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Proxima Nova"/>
      <p:regular r:id="rId31"/>
      <p:bold r:id="rId32"/>
      <p:italic r:id="rId33"/>
      <p:boldItalic r:id="rId34"/>
    </p:embeddedFont>
    <p:embeddedFont>
      <p:font typeface="Chonburi"/>
      <p:regular r:id="rId35"/>
    </p:embeddedFont>
    <p:embeddedFont>
      <p:font typeface="Palanquin Dark"/>
      <p:regular r:id="rId36"/>
      <p:bold r:id="rId37"/>
    </p:embeddedFont>
    <p:embeddedFont>
      <p:font typeface="Didact Gothic"/>
      <p:regular r:id="rId38"/>
    </p:embeddedFont>
    <p:embeddedFont>
      <p:font typeface="Comfortaa"/>
      <p:regular r:id="rId39"/>
      <p:bold r:id="rId40"/>
    </p:embeddedFont>
    <p:embeddedFont>
      <p:font typeface="Caveat SemiBold"/>
      <p:regular r:id="rId41"/>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guide id="3" orient="horz" pos="338">
          <p15:clr>
            <a:srgbClr val="A4A3A4"/>
          </p15:clr>
        </p15:guide>
        <p15:guide id="4" pos="455">
          <p15:clr>
            <a:srgbClr val="A4A3A4"/>
          </p15:clr>
        </p15:guide>
        <p15:guide id="5" pos="5305">
          <p15:clr>
            <a:srgbClr val="A4A3A4"/>
          </p15:clr>
        </p15:guide>
        <p15:guide id="6" orient="horz" pos="290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35BBCE3-B3CB-4893-897E-2E49ED4A2AFD}">
  <a:tblStyle styleId="{135BBCE3-B3CB-4893-897E-2E49ED4A2AF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 pos="338" orient="horz"/>
        <p:guide pos="455"/>
        <p:guide pos="5305"/>
        <p:guide pos="2902"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omfortaa-bold.fntdata"/><Relationship Id="rId20" Type="http://schemas.openxmlformats.org/officeDocument/2006/relationships/slide" Target="slides/slide14.xml"/><Relationship Id="rId42" Type="http://schemas.openxmlformats.org/officeDocument/2006/relationships/font" Target="fonts/CaveatSemiBold-bold.fntdata"/><Relationship Id="rId41" Type="http://schemas.openxmlformats.org/officeDocument/2006/relationships/font" Target="fonts/CaveatSemiBold-regular.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ProximaNova-italic.fntdata"/><Relationship Id="rId10" Type="http://schemas.openxmlformats.org/officeDocument/2006/relationships/slide" Target="slides/slide4.xml"/><Relationship Id="rId32" Type="http://schemas.openxmlformats.org/officeDocument/2006/relationships/font" Target="fonts/ProximaNova-bold.fntdata"/><Relationship Id="rId13" Type="http://schemas.openxmlformats.org/officeDocument/2006/relationships/slide" Target="slides/slide7.xml"/><Relationship Id="rId35" Type="http://schemas.openxmlformats.org/officeDocument/2006/relationships/font" Target="fonts/Chonburi-regular.fntdata"/><Relationship Id="rId12" Type="http://schemas.openxmlformats.org/officeDocument/2006/relationships/slide" Target="slides/slide6.xml"/><Relationship Id="rId34" Type="http://schemas.openxmlformats.org/officeDocument/2006/relationships/font" Target="fonts/ProximaNova-boldItalic.fntdata"/><Relationship Id="rId15" Type="http://schemas.openxmlformats.org/officeDocument/2006/relationships/slide" Target="slides/slide9.xml"/><Relationship Id="rId37" Type="http://schemas.openxmlformats.org/officeDocument/2006/relationships/font" Target="fonts/PalanquinDark-bold.fntdata"/><Relationship Id="rId14" Type="http://schemas.openxmlformats.org/officeDocument/2006/relationships/slide" Target="slides/slide8.xml"/><Relationship Id="rId36" Type="http://schemas.openxmlformats.org/officeDocument/2006/relationships/font" Target="fonts/PalanquinDark-regular.fntdata"/><Relationship Id="rId17" Type="http://schemas.openxmlformats.org/officeDocument/2006/relationships/slide" Target="slides/slide11.xml"/><Relationship Id="rId39" Type="http://schemas.openxmlformats.org/officeDocument/2006/relationships/font" Target="fonts/Comfortaa-regular.fntdata"/><Relationship Id="rId16" Type="http://schemas.openxmlformats.org/officeDocument/2006/relationships/slide" Target="slides/slide10.xml"/><Relationship Id="rId38" Type="http://schemas.openxmlformats.org/officeDocument/2006/relationships/font" Target="fonts/DidactGothic-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2.jpg>
</file>

<file path=ppt/media/image3.jp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c90defc0f4_1_1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c90defc0f4_1_1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c90defc0f4_1_2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c90defc0f4_1_2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c90defc0f4_1_1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 name="Google Shape;897;gc90defc0f4_1_1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c90defc0f4_1_1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c90defc0f4_1_1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9" name="Shape 1199"/>
        <p:cNvGrpSpPr/>
        <p:nvPr/>
      </p:nvGrpSpPr>
      <p:grpSpPr>
        <a:xfrm>
          <a:off x="0" y="0"/>
          <a:ext cx="0" cy="0"/>
          <a:chOff x="0" y="0"/>
          <a:chExt cx="0" cy="0"/>
        </a:xfrm>
      </p:grpSpPr>
      <p:sp>
        <p:nvSpPr>
          <p:cNvPr id="1200" name="Google Shape;1200;gc90defc0f4_1_1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1" name="Google Shape;1201;gc90defc0f4_1_1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9" name="Shape 1429"/>
        <p:cNvGrpSpPr/>
        <p:nvPr/>
      </p:nvGrpSpPr>
      <p:grpSpPr>
        <a:xfrm>
          <a:off x="0" y="0"/>
          <a:ext cx="0" cy="0"/>
          <a:chOff x="0" y="0"/>
          <a:chExt cx="0" cy="0"/>
        </a:xfrm>
      </p:grpSpPr>
      <p:sp>
        <p:nvSpPr>
          <p:cNvPr id="1430" name="Google Shape;1430;gc90defc0f4_1_1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1" name="Google Shape;1431;gc90defc0f4_1_1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c90defc0f4_1_1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c90defc0f4_1_1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3" name="Shape 1563"/>
        <p:cNvGrpSpPr/>
        <p:nvPr/>
      </p:nvGrpSpPr>
      <p:grpSpPr>
        <a:xfrm>
          <a:off x="0" y="0"/>
          <a:ext cx="0" cy="0"/>
          <a:chOff x="0" y="0"/>
          <a:chExt cx="0" cy="0"/>
        </a:xfrm>
      </p:grpSpPr>
      <p:sp>
        <p:nvSpPr>
          <p:cNvPr id="1564" name="Google Shape;1564;gc90defc0f4_1_1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5" name="Google Shape;1565;gc90defc0f4_1_1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c90defc0f4_1_1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c90defc0f4_1_1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3" name="Shape 1623"/>
        <p:cNvGrpSpPr/>
        <p:nvPr/>
      </p:nvGrpSpPr>
      <p:grpSpPr>
        <a:xfrm>
          <a:off x="0" y="0"/>
          <a:ext cx="0" cy="0"/>
          <a:chOff x="0" y="0"/>
          <a:chExt cx="0" cy="0"/>
        </a:xfrm>
      </p:grpSpPr>
      <p:sp>
        <p:nvSpPr>
          <p:cNvPr id="1624" name="Google Shape;1624;gc90defc0f4_1_1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5" name="Google Shape;1625;gc90defc0f4_1_1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ab85db15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ab85db15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 name="Shape 1651"/>
        <p:cNvGrpSpPr/>
        <p:nvPr/>
      </p:nvGrpSpPr>
      <p:grpSpPr>
        <a:xfrm>
          <a:off x="0" y="0"/>
          <a:ext cx="0" cy="0"/>
          <a:chOff x="0" y="0"/>
          <a:chExt cx="0" cy="0"/>
        </a:xfrm>
      </p:grpSpPr>
      <p:sp>
        <p:nvSpPr>
          <p:cNvPr id="1652" name="Google Shape;1652;gc90defc0f4_1_1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3" name="Google Shape;1653;gc90defc0f4_1_1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7" name="Shape 1807"/>
        <p:cNvGrpSpPr/>
        <p:nvPr/>
      </p:nvGrpSpPr>
      <p:grpSpPr>
        <a:xfrm>
          <a:off x="0" y="0"/>
          <a:ext cx="0" cy="0"/>
          <a:chOff x="0" y="0"/>
          <a:chExt cx="0" cy="0"/>
        </a:xfrm>
      </p:grpSpPr>
      <p:sp>
        <p:nvSpPr>
          <p:cNvPr id="1808" name="Google Shape;1808;gc90defc0f4_1_1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9" name="Google Shape;1809;gc90defc0f4_1_1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1" name="Shape 1941"/>
        <p:cNvGrpSpPr/>
        <p:nvPr/>
      </p:nvGrpSpPr>
      <p:grpSpPr>
        <a:xfrm>
          <a:off x="0" y="0"/>
          <a:ext cx="0" cy="0"/>
          <a:chOff x="0" y="0"/>
          <a:chExt cx="0" cy="0"/>
        </a:xfrm>
      </p:grpSpPr>
      <p:sp>
        <p:nvSpPr>
          <p:cNvPr id="1942" name="Google Shape;1942;gc90defc0f4_1_2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3" name="Google Shape;1943;gc90defc0f4_1_2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6" name="Shape 1976"/>
        <p:cNvGrpSpPr/>
        <p:nvPr/>
      </p:nvGrpSpPr>
      <p:grpSpPr>
        <a:xfrm>
          <a:off x="0" y="0"/>
          <a:ext cx="0" cy="0"/>
          <a:chOff x="0" y="0"/>
          <a:chExt cx="0" cy="0"/>
        </a:xfrm>
      </p:grpSpPr>
      <p:sp>
        <p:nvSpPr>
          <p:cNvPr id="1977" name="Google Shape;1977;gc90defc0f4_1_1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8" name="Google Shape;1978;gc90defc0f4_1_1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4" name="Shape 2524"/>
        <p:cNvGrpSpPr/>
        <p:nvPr/>
      </p:nvGrpSpPr>
      <p:grpSpPr>
        <a:xfrm>
          <a:off x="0" y="0"/>
          <a:ext cx="0" cy="0"/>
          <a:chOff x="0" y="0"/>
          <a:chExt cx="0" cy="0"/>
        </a:xfrm>
      </p:grpSpPr>
      <p:sp>
        <p:nvSpPr>
          <p:cNvPr id="2525" name="Google Shape;2525;gab85db155a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6" name="Google Shape;2526;gab85db155a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ab85db155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ab85db155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c90defc0f4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c90defc0f4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c90defc0f4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c90defc0f4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c90defc0f4_1_1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c90defc0f4_1_1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2b58009bb2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2b58009bb2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2b58009bb29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2b58009bb29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gab85db155a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9" name="Google Shape;799;gab85db155a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673225" y="582900"/>
            <a:ext cx="7797900" cy="38202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1184573" y="965950"/>
            <a:ext cx="3262500" cy="2230800"/>
          </a:xfrm>
          <a:prstGeom prst="rect">
            <a:avLst/>
          </a:prstGeom>
        </p:spPr>
        <p:txBody>
          <a:bodyPr anchorCtr="0" anchor="ctr" bIns="91425" lIns="91425" spcFirstLastPara="1" rIns="91425" wrap="square" tIns="91425">
            <a:noAutofit/>
          </a:bodyPr>
          <a:lstStyle>
            <a:lvl1pPr lvl="0">
              <a:spcBef>
                <a:spcPts val="0"/>
              </a:spcBef>
              <a:spcAft>
                <a:spcPts val="0"/>
              </a:spcAft>
              <a:buSzPts val="5200"/>
              <a:buFont typeface="Chonburi"/>
              <a:buNone/>
              <a:defRPr sz="5000"/>
            </a:lvl1pPr>
            <a:lvl2pPr lvl="1" algn="ctr">
              <a:spcBef>
                <a:spcPts val="0"/>
              </a:spcBef>
              <a:spcAft>
                <a:spcPts val="0"/>
              </a:spcAft>
              <a:buSzPts val="5200"/>
              <a:buFont typeface="Chonburi"/>
              <a:buNone/>
              <a:defRPr sz="5200">
                <a:latin typeface="Chonburi"/>
                <a:ea typeface="Chonburi"/>
                <a:cs typeface="Chonburi"/>
                <a:sym typeface="Chonburi"/>
              </a:defRPr>
            </a:lvl2pPr>
            <a:lvl3pPr lvl="2" algn="ctr">
              <a:spcBef>
                <a:spcPts val="0"/>
              </a:spcBef>
              <a:spcAft>
                <a:spcPts val="0"/>
              </a:spcAft>
              <a:buSzPts val="5200"/>
              <a:buFont typeface="Chonburi"/>
              <a:buNone/>
              <a:defRPr sz="5200">
                <a:latin typeface="Chonburi"/>
                <a:ea typeface="Chonburi"/>
                <a:cs typeface="Chonburi"/>
                <a:sym typeface="Chonburi"/>
              </a:defRPr>
            </a:lvl3pPr>
            <a:lvl4pPr lvl="3" algn="ctr">
              <a:spcBef>
                <a:spcPts val="0"/>
              </a:spcBef>
              <a:spcAft>
                <a:spcPts val="0"/>
              </a:spcAft>
              <a:buSzPts val="5200"/>
              <a:buFont typeface="Chonburi"/>
              <a:buNone/>
              <a:defRPr sz="5200">
                <a:latin typeface="Chonburi"/>
                <a:ea typeface="Chonburi"/>
                <a:cs typeface="Chonburi"/>
                <a:sym typeface="Chonburi"/>
              </a:defRPr>
            </a:lvl4pPr>
            <a:lvl5pPr lvl="4" algn="ctr">
              <a:spcBef>
                <a:spcPts val="0"/>
              </a:spcBef>
              <a:spcAft>
                <a:spcPts val="0"/>
              </a:spcAft>
              <a:buSzPts val="5200"/>
              <a:buFont typeface="Chonburi"/>
              <a:buNone/>
              <a:defRPr sz="5200">
                <a:latin typeface="Chonburi"/>
                <a:ea typeface="Chonburi"/>
                <a:cs typeface="Chonburi"/>
                <a:sym typeface="Chonburi"/>
              </a:defRPr>
            </a:lvl5pPr>
            <a:lvl6pPr lvl="5" algn="ctr">
              <a:spcBef>
                <a:spcPts val="0"/>
              </a:spcBef>
              <a:spcAft>
                <a:spcPts val="0"/>
              </a:spcAft>
              <a:buSzPts val="5200"/>
              <a:buFont typeface="Chonburi"/>
              <a:buNone/>
              <a:defRPr sz="5200">
                <a:latin typeface="Chonburi"/>
                <a:ea typeface="Chonburi"/>
                <a:cs typeface="Chonburi"/>
                <a:sym typeface="Chonburi"/>
              </a:defRPr>
            </a:lvl6pPr>
            <a:lvl7pPr lvl="6" algn="ctr">
              <a:spcBef>
                <a:spcPts val="0"/>
              </a:spcBef>
              <a:spcAft>
                <a:spcPts val="0"/>
              </a:spcAft>
              <a:buSzPts val="5200"/>
              <a:buFont typeface="Chonburi"/>
              <a:buNone/>
              <a:defRPr sz="5200">
                <a:latin typeface="Chonburi"/>
                <a:ea typeface="Chonburi"/>
                <a:cs typeface="Chonburi"/>
                <a:sym typeface="Chonburi"/>
              </a:defRPr>
            </a:lvl7pPr>
            <a:lvl8pPr lvl="7" algn="ctr">
              <a:spcBef>
                <a:spcPts val="0"/>
              </a:spcBef>
              <a:spcAft>
                <a:spcPts val="0"/>
              </a:spcAft>
              <a:buSzPts val="5200"/>
              <a:buFont typeface="Chonburi"/>
              <a:buNone/>
              <a:defRPr sz="5200">
                <a:latin typeface="Chonburi"/>
                <a:ea typeface="Chonburi"/>
                <a:cs typeface="Chonburi"/>
                <a:sym typeface="Chonburi"/>
              </a:defRPr>
            </a:lvl8pPr>
            <a:lvl9pPr lvl="8" algn="ctr">
              <a:spcBef>
                <a:spcPts val="0"/>
              </a:spcBef>
              <a:spcAft>
                <a:spcPts val="0"/>
              </a:spcAft>
              <a:buSzPts val="5200"/>
              <a:buFont typeface="Chonburi"/>
              <a:buNone/>
              <a:defRPr sz="5200">
                <a:latin typeface="Chonburi"/>
                <a:ea typeface="Chonburi"/>
                <a:cs typeface="Chonburi"/>
                <a:sym typeface="Chonburi"/>
              </a:defRPr>
            </a:lvl9pPr>
          </a:lstStyle>
          <a:p/>
        </p:txBody>
      </p:sp>
      <p:sp>
        <p:nvSpPr>
          <p:cNvPr id="12" name="Google Shape;12;p2"/>
          <p:cNvSpPr txBox="1"/>
          <p:nvPr>
            <p:ph idx="1" type="subTitle"/>
          </p:nvPr>
        </p:nvSpPr>
        <p:spPr>
          <a:xfrm>
            <a:off x="1184573" y="3579800"/>
            <a:ext cx="3262500" cy="3321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800"/>
              <a:buFont typeface="Didact Gothic"/>
              <a:buNone/>
              <a:defRPr sz="1400">
                <a:solidFill>
                  <a:schemeClr val="lt1"/>
                </a:solidFill>
              </a:defRPr>
            </a:lvl1pPr>
            <a:lvl2pPr lvl="1" algn="ctr">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2pPr>
            <a:lvl3pPr lvl="2" algn="ctr">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3pPr>
            <a:lvl4pPr lvl="3" algn="ctr">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4pPr>
            <a:lvl5pPr lvl="4" algn="ctr">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5pPr>
            <a:lvl6pPr lvl="5" algn="ctr">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6pPr>
            <a:lvl7pPr lvl="6" algn="ctr">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7pPr>
            <a:lvl8pPr lvl="7" algn="ctr">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8pPr>
            <a:lvl9pPr lvl="8" algn="ctr">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985800" y="868175"/>
            <a:ext cx="5827800" cy="900600"/>
          </a:xfrm>
          <a:prstGeom prst="rect">
            <a:avLst/>
          </a:prstGeom>
        </p:spPr>
        <p:txBody>
          <a:bodyPr anchorCtr="0" anchor="ctr" bIns="91425" lIns="91425" spcFirstLastPara="1" rIns="91425" wrap="square" tIns="91425">
            <a:noAutofit/>
          </a:bodyPr>
          <a:lstStyle>
            <a:lvl1pPr lvl="0">
              <a:spcBef>
                <a:spcPts val="0"/>
              </a:spcBef>
              <a:spcAft>
                <a:spcPts val="0"/>
              </a:spcAft>
              <a:buSzPts val="12000"/>
              <a:buNone/>
              <a:defRPr sz="7200">
                <a:solidFill>
                  <a:schemeClr val="l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p:nvPr>
            <p:ph idx="1" type="body"/>
          </p:nvPr>
        </p:nvSpPr>
        <p:spPr>
          <a:xfrm>
            <a:off x="985800" y="1931467"/>
            <a:ext cx="5827800" cy="3270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sz="14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9" name="Shape 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0" name="Shape 50"/>
        <p:cNvGrpSpPr/>
        <p:nvPr/>
      </p:nvGrpSpPr>
      <p:grpSpPr>
        <a:xfrm>
          <a:off x="0" y="0"/>
          <a:ext cx="0" cy="0"/>
          <a:chOff x="0" y="0"/>
          <a:chExt cx="0" cy="0"/>
        </a:xfrm>
      </p:grpSpPr>
      <p:sp>
        <p:nvSpPr>
          <p:cNvPr id="51" name="Google Shape;51;p13"/>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 name="Google Shape;54;p13"/>
          <p:cNvSpPr txBox="1"/>
          <p:nvPr>
            <p:ph idx="1" type="subTitle"/>
          </p:nvPr>
        </p:nvSpPr>
        <p:spPr>
          <a:xfrm>
            <a:off x="2012833" y="1620906"/>
            <a:ext cx="2305800" cy="351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Palanquin Dark"/>
              <a:buNone/>
              <a:defRPr b="1"/>
            </a:lvl1pPr>
            <a:lvl2pPr lvl="1">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55" name="Google Shape;55;p13"/>
          <p:cNvSpPr txBox="1"/>
          <p:nvPr>
            <p:ph idx="2" type="subTitle"/>
          </p:nvPr>
        </p:nvSpPr>
        <p:spPr>
          <a:xfrm>
            <a:off x="2012833" y="1971904"/>
            <a:ext cx="23058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 name="Google Shape;56;p13"/>
          <p:cNvSpPr txBox="1"/>
          <p:nvPr>
            <p:ph idx="3" type="subTitle"/>
          </p:nvPr>
        </p:nvSpPr>
        <p:spPr>
          <a:xfrm>
            <a:off x="5539532" y="1620906"/>
            <a:ext cx="23058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57" name="Google Shape;57;p13"/>
          <p:cNvSpPr txBox="1"/>
          <p:nvPr>
            <p:ph idx="4" type="subTitle"/>
          </p:nvPr>
        </p:nvSpPr>
        <p:spPr>
          <a:xfrm>
            <a:off x="5539532" y="1971904"/>
            <a:ext cx="23058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8" name="Google Shape;58;p13"/>
          <p:cNvSpPr txBox="1"/>
          <p:nvPr>
            <p:ph idx="5" type="subTitle"/>
          </p:nvPr>
        </p:nvSpPr>
        <p:spPr>
          <a:xfrm>
            <a:off x="2012833" y="3044572"/>
            <a:ext cx="23058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59" name="Google Shape;59;p13"/>
          <p:cNvSpPr txBox="1"/>
          <p:nvPr>
            <p:ph idx="6" type="subTitle"/>
          </p:nvPr>
        </p:nvSpPr>
        <p:spPr>
          <a:xfrm>
            <a:off x="2012833" y="3395570"/>
            <a:ext cx="23058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0" name="Google Shape;60;p13"/>
          <p:cNvSpPr txBox="1"/>
          <p:nvPr>
            <p:ph idx="7" type="subTitle"/>
          </p:nvPr>
        </p:nvSpPr>
        <p:spPr>
          <a:xfrm>
            <a:off x="5539654" y="3044572"/>
            <a:ext cx="23058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61" name="Google Shape;61;p13"/>
          <p:cNvSpPr txBox="1"/>
          <p:nvPr>
            <p:ph idx="8" type="subTitle"/>
          </p:nvPr>
        </p:nvSpPr>
        <p:spPr>
          <a:xfrm>
            <a:off x="5539654" y="3395570"/>
            <a:ext cx="23058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 name="Google Shape;62;p13"/>
          <p:cNvSpPr txBox="1"/>
          <p:nvPr>
            <p:ph hasCustomPrompt="1" idx="9" type="title"/>
          </p:nvPr>
        </p:nvSpPr>
        <p:spPr>
          <a:xfrm>
            <a:off x="1298546" y="1880275"/>
            <a:ext cx="638100" cy="43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lt2"/>
                </a:solidFill>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a:r>
              <a:t>xx%</a:t>
            </a:r>
          </a:p>
        </p:txBody>
      </p:sp>
      <p:sp>
        <p:nvSpPr>
          <p:cNvPr id="63" name="Google Shape;63;p13"/>
          <p:cNvSpPr txBox="1"/>
          <p:nvPr>
            <p:ph hasCustomPrompt="1" idx="13" type="title"/>
          </p:nvPr>
        </p:nvSpPr>
        <p:spPr>
          <a:xfrm>
            <a:off x="1298546" y="3303950"/>
            <a:ext cx="638100" cy="43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lt2"/>
                </a:solidFill>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a:r>
              <a:t>xx%</a:t>
            </a:r>
          </a:p>
        </p:txBody>
      </p:sp>
      <p:sp>
        <p:nvSpPr>
          <p:cNvPr id="64" name="Google Shape;64;p13"/>
          <p:cNvSpPr txBox="1"/>
          <p:nvPr>
            <p:ph hasCustomPrompt="1" idx="14" type="title"/>
          </p:nvPr>
        </p:nvSpPr>
        <p:spPr>
          <a:xfrm>
            <a:off x="4825346" y="3303950"/>
            <a:ext cx="638100" cy="43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lt2"/>
                </a:solidFill>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a:r>
              <a:t>xx%</a:t>
            </a:r>
          </a:p>
        </p:txBody>
      </p:sp>
      <p:sp>
        <p:nvSpPr>
          <p:cNvPr id="65" name="Google Shape;65;p13"/>
          <p:cNvSpPr txBox="1"/>
          <p:nvPr>
            <p:ph hasCustomPrompt="1" idx="15" type="title"/>
          </p:nvPr>
        </p:nvSpPr>
        <p:spPr>
          <a:xfrm>
            <a:off x="4825346" y="1880275"/>
            <a:ext cx="638100" cy="43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lt2"/>
                </a:solidFill>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66" name="Shape 66"/>
        <p:cNvGrpSpPr/>
        <p:nvPr/>
      </p:nvGrpSpPr>
      <p:grpSpPr>
        <a:xfrm>
          <a:off x="0" y="0"/>
          <a:ext cx="0" cy="0"/>
          <a:chOff x="0" y="0"/>
          <a:chExt cx="0" cy="0"/>
        </a:xfrm>
      </p:grpSpPr>
      <p:sp>
        <p:nvSpPr>
          <p:cNvPr id="67" name="Google Shape;67;p14"/>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txBox="1"/>
          <p:nvPr>
            <p:ph type="title"/>
          </p:nvPr>
        </p:nvSpPr>
        <p:spPr>
          <a:xfrm>
            <a:off x="1410700" y="3657407"/>
            <a:ext cx="3630900" cy="4557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0" name="Google Shape;70;p14"/>
          <p:cNvSpPr txBox="1"/>
          <p:nvPr>
            <p:ph idx="1" type="subTitle"/>
          </p:nvPr>
        </p:nvSpPr>
        <p:spPr>
          <a:xfrm>
            <a:off x="1410700" y="1086149"/>
            <a:ext cx="6379800" cy="23631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71" name="Shape 71"/>
        <p:cNvGrpSpPr/>
        <p:nvPr/>
      </p:nvGrpSpPr>
      <p:grpSpPr>
        <a:xfrm>
          <a:off x="0" y="0"/>
          <a:ext cx="0" cy="0"/>
          <a:chOff x="0" y="0"/>
          <a:chExt cx="0" cy="0"/>
        </a:xfrm>
      </p:grpSpPr>
      <p:sp>
        <p:nvSpPr>
          <p:cNvPr id="72" name="Google Shape;72;p15"/>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5"/>
          <p:cNvSpPr txBox="1"/>
          <p:nvPr>
            <p:ph idx="1" type="subTitle"/>
          </p:nvPr>
        </p:nvSpPr>
        <p:spPr>
          <a:xfrm>
            <a:off x="1898963" y="1620906"/>
            <a:ext cx="23058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76" name="Google Shape;76;p15"/>
          <p:cNvSpPr txBox="1"/>
          <p:nvPr>
            <p:ph idx="2" type="subTitle"/>
          </p:nvPr>
        </p:nvSpPr>
        <p:spPr>
          <a:xfrm>
            <a:off x="1898975" y="1971900"/>
            <a:ext cx="19659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7" name="Google Shape;77;p15"/>
          <p:cNvSpPr txBox="1"/>
          <p:nvPr>
            <p:ph idx="3" type="subTitle"/>
          </p:nvPr>
        </p:nvSpPr>
        <p:spPr>
          <a:xfrm>
            <a:off x="5782494" y="1620900"/>
            <a:ext cx="19659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78" name="Google Shape;78;p15"/>
          <p:cNvSpPr txBox="1"/>
          <p:nvPr>
            <p:ph idx="4" type="subTitle"/>
          </p:nvPr>
        </p:nvSpPr>
        <p:spPr>
          <a:xfrm>
            <a:off x="5782494" y="1971900"/>
            <a:ext cx="19659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9" name="Google Shape;79;p15"/>
          <p:cNvSpPr txBox="1"/>
          <p:nvPr>
            <p:ph idx="5" type="subTitle"/>
          </p:nvPr>
        </p:nvSpPr>
        <p:spPr>
          <a:xfrm>
            <a:off x="1898975" y="3044574"/>
            <a:ext cx="19659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80" name="Google Shape;80;p15"/>
          <p:cNvSpPr txBox="1"/>
          <p:nvPr>
            <p:ph idx="6" type="subTitle"/>
          </p:nvPr>
        </p:nvSpPr>
        <p:spPr>
          <a:xfrm>
            <a:off x="1898975" y="3395574"/>
            <a:ext cx="19659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1" name="Google Shape;81;p15"/>
          <p:cNvSpPr txBox="1"/>
          <p:nvPr>
            <p:ph idx="7" type="subTitle"/>
          </p:nvPr>
        </p:nvSpPr>
        <p:spPr>
          <a:xfrm>
            <a:off x="5782598" y="3044574"/>
            <a:ext cx="19659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82" name="Google Shape;82;p15"/>
          <p:cNvSpPr txBox="1"/>
          <p:nvPr>
            <p:ph idx="8" type="subTitle"/>
          </p:nvPr>
        </p:nvSpPr>
        <p:spPr>
          <a:xfrm>
            <a:off x="5782598" y="3395574"/>
            <a:ext cx="19659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CUSTOM_2_1">
    <p:spTree>
      <p:nvGrpSpPr>
        <p:cNvPr id="83" name="Shape 83"/>
        <p:cNvGrpSpPr/>
        <p:nvPr/>
      </p:nvGrpSpPr>
      <p:grpSpPr>
        <a:xfrm>
          <a:off x="0" y="0"/>
          <a:ext cx="0" cy="0"/>
          <a:chOff x="0" y="0"/>
          <a:chExt cx="0" cy="0"/>
        </a:xfrm>
      </p:grpSpPr>
      <p:sp>
        <p:nvSpPr>
          <p:cNvPr id="84" name="Google Shape;84;p16"/>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6"/>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6"/>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7" name="Google Shape;87;p16"/>
          <p:cNvSpPr txBox="1"/>
          <p:nvPr>
            <p:ph idx="1" type="subTitle"/>
          </p:nvPr>
        </p:nvSpPr>
        <p:spPr>
          <a:xfrm>
            <a:off x="950400" y="2535181"/>
            <a:ext cx="20073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88" name="Google Shape;88;p16"/>
          <p:cNvSpPr txBox="1"/>
          <p:nvPr>
            <p:ph idx="2" type="subTitle"/>
          </p:nvPr>
        </p:nvSpPr>
        <p:spPr>
          <a:xfrm>
            <a:off x="950400" y="2886181"/>
            <a:ext cx="2088600" cy="726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9" name="Google Shape;89;p16"/>
          <p:cNvSpPr txBox="1"/>
          <p:nvPr>
            <p:ph idx="3" type="subTitle"/>
          </p:nvPr>
        </p:nvSpPr>
        <p:spPr>
          <a:xfrm>
            <a:off x="3568349" y="2535181"/>
            <a:ext cx="20073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90" name="Google Shape;90;p16"/>
          <p:cNvSpPr txBox="1"/>
          <p:nvPr>
            <p:ph idx="4" type="subTitle"/>
          </p:nvPr>
        </p:nvSpPr>
        <p:spPr>
          <a:xfrm>
            <a:off x="3568350" y="2886181"/>
            <a:ext cx="2088600" cy="726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1" name="Google Shape;91;p16"/>
          <p:cNvSpPr txBox="1"/>
          <p:nvPr>
            <p:ph idx="5" type="subTitle"/>
          </p:nvPr>
        </p:nvSpPr>
        <p:spPr>
          <a:xfrm>
            <a:off x="6186298" y="2535181"/>
            <a:ext cx="20073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92" name="Google Shape;92;p16"/>
          <p:cNvSpPr txBox="1"/>
          <p:nvPr>
            <p:ph idx="6" type="subTitle"/>
          </p:nvPr>
        </p:nvSpPr>
        <p:spPr>
          <a:xfrm>
            <a:off x="6186300" y="2886181"/>
            <a:ext cx="2088600" cy="726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2_1_1">
    <p:spTree>
      <p:nvGrpSpPr>
        <p:cNvPr id="93" name="Shape 93"/>
        <p:cNvGrpSpPr/>
        <p:nvPr/>
      </p:nvGrpSpPr>
      <p:grpSpPr>
        <a:xfrm>
          <a:off x="0" y="0"/>
          <a:ext cx="0" cy="0"/>
          <a:chOff x="0" y="0"/>
          <a:chExt cx="0" cy="0"/>
        </a:xfrm>
      </p:grpSpPr>
      <p:sp>
        <p:nvSpPr>
          <p:cNvPr id="94" name="Google Shape;94;p17"/>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7" name="Google Shape;97;p17"/>
          <p:cNvSpPr txBox="1"/>
          <p:nvPr>
            <p:ph idx="1" type="subTitle"/>
          </p:nvPr>
        </p:nvSpPr>
        <p:spPr>
          <a:xfrm>
            <a:off x="1165450" y="3454025"/>
            <a:ext cx="18120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98" name="Google Shape;98;p17"/>
          <p:cNvSpPr txBox="1"/>
          <p:nvPr>
            <p:ph idx="2" type="subTitle"/>
          </p:nvPr>
        </p:nvSpPr>
        <p:spPr>
          <a:xfrm>
            <a:off x="1165450" y="3805025"/>
            <a:ext cx="18120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9" name="Google Shape;99;p17"/>
          <p:cNvSpPr txBox="1"/>
          <p:nvPr>
            <p:ph idx="3" type="subTitle"/>
          </p:nvPr>
        </p:nvSpPr>
        <p:spPr>
          <a:xfrm>
            <a:off x="3666001" y="3454025"/>
            <a:ext cx="18120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100" name="Google Shape;100;p17"/>
          <p:cNvSpPr txBox="1"/>
          <p:nvPr>
            <p:ph idx="4" type="subTitle"/>
          </p:nvPr>
        </p:nvSpPr>
        <p:spPr>
          <a:xfrm>
            <a:off x="3666001" y="3805025"/>
            <a:ext cx="18120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1" name="Google Shape;101;p17"/>
          <p:cNvSpPr txBox="1"/>
          <p:nvPr>
            <p:ph idx="5" type="subTitle"/>
          </p:nvPr>
        </p:nvSpPr>
        <p:spPr>
          <a:xfrm>
            <a:off x="6166553" y="3454025"/>
            <a:ext cx="18120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102" name="Google Shape;102;p17"/>
          <p:cNvSpPr txBox="1"/>
          <p:nvPr>
            <p:ph idx="6" type="subTitle"/>
          </p:nvPr>
        </p:nvSpPr>
        <p:spPr>
          <a:xfrm>
            <a:off x="6166553" y="3805025"/>
            <a:ext cx="18120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3" name="Google Shape;103;p17"/>
          <p:cNvSpPr txBox="1"/>
          <p:nvPr>
            <p:ph idx="7" type="subTitle"/>
          </p:nvPr>
        </p:nvSpPr>
        <p:spPr>
          <a:xfrm>
            <a:off x="1165450" y="1842300"/>
            <a:ext cx="18120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104" name="Google Shape;104;p17"/>
          <p:cNvSpPr txBox="1"/>
          <p:nvPr>
            <p:ph idx="8" type="subTitle"/>
          </p:nvPr>
        </p:nvSpPr>
        <p:spPr>
          <a:xfrm>
            <a:off x="1165450" y="2193300"/>
            <a:ext cx="18120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5" name="Google Shape;105;p17"/>
          <p:cNvSpPr txBox="1"/>
          <p:nvPr>
            <p:ph idx="9" type="subTitle"/>
          </p:nvPr>
        </p:nvSpPr>
        <p:spPr>
          <a:xfrm>
            <a:off x="3666001" y="1842300"/>
            <a:ext cx="18120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106" name="Google Shape;106;p17"/>
          <p:cNvSpPr txBox="1"/>
          <p:nvPr>
            <p:ph idx="13" type="subTitle"/>
          </p:nvPr>
        </p:nvSpPr>
        <p:spPr>
          <a:xfrm>
            <a:off x="3666001" y="2193300"/>
            <a:ext cx="18120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7" name="Google Shape;107;p17"/>
          <p:cNvSpPr txBox="1"/>
          <p:nvPr>
            <p:ph idx="14" type="subTitle"/>
          </p:nvPr>
        </p:nvSpPr>
        <p:spPr>
          <a:xfrm>
            <a:off x="6166553" y="1842300"/>
            <a:ext cx="18120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108" name="Google Shape;108;p17"/>
          <p:cNvSpPr txBox="1"/>
          <p:nvPr>
            <p:ph idx="15" type="subTitle"/>
          </p:nvPr>
        </p:nvSpPr>
        <p:spPr>
          <a:xfrm>
            <a:off x="6166553" y="2193300"/>
            <a:ext cx="1812000" cy="52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09" name="Shape 109"/>
        <p:cNvGrpSpPr/>
        <p:nvPr/>
      </p:nvGrpSpPr>
      <p:grpSpPr>
        <a:xfrm>
          <a:off x="0" y="0"/>
          <a:ext cx="0" cy="0"/>
          <a:chOff x="0" y="0"/>
          <a:chExt cx="0" cy="0"/>
        </a:xfrm>
      </p:grpSpPr>
      <p:sp>
        <p:nvSpPr>
          <p:cNvPr id="110" name="Google Shape;110;p18"/>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3" name="Google Shape;113;p18"/>
          <p:cNvSpPr txBox="1"/>
          <p:nvPr>
            <p:ph idx="1" type="subTitle"/>
          </p:nvPr>
        </p:nvSpPr>
        <p:spPr>
          <a:xfrm>
            <a:off x="1465250" y="2537125"/>
            <a:ext cx="25545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114" name="Google Shape;114;p18"/>
          <p:cNvSpPr txBox="1"/>
          <p:nvPr>
            <p:ph idx="2" type="subTitle"/>
          </p:nvPr>
        </p:nvSpPr>
        <p:spPr>
          <a:xfrm>
            <a:off x="1465250" y="2888126"/>
            <a:ext cx="2554500" cy="1014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5" name="Google Shape;115;p18"/>
          <p:cNvSpPr txBox="1"/>
          <p:nvPr>
            <p:ph idx="3" type="subTitle"/>
          </p:nvPr>
        </p:nvSpPr>
        <p:spPr>
          <a:xfrm>
            <a:off x="5124250" y="2537125"/>
            <a:ext cx="25545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116" name="Google Shape;116;p18"/>
          <p:cNvSpPr txBox="1"/>
          <p:nvPr>
            <p:ph idx="4" type="subTitle"/>
          </p:nvPr>
        </p:nvSpPr>
        <p:spPr>
          <a:xfrm>
            <a:off x="5124250" y="2888126"/>
            <a:ext cx="2554500" cy="1014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3_3">
    <p:spTree>
      <p:nvGrpSpPr>
        <p:cNvPr id="117" name="Shape 117"/>
        <p:cNvGrpSpPr/>
        <p:nvPr/>
      </p:nvGrpSpPr>
      <p:grpSpPr>
        <a:xfrm>
          <a:off x="0" y="0"/>
          <a:ext cx="0" cy="0"/>
          <a:chOff x="0" y="0"/>
          <a:chExt cx="0" cy="0"/>
        </a:xfrm>
      </p:grpSpPr>
      <p:sp>
        <p:nvSpPr>
          <p:cNvPr id="118" name="Google Shape;118;p19"/>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9"/>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1" name="Google Shape;121;p19"/>
          <p:cNvSpPr txBox="1"/>
          <p:nvPr>
            <p:ph idx="1" type="subTitle"/>
          </p:nvPr>
        </p:nvSpPr>
        <p:spPr>
          <a:xfrm>
            <a:off x="1872163" y="3401296"/>
            <a:ext cx="20040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122" name="Google Shape;122;p19"/>
          <p:cNvSpPr txBox="1"/>
          <p:nvPr>
            <p:ph idx="2" type="subTitle"/>
          </p:nvPr>
        </p:nvSpPr>
        <p:spPr>
          <a:xfrm>
            <a:off x="1872163" y="2490175"/>
            <a:ext cx="2004000" cy="975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 name="Google Shape;123;p19"/>
          <p:cNvSpPr txBox="1"/>
          <p:nvPr>
            <p:ph idx="3" type="subTitle"/>
          </p:nvPr>
        </p:nvSpPr>
        <p:spPr>
          <a:xfrm>
            <a:off x="5267850" y="3401296"/>
            <a:ext cx="20040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124" name="Google Shape;124;p19"/>
          <p:cNvSpPr txBox="1"/>
          <p:nvPr>
            <p:ph idx="4" type="subTitle"/>
          </p:nvPr>
        </p:nvSpPr>
        <p:spPr>
          <a:xfrm>
            <a:off x="5267842" y="2490175"/>
            <a:ext cx="2004000" cy="975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3_2">
    <p:spTree>
      <p:nvGrpSpPr>
        <p:cNvPr id="125" name="Shape 125"/>
        <p:cNvGrpSpPr/>
        <p:nvPr/>
      </p:nvGrpSpPr>
      <p:grpSpPr>
        <a:xfrm>
          <a:off x="0" y="0"/>
          <a:ext cx="0" cy="0"/>
          <a:chOff x="0" y="0"/>
          <a:chExt cx="0" cy="0"/>
        </a:xfrm>
      </p:grpSpPr>
      <p:sp>
        <p:nvSpPr>
          <p:cNvPr id="126" name="Google Shape;126;p20"/>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9" name="Google Shape;129;p20"/>
          <p:cNvSpPr txBox="1"/>
          <p:nvPr>
            <p:ph idx="1" type="subTitle"/>
          </p:nvPr>
        </p:nvSpPr>
        <p:spPr>
          <a:xfrm>
            <a:off x="1779200" y="3096475"/>
            <a:ext cx="20589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130" name="Google Shape;130;p20"/>
          <p:cNvSpPr txBox="1"/>
          <p:nvPr>
            <p:ph idx="2" type="subTitle"/>
          </p:nvPr>
        </p:nvSpPr>
        <p:spPr>
          <a:xfrm>
            <a:off x="1779200" y="3447470"/>
            <a:ext cx="2058900" cy="757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1" name="Google Shape;131;p20"/>
          <p:cNvSpPr txBox="1"/>
          <p:nvPr>
            <p:ph idx="3" type="subTitle"/>
          </p:nvPr>
        </p:nvSpPr>
        <p:spPr>
          <a:xfrm>
            <a:off x="5305900" y="3096475"/>
            <a:ext cx="2058900" cy="351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800"/>
              <a:buFont typeface="Palanquin Dark"/>
              <a:buNone/>
              <a:defRPr b="1"/>
            </a:lvl1pPr>
            <a:lvl2pPr lvl="1"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1800"/>
              <a:buFont typeface="Palanquin Dark"/>
              <a:buNone/>
              <a:defRPr sz="1800">
                <a:solidFill>
                  <a:schemeClr val="lt2"/>
                </a:solidFill>
                <a:latin typeface="Palanquin Dark"/>
                <a:ea typeface="Palanquin Dark"/>
                <a:cs typeface="Palanquin Dark"/>
                <a:sym typeface="Palanquin Dark"/>
              </a:defRPr>
            </a:lvl9pPr>
          </a:lstStyle>
          <a:p/>
        </p:txBody>
      </p:sp>
      <p:sp>
        <p:nvSpPr>
          <p:cNvPr id="132" name="Google Shape;132;p20"/>
          <p:cNvSpPr txBox="1"/>
          <p:nvPr>
            <p:ph idx="4" type="subTitle"/>
          </p:nvPr>
        </p:nvSpPr>
        <p:spPr>
          <a:xfrm>
            <a:off x="5305900" y="3447470"/>
            <a:ext cx="2058900" cy="757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1401727" y="2142218"/>
            <a:ext cx="32625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hasCustomPrompt="1" idx="2" type="title"/>
          </p:nvPr>
        </p:nvSpPr>
        <p:spPr>
          <a:xfrm>
            <a:off x="1401727" y="1096347"/>
            <a:ext cx="1135200" cy="96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l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 name="Google Shape;18;p3"/>
          <p:cNvSpPr txBox="1"/>
          <p:nvPr>
            <p:ph idx="1" type="subTitle"/>
          </p:nvPr>
        </p:nvSpPr>
        <p:spPr>
          <a:xfrm>
            <a:off x="1401727" y="3022763"/>
            <a:ext cx="3262500" cy="46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Font typeface="Didact Gothic"/>
              <a:buNone/>
              <a:defRPr sz="1600"/>
            </a:lvl1pPr>
            <a:lvl2pPr lvl="1" rtl="0">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2pPr>
            <a:lvl3pPr lvl="2" rtl="0">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3pPr>
            <a:lvl4pPr lvl="3" rtl="0">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4pPr>
            <a:lvl5pPr lvl="4" rtl="0">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5pPr>
            <a:lvl6pPr lvl="5" rtl="0">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6pPr>
            <a:lvl7pPr lvl="6" rtl="0">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7pPr>
            <a:lvl8pPr lvl="7" rtl="0">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8pPr>
            <a:lvl9pPr lvl="8" rtl="0">
              <a:lnSpc>
                <a:spcPct val="100000"/>
              </a:lnSpc>
              <a:spcBef>
                <a:spcPts val="0"/>
              </a:spcBef>
              <a:spcAft>
                <a:spcPts val="0"/>
              </a:spcAft>
              <a:buSzPts val="2800"/>
              <a:buFont typeface="Didact Gothic"/>
              <a:buNone/>
              <a:defRPr sz="2800">
                <a:latin typeface="Didact Gothic"/>
                <a:ea typeface="Didact Gothic"/>
                <a:cs typeface="Didact Gothic"/>
                <a:sym typeface="Didact Gothic"/>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1">
  <p:cSld name="CUSTOM_4">
    <p:spTree>
      <p:nvGrpSpPr>
        <p:cNvPr id="133" name="Shape 133"/>
        <p:cNvGrpSpPr/>
        <p:nvPr/>
      </p:nvGrpSpPr>
      <p:grpSpPr>
        <a:xfrm>
          <a:off x="0" y="0"/>
          <a:ext cx="0" cy="0"/>
          <a:chOff x="0" y="0"/>
          <a:chExt cx="0" cy="0"/>
        </a:xfrm>
      </p:grpSpPr>
      <p:sp>
        <p:nvSpPr>
          <p:cNvPr id="134" name="Google Shape;134;p21"/>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txBox="1"/>
          <p:nvPr>
            <p:ph idx="1" type="subTitle"/>
          </p:nvPr>
        </p:nvSpPr>
        <p:spPr>
          <a:xfrm>
            <a:off x="1331350" y="1790754"/>
            <a:ext cx="2553300" cy="584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800"/>
              <a:buFont typeface="Palanquin Dark"/>
              <a:buNone/>
              <a:defRPr b="1" sz="2800"/>
            </a:lvl1pPr>
            <a:lvl2pPr lvl="1"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9pPr>
          </a:lstStyle>
          <a:p/>
        </p:txBody>
      </p:sp>
      <p:sp>
        <p:nvSpPr>
          <p:cNvPr id="137" name="Google Shape;137;p21"/>
          <p:cNvSpPr txBox="1"/>
          <p:nvPr>
            <p:ph idx="2" type="subTitle"/>
          </p:nvPr>
        </p:nvSpPr>
        <p:spPr>
          <a:xfrm>
            <a:off x="1331350" y="2356825"/>
            <a:ext cx="2553300" cy="1177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4_1">
    <p:spTree>
      <p:nvGrpSpPr>
        <p:cNvPr id="138" name="Shape 138"/>
        <p:cNvGrpSpPr/>
        <p:nvPr/>
      </p:nvGrpSpPr>
      <p:grpSpPr>
        <a:xfrm>
          <a:off x="0" y="0"/>
          <a:ext cx="0" cy="0"/>
          <a:chOff x="0" y="0"/>
          <a:chExt cx="0" cy="0"/>
        </a:xfrm>
      </p:grpSpPr>
      <p:sp>
        <p:nvSpPr>
          <p:cNvPr id="139" name="Google Shape;139;p22"/>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2"/>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2"/>
          <p:cNvSpPr txBox="1"/>
          <p:nvPr>
            <p:ph idx="1" type="subTitle"/>
          </p:nvPr>
        </p:nvSpPr>
        <p:spPr>
          <a:xfrm>
            <a:off x="4945375" y="1694304"/>
            <a:ext cx="2553300" cy="784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800"/>
              <a:buFont typeface="Palanquin Dark"/>
              <a:buNone/>
              <a:defRPr b="1" sz="2800"/>
            </a:lvl1pPr>
            <a:lvl2pPr lvl="1"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2pPr>
            <a:lvl3pPr lvl="2"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3pPr>
            <a:lvl4pPr lvl="3"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4pPr>
            <a:lvl5pPr lvl="4"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5pPr>
            <a:lvl6pPr lvl="5"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6pPr>
            <a:lvl7pPr lvl="6"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7pPr>
            <a:lvl8pPr lvl="7"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8pPr>
            <a:lvl9pPr lvl="8" rtl="0">
              <a:spcBef>
                <a:spcPts val="0"/>
              </a:spcBef>
              <a:spcAft>
                <a:spcPts val="0"/>
              </a:spcAft>
              <a:buClr>
                <a:schemeClr val="lt2"/>
              </a:buClr>
              <a:buSzPts val="2800"/>
              <a:buFont typeface="Palanquin Dark"/>
              <a:buNone/>
              <a:defRPr sz="2800">
                <a:solidFill>
                  <a:schemeClr val="lt2"/>
                </a:solidFill>
                <a:latin typeface="Palanquin Dark"/>
                <a:ea typeface="Palanquin Dark"/>
                <a:cs typeface="Palanquin Dark"/>
                <a:sym typeface="Palanquin Dark"/>
              </a:defRPr>
            </a:lvl9pPr>
          </a:lstStyle>
          <a:p/>
        </p:txBody>
      </p:sp>
      <p:sp>
        <p:nvSpPr>
          <p:cNvPr id="142" name="Google Shape;142;p22"/>
          <p:cNvSpPr txBox="1"/>
          <p:nvPr>
            <p:ph idx="2" type="subTitle"/>
          </p:nvPr>
        </p:nvSpPr>
        <p:spPr>
          <a:xfrm>
            <a:off x="4945375" y="2356825"/>
            <a:ext cx="2553300" cy="1392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_1">
    <p:spTree>
      <p:nvGrpSpPr>
        <p:cNvPr id="143" name="Shape 143"/>
        <p:cNvGrpSpPr/>
        <p:nvPr/>
      </p:nvGrpSpPr>
      <p:grpSpPr>
        <a:xfrm>
          <a:off x="0" y="0"/>
          <a:ext cx="0" cy="0"/>
          <a:chOff x="0" y="0"/>
          <a:chExt cx="0" cy="0"/>
        </a:xfrm>
      </p:grpSpPr>
      <p:sp>
        <p:nvSpPr>
          <p:cNvPr id="144" name="Google Shape;144;p23"/>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3"/>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txBox="1"/>
          <p:nvPr>
            <p:ph idx="1" type="subTitle"/>
          </p:nvPr>
        </p:nvSpPr>
        <p:spPr>
          <a:xfrm>
            <a:off x="1649700" y="1902217"/>
            <a:ext cx="28734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7" name="Google Shape;147;p23"/>
          <p:cNvSpPr txBox="1"/>
          <p:nvPr>
            <p:ph hasCustomPrompt="1" type="title"/>
          </p:nvPr>
        </p:nvSpPr>
        <p:spPr>
          <a:xfrm>
            <a:off x="1649700" y="1383038"/>
            <a:ext cx="2873400" cy="595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solidFill>
                  <a:schemeClr val="lt2"/>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148" name="Google Shape;148;p23"/>
          <p:cNvSpPr txBox="1"/>
          <p:nvPr>
            <p:ph idx="2" type="subTitle"/>
          </p:nvPr>
        </p:nvSpPr>
        <p:spPr>
          <a:xfrm>
            <a:off x="5548850" y="1902240"/>
            <a:ext cx="28734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9" name="Google Shape;149;p23"/>
          <p:cNvSpPr txBox="1"/>
          <p:nvPr>
            <p:ph hasCustomPrompt="1" idx="3" type="title"/>
          </p:nvPr>
        </p:nvSpPr>
        <p:spPr>
          <a:xfrm>
            <a:off x="5548850" y="1383060"/>
            <a:ext cx="2873400" cy="595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solidFill>
                  <a:schemeClr val="lt2"/>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150" name="Google Shape;150;p23"/>
          <p:cNvSpPr txBox="1"/>
          <p:nvPr>
            <p:ph idx="4" type="subTitle"/>
          </p:nvPr>
        </p:nvSpPr>
        <p:spPr>
          <a:xfrm>
            <a:off x="3599275" y="3659163"/>
            <a:ext cx="28734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1" name="Google Shape;151;p23"/>
          <p:cNvSpPr txBox="1"/>
          <p:nvPr>
            <p:ph hasCustomPrompt="1" idx="5" type="title"/>
          </p:nvPr>
        </p:nvSpPr>
        <p:spPr>
          <a:xfrm>
            <a:off x="3599275" y="3139983"/>
            <a:ext cx="2873400" cy="595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solidFill>
                  <a:schemeClr val="lt2"/>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6">
    <p:spTree>
      <p:nvGrpSpPr>
        <p:cNvPr id="152" name="Shape 152"/>
        <p:cNvGrpSpPr/>
        <p:nvPr/>
      </p:nvGrpSpPr>
      <p:grpSpPr>
        <a:xfrm>
          <a:off x="0" y="0"/>
          <a:ext cx="0" cy="0"/>
          <a:chOff x="0" y="0"/>
          <a:chExt cx="0" cy="0"/>
        </a:xfrm>
      </p:grpSpPr>
      <p:sp>
        <p:nvSpPr>
          <p:cNvPr id="153" name="Google Shape;153;p24"/>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4"/>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4"/>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6" name="Google Shape;156;p24"/>
          <p:cNvSpPr txBox="1"/>
          <p:nvPr>
            <p:ph idx="1" type="body"/>
          </p:nvPr>
        </p:nvSpPr>
        <p:spPr>
          <a:xfrm>
            <a:off x="4541200" y="1916233"/>
            <a:ext cx="3105600" cy="17316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157" name="Shape 157"/>
        <p:cNvGrpSpPr/>
        <p:nvPr/>
      </p:nvGrpSpPr>
      <p:grpSpPr>
        <a:xfrm>
          <a:off x="0" y="0"/>
          <a:ext cx="0" cy="0"/>
          <a:chOff x="0" y="0"/>
          <a:chExt cx="0" cy="0"/>
        </a:xfrm>
      </p:grpSpPr>
      <p:sp>
        <p:nvSpPr>
          <p:cNvPr id="158" name="Google Shape;158;p25"/>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5"/>
          <p:cNvSpPr/>
          <p:nvPr/>
        </p:nvSpPr>
        <p:spPr>
          <a:xfrm>
            <a:off x="673225" y="582900"/>
            <a:ext cx="7797900" cy="38202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5"/>
          <p:cNvSpPr txBox="1"/>
          <p:nvPr>
            <p:ph type="ctrTitle"/>
          </p:nvPr>
        </p:nvSpPr>
        <p:spPr>
          <a:xfrm>
            <a:off x="1184575" y="718650"/>
            <a:ext cx="3262500" cy="10209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Font typeface="Chonburi"/>
              <a:buNone/>
              <a:defRPr sz="7200"/>
            </a:lvl1pPr>
            <a:lvl2pPr lvl="1" rtl="0" algn="ctr">
              <a:spcBef>
                <a:spcPts val="0"/>
              </a:spcBef>
              <a:spcAft>
                <a:spcPts val="0"/>
              </a:spcAft>
              <a:buSzPts val="5200"/>
              <a:buFont typeface="Chonburi"/>
              <a:buNone/>
              <a:defRPr sz="5200">
                <a:latin typeface="Chonburi"/>
                <a:ea typeface="Chonburi"/>
                <a:cs typeface="Chonburi"/>
                <a:sym typeface="Chonburi"/>
              </a:defRPr>
            </a:lvl2pPr>
            <a:lvl3pPr lvl="2" rtl="0" algn="ctr">
              <a:spcBef>
                <a:spcPts val="0"/>
              </a:spcBef>
              <a:spcAft>
                <a:spcPts val="0"/>
              </a:spcAft>
              <a:buSzPts val="5200"/>
              <a:buFont typeface="Chonburi"/>
              <a:buNone/>
              <a:defRPr sz="5200">
                <a:latin typeface="Chonburi"/>
                <a:ea typeface="Chonburi"/>
                <a:cs typeface="Chonburi"/>
                <a:sym typeface="Chonburi"/>
              </a:defRPr>
            </a:lvl3pPr>
            <a:lvl4pPr lvl="3" rtl="0" algn="ctr">
              <a:spcBef>
                <a:spcPts val="0"/>
              </a:spcBef>
              <a:spcAft>
                <a:spcPts val="0"/>
              </a:spcAft>
              <a:buSzPts val="5200"/>
              <a:buFont typeface="Chonburi"/>
              <a:buNone/>
              <a:defRPr sz="5200">
                <a:latin typeface="Chonburi"/>
                <a:ea typeface="Chonburi"/>
                <a:cs typeface="Chonburi"/>
                <a:sym typeface="Chonburi"/>
              </a:defRPr>
            </a:lvl4pPr>
            <a:lvl5pPr lvl="4" rtl="0" algn="ctr">
              <a:spcBef>
                <a:spcPts val="0"/>
              </a:spcBef>
              <a:spcAft>
                <a:spcPts val="0"/>
              </a:spcAft>
              <a:buSzPts val="5200"/>
              <a:buFont typeface="Chonburi"/>
              <a:buNone/>
              <a:defRPr sz="5200">
                <a:latin typeface="Chonburi"/>
                <a:ea typeface="Chonburi"/>
                <a:cs typeface="Chonburi"/>
                <a:sym typeface="Chonburi"/>
              </a:defRPr>
            </a:lvl5pPr>
            <a:lvl6pPr lvl="5" rtl="0" algn="ctr">
              <a:spcBef>
                <a:spcPts val="0"/>
              </a:spcBef>
              <a:spcAft>
                <a:spcPts val="0"/>
              </a:spcAft>
              <a:buSzPts val="5200"/>
              <a:buFont typeface="Chonburi"/>
              <a:buNone/>
              <a:defRPr sz="5200">
                <a:latin typeface="Chonburi"/>
                <a:ea typeface="Chonburi"/>
                <a:cs typeface="Chonburi"/>
                <a:sym typeface="Chonburi"/>
              </a:defRPr>
            </a:lvl6pPr>
            <a:lvl7pPr lvl="6" rtl="0" algn="ctr">
              <a:spcBef>
                <a:spcPts val="0"/>
              </a:spcBef>
              <a:spcAft>
                <a:spcPts val="0"/>
              </a:spcAft>
              <a:buSzPts val="5200"/>
              <a:buFont typeface="Chonburi"/>
              <a:buNone/>
              <a:defRPr sz="5200">
                <a:latin typeface="Chonburi"/>
                <a:ea typeface="Chonburi"/>
                <a:cs typeface="Chonburi"/>
                <a:sym typeface="Chonburi"/>
              </a:defRPr>
            </a:lvl7pPr>
            <a:lvl8pPr lvl="7" rtl="0" algn="ctr">
              <a:spcBef>
                <a:spcPts val="0"/>
              </a:spcBef>
              <a:spcAft>
                <a:spcPts val="0"/>
              </a:spcAft>
              <a:buSzPts val="5200"/>
              <a:buFont typeface="Chonburi"/>
              <a:buNone/>
              <a:defRPr sz="5200">
                <a:latin typeface="Chonburi"/>
                <a:ea typeface="Chonburi"/>
                <a:cs typeface="Chonburi"/>
                <a:sym typeface="Chonburi"/>
              </a:defRPr>
            </a:lvl8pPr>
            <a:lvl9pPr lvl="8" rtl="0" algn="ctr">
              <a:spcBef>
                <a:spcPts val="0"/>
              </a:spcBef>
              <a:spcAft>
                <a:spcPts val="0"/>
              </a:spcAft>
              <a:buSzPts val="5200"/>
              <a:buFont typeface="Chonburi"/>
              <a:buNone/>
              <a:defRPr sz="5200">
                <a:latin typeface="Chonburi"/>
                <a:ea typeface="Chonburi"/>
                <a:cs typeface="Chonburi"/>
                <a:sym typeface="Chonburi"/>
              </a:defRPr>
            </a:lvl9pPr>
          </a:lstStyle>
          <a:p/>
        </p:txBody>
      </p:sp>
      <p:sp>
        <p:nvSpPr>
          <p:cNvPr id="161" name="Google Shape;161;p25"/>
          <p:cNvSpPr txBox="1"/>
          <p:nvPr>
            <p:ph idx="1" type="subTitle"/>
          </p:nvPr>
        </p:nvSpPr>
        <p:spPr>
          <a:xfrm>
            <a:off x="1184573" y="1646688"/>
            <a:ext cx="3262500" cy="332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1" sz="1400"/>
            </a:lvl1pPr>
            <a:lvl2pPr lvl="1" rtl="0">
              <a:lnSpc>
                <a:spcPct val="100000"/>
              </a:lnSpc>
              <a:spcBef>
                <a:spcPts val="0"/>
              </a:spcBef>
              <a:spcAft>
                <a:spcPts val="0"/>
              </a:spcAft>
              <a:buSzPts val="2800"/>
              <a:buNone/>
              <a:defRPr b="1" sz="2800"/>
            </a:lvl2pPr>
            <a:lvl3pPr lvl="2" rtl="0">
              <a:lnSpc>
                <a:spcPct val="100000"/>
              </a:lnSpc>
              <a:spcBef>
                <a:spcPts val="0"/>
              </a:spcBef>
              <a:spcAft>
                <a:spcPts val="0"/>
              </a:spcAft>
              <a:buSzPts val="2800"/>
              <a:buNone/>
              <a:defRPr b="1" sz="2800"/>
            </a:lvl3pPr>
            <a:lvl4pPr lvl="3" rtl="0">
              <a:lnSpc>
                <a:spcPct val="100000"/>
              </a:lnSpc>
              <a:spcBef>
                <a:spcPts val="0"/>
              </a:spcBef>
              <a:spcAft>
                <a:spcPts val="0"/>
              </a:spcAft>
              <a:buSzPts val="2800"/>
              <a:buNone/>
              <a:defRPr b="1" sz="2800"/>
            </a:lvl4pPr>
            <a:lvl5pPr lvl="4" rtl="0">
              <a:lnSpc>
                <a:spcPct val="100000"/>
              </a:lnSpc>
              <a:spcBef>
                <a:spcPts val="0"/>
              </a:spcBef>
              <a:spcAft>
                <a:spcPts val="0"/>
              </a:spcAft>
              <a:buSzPts val="2800"/>
              <a:buNone/>
              <a:defRPr b="1" sz="2800"/>
            </a:lvl5pPr>
            <a:lvl6pPr lvl="5" rtl="0">
              <a:lnSpc>
                <a:spcPct val="100000"/>
              </a:lnSpc>
              <a:spcBef>
                <a:spcPts val="0"/>
              </a:spcBef>
              <a:spcAft>
                <a:spcPts val="0"/>
              </a:spcAft>
              <a:buSzPts val="2800"/>
              <a:buNone/>
              <a:defRPr b="1" sz="2800"/>
            </a:lvl6pPr>
            <a:lvl7pPr lvl="6" rtl="0">
              <a:lnSpc>
                <a:spcPct val="100000"/>
              </a:lnSpc>
              <a:spcBef>
                <a:spcPts val="0"/>
              </a:spcBef>
              <a:spcAft>
                <a:spcPts val="0"/>
              </a:spcAft>
              <a:buSzPts val="2800"/>
              <a:buNone/>
              <a:defRPr b="1" sz="2800"/>
            </a:lvl7pPr>
            <a:lvl8pPr lvl="7" rtl="0">
              <a:lnSpc>
                <a:spcPct val="100000"/>
              </a:lnSpc>
              <a:spcBef>
                <a:spcPts val="0"/>
              </a:spcBef>
              <a:spcAft>
                <a:spcPts val="0"/>
              </a:spcAft>
              <a:buSzPts val="2800"/>
              <a:buNone/>
              <a:defRPr b="1" sz="2800"/>
            </a:lvl8pPr>
            <a:lvl9pPr lvl="8" rtl="0">
              <a:lnSpc>
                <a:spcPct val="100000"/>
              </a:lnSpc>
              <a:spcBef>
                <a:spcPts val="0"/>
              </a:spcBef>
              <a:spcAft>
                <a:spcPts val="0"/>
              </a:spcAft>
              <a:buSzPts val="2800"/>
              <a:buNone/>
              <a:defRPr b="1" sz="2800"/>
            </a:lvl9pPr>
          </a:lstStyle>
          <a:p/>
        </p:txBody>
      </p:sp>
      <p:sp>
        <p:nvSpPr>
          <p:cNvPr id="162" name="Google Shape;162;p25"/>
          <p:cNvSpPr txBox="1"/>
          <p:nvPr>
            <p:ph idx="2" type="subTitle"/>
          </p:nvPr>
        </p:nvSpPr>
        <p:spPr>
          <a:xfrm>
            <a:off x="1184575" y="1962033"/>
            <a:ext cx="2462400" cy="74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63" name="Google Shape;163;p25"/>
          <p:cNvSpPr txBox="1"/>
          <p:nvPr/>
        </p:nvSpPr>
        <p:spPr>
          <a:xfrm>
            <a:off x="1184575" y="3246800"/>
            <a:ext cx="3201000" cy="6927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lang="en" sz="1100">
                <a:solidFill>
                  <a:schemeClr val="dk1"/>
                </a:solidFill>
                <a:latin typeface="Didact Gothic"/>
                <a:ea typeface="Didact Gothic"/>
                <a:cs typeface="Didact Gothic"/>
                <a:sym typeface="Didact Gothic"/>
              </a:rPr>
              <a:t>CREDITS: This presentation template was created by </a:t>
            </a:r>
            <a:r>
              <a:rPr b="1" lang="en" sz="1100">
                <a:solidFill>
                  <a:schemeClr val="dk1"/>
                </a:solidFill>
                <a:uFill>
                  <a:noFill/>
                </a:uFill>
                <a:latin typeface="Didact Gothic"/>
                <a:ea typeface="Didact Gothic"/>
                <a:cs typeface="Didact Gothic"/>
                <a:sym typeface="Didact Gothic"/>
                <a:hlinkClick r:id="rId2">
                  <a:extLst>
                    <a:ext uri="{A12FA001-AC4F-418D-AE19-62706E023703}">
                      <ahyp:hlinkClr val="tx"/>
                    </a:ext>
                  </a:extLst>
                </a:hlinkClick>
              </a:rPr>
              <a:t>Slidesgo</a:t>
            </a:r>
            <a:r>
              <a:rPr lang="en" sz="1100">
                <a:solidFill>
                  <a:schemeClr val="dk1"/>
                </a:solidFill>
                <a:latin typeface="Didact Gothic"/>
                <a:ea typeface="Didact Gothic"/>
                <a:cs typeface="Didact Gothic"/>
                <a:sym typeface="Didact Gothic"/>
              </a:rPr>
              <a:t>, and includes icons by </a:t>
            </a:r>
            <a:r>
              <a:rPr b="1" lang="en" sz="1100">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Flaticon</a:t>
            </a:r>
            <a:r>
              <a:rPr lang="en" sz="1100">
                <a:solidFill>
                  <a:schemeClr val="dk1"/>
                </a:solidFill>
                <a:latin typeface="Didact Gothic"/>
                <a:ea typeface="Didact Gothic"/>
                <a:cs typeface="Didact Gothic"/>
                <a:sym typeface="Didact Gothic"/>
              </a:rPr>
              <a:t>, and infographics &amp; images by </a:t>
            </a:r>
            <a:r>
              <a:rPr b="1" lang="en" sz="1100">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Freepik</a:t>
            </a:r>
            <a:endParaRPr b="1" sz="1100">
              <a:solidFill>
                <a:schemeClr val="dk1"/>
              </a:solidFill>
              <a:latin typeface="Didact Gothic"/>
              <a:ea typeface="Didact Gothic"/>
              <a:cs typeface="Didact Gothic"/>
              <a:sym typeface="Didact Gothic"/>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7">
    <p:bg>
      <p:bgPr>
        <a:blipFill>
          <a:blip r:embed="rId2">
            <a:alphaModFix/>
          </a:blip>
          <a:stretch>
            <a:fillRect/>
          </a:stretch>
        </a:blipFill>
      </p:bgPr>
    </p:bg>
    <p:spTree>
      <p:nvGrpSpPr>
        <p:cNvPr id="164" name="Shape 16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
    <p:bg>
      <p:bgPr>
        <a:blipFill>
          <a:blip r:embed="rId2">
            <a:alphaModFix/>
          </a:blip>
          <a:stretch>
            <a:fillRect/>
          </a:stretch>
        </a:blipFill>
      </p:bgPr>
    </p:bg>
    <p:spTree>
      <p:nvGrpSpPr>
        <p:cNvPr id="165" name="Shape 16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874150" y="597425"/>
            <a:ext cx="74031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4"/>
          <p:cNvSpPr txBox="1"/>
          <p:nvPr>
            <p:ph idx="1" type="body"/>
          </p:nvPr>
        </p:nvSpPr>
        <p:spPr>
          <a:xfrm>
            <a:off x="874150" y="1101350"/>
            <a:ext cx="7403100" cy="35052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AutoNum type="arabicPeriod"/>
              <a:defRPr sz="1200"/>
            </a:lvl1pPr>
            <a:lvl2pPr indent="-317500" lvl="1" marL="914400">
              <a:spcBef>
                <a:spcPts val="0"/>
              </a:spcBef>
              <a:spcAft>
                <a:spcPts val="0"/>
              </a:spcAft>
              <a:buSzPts val="1400"/>
              <a:buAutoNum type="alphaLcPeriod"/>
              <a:defRPr/>
            </a:lvl2pPr>
            <a:lvl3pPr indent="-317500" lvl="2" marL="1371600">
              <a:spcBef>
                <a:spcPts val="0"/>
              </a:spcBef>
              <a:spcAft>
                <a:spcPts val="0"/>
              </a:spcAft>
              <a:buSzPts val="1400"/>
              <a:buAutoNum type="romanLcPeriod"/>
              <a:defRPr/>
            </a:lvl3pPr>
            <a:lvl4pPr indent="-317500" lvl="3" marL="1828800">
              <a:spcBef>
                <a:spcPts val="0"/>
              </a:spcBef>
              <a:spcAft>
                <a:spcPts val="0"/>
              </a:spcAft>
              <a:buSzPts val="1400"/>
              <a:buAutoNum type="arabicPeriod"/>
              <a:defRPr/>
            </a:lvl4pPr>
            <a:lvl5pPr indent="-317500" lvl="4" marL="2286000">
              <a:spcBef>
                <a:spcPts val="0"/>
              </a:spcBef>
              <a:spcAft>
                <a:spcPts val="0"/>
              </a:spcAft>
              <a:buSzPts val="1400"/>
              <a:buAutoNum type="alphaLcPeriod"/>
              <a:defRPr/>
            </a:lvl5pPr>
            <a:lvl6pPr indent="-317500" lvl="5" marL="2743200">
              <a:spcBef>
                <a:spcPts val="0"/>
              </a:spcBef>
              <a:spcAft>
                <a:spcPts val="0"/>
              </a:spcAft>
              <a:buSzPts val="1400"/>
              <a:buAutoNum type="romanLcPeriod"/>
              <a:defRPr/>
            </a:lvl6pPr>
            <a:lvl7pPr indent="-317500" lvl="6" marL="3200400">
              <a:spcBef>
                <a:spcPts val="0"/>
              </a:spcBef>
              <a:spcAft>
                <a:spcPts val="0"/>
              </a:spcAft>
              <a:buSzPts val="1400"/>
              <a:buAutoNum type="arabicPeriod"/>
              <a:defRPr/>
            </a:lvl7pPr>
            <a:lvl8pPr indent="-317500" lvl="7" marL="3657600">
              <a:spcBef>
                <a:spcPts val="0"/>
              </a:spcBef>
              <a:spcAft>
                <a:spcPts val="0"/>
              </a:spcAft>
              <a:buSzPts val="1400"/>
              <a:buAutoNum type="alphaLcPeriod"/>
              <a:defRPr/>
            </a:lvl8pPr>
            <a:lvl9pPr indent="-317500" lvl="8" marL="4114800">
              <a:spcBef>
                <a:spcPts val="0"/>
              </a:spcBef>
              <a:spcAft>
                <a:spcPts val="0"/>
              </a:spcAft>
              <a:buSzPts val="1400"/>
              <a:buAutoNum type="romanLcPerio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5"/>
          <p:cNvSpPr txBox="1"/>
          <p:nvPr>
            <p:ph idx="1" type="body"/>
          </p:nvPr>
        </p:nvSpPr>
        <p:spPr>
          <a:xfrm>
            <a:off x="874150" y="1170125"/>
            <a:ext cx="3625800" cy="32634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2"/>
              </a:buClr>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644100" y="1170125"/>
            <a:ext cx="3625800" cy="3263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2"/>
              </a:buClr>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p:nvPr/>
        </p:nvSpPr>
        <p:spPr>
          <a:xfrm>
            <a:off x="491550" y="424950"/>
            <a:ext cx="8160900" cy="429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6"/>
          <p:cNvSpPr/>
          <p:nvPr/>
        </p:nvSpPr>
        <p:spPr>
          <a:xfrm>
            <a:off x="673231" y="582910"/>
            <a:ext cx="7797900" cy="3977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34" name="Shape 34"/>
        <p:cNvGrpSpPr/>
        <p:nvPr/>
      </p:nvGrpSpPr>
      <p:grpSpPr>
        <a:xfrm>
          <a:off x="0" y="0"/>
          <a:ext cx="0" cy="0"/>
          <a:chOff x="0" y="0"/>
          <a:chExt cx="0" cy="0"/>
        </a:xfrm>
      </p:grpSpPr>
      <p:sp>
        <p:nvSpPr>
          <p:cNvPr id="35" name="Google Shape;35;p7"/>
          <p:cNvSpPr txBox="1"/>
          <p:nvPr>
            <p:ph type="title"/>
          </p:nvPr>
        </p:nvSpPr>
        <p:spPr>
          <a:xfrm>
            <a:off x="1527375" y="1864137"/>
            <a:ext cx="2799000" cy="4653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1527375" y="2290650"/>
            <a:ext cx="2799000" cy="1548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1295250" y="1434950"/>
            <a:ext cx="6553500" cy="2210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p:nvPr/>
        </p:nvSpPr>
        <p:spPr>
          <a:xfrm>
            <a:off x="1441138" y="1575200"/>
            <a:ext cx="6261900" cy="19302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8"/>
          <p:cNvSpPr txBox="1"/>
          <p:nvPr>
            <p:ph type="title"/>
          </p:nvPr>
        </p:nvSpPr>
        <p:spPr>
          <a:xfrm>
            <a:off x="1497150" y="1714400"/>
            <a:ext cx="6149700" cy="165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txBox="1"/>
          <p:nvPr>
            <p:ph type="title"/>
          </p:nvPr>
        </p:nvSpPr>
        <p:spPr>
          <a:xfrm>
            <a:off x="1105775" y="1644450"/>
            <a:ext cx="4045200" cy="11115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9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1105775" y="2873927"/>
            <a:ext cx="4045200" cy="624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843903" y="3449275"/>
            <a:ext cx="3558600" cy="10569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b="1" sz="3000"/>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5.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theme" Target="../theme/theme1.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Didact Gothic"/>
              <a:buNone/>
              <a:defRPr b="1" sz="2800">
                <a:solidFill>
                  <a:schemeClr val="dk1"/>
                </a:solidFill>
                <a:latin typeface="Didact Gothic"/>
                <a:ea typeface="Didact Gothic"/>
                <a:cs typeface="Didact Gothic"/>
                <a:sym typeface="Didact Gothic"/>
              </a:defRPr>
            </a:lvl1pPr>
            <a:lvl2pPr lvl="1">
              <a:spcBef>
                <a:spcPts val="0"/>
              </a:spcBef>
              <a:spcAft>
                <a:spcPts val="0"/>
              </a:spcAft>
              <a:buClr>
                <a:schemeClr val="dk1"/>
              </a:buClr>
              <a:buSzPts val="2800"/>
              <a:buFont typeface="Didact Gothic"/>
              <a:buNone/>
              <a:defRPr b="1" sz="2800">
                <a:solidFill>
                  <a:schemeClr val="dk1"/>
                </a:solidFill>
                <a:latin typeface="Didact Gothic"/>
                <a:ea typeface="Didact Gothic"/>
                <a:cs typeface="Didact Gothic"/>
                <a:sym typeface="Didact Gothic"/>
              </a:defRPr>
            </a:lvl2pPr>
            <a:lvl3pPr lvl="2">
              <a:spcBef>
                <a:spcPts val="0"/>
              </a:spcBef>
              <a:spcAft>
                <a:spcPts val="0"/>
              </a:spcAft>
              <a:buClr>
                <a:schemeClr val="dk1"/>
              </a:buClr>
              <a:buSzPts val="2800"/>
              <a:buFont typeface="Didact Gothic"/>
              <a:buNone/>
              <a:defRPr b="1" sz="2800">
                <a:solidFill>
                  <a:schemeClr val="dk1"/>
                </a:solidFill>
                <a:latin typeface="Didact Gothic"/>
                <a:ea typeface="Didact Gothic"/>
                <a:cs typeface="Didact Gothic"/>
                <a:sym typeface="Didact Gothic"/>
              </a:defRPr>
            </a:lvl3pPr>
            <a:lvl4pPr lvl="3">
              <a:spcBef>
                <a:spcPts val="0"/>
              </a:spcBef>
              <a:spcAft>
                <a:spcPts val="0"/>
              </a:spcAft>
              <a:buClr>
                <a:schemeClr val="dk1"/>
              </a:buClr>
              <a:buSzPts val="2800"/>
              <a:buFont typeface="Didact Gothic"/>
              <a:buNone/>
              <a:defRPr b="1" sz="2800">
                <a:solidFill>
                  <a:schemeClr val="dk1"/>
                </a:solidFill>
                <a:latin typeface="Didact Gothic"/>
                <a:ea typeface="Didact Gothic"/>
                <a:cs typeface="Didact Gothic"/>
                <a:sym typeface="Didact Gothic"/>
              </a:defRPr>
            </a:lvl4pPr>
            <a:lvl5pPr lvl="4">
              <a:spcBef>
                <a:spcPts val="0"/>
              </a:spcBef>
              <a:spcAft>
                <a:spcPts val="0"/>
              </a:spcAft>
              <a:buClr>
                <a:schemeClr val="dk1"/>
              </a:buClr>
              <a:buSzPts val="2800"/>
              <a:buFont typeface="Didact Gothic"/>
              <a:buNone/>
              <a:defRPr b="1" sz="2800">
                <a:solidFill>
                  <a:schemeClr val="dk1"/>
                </a:solidFill>
                <a:latin typeface="Didact Gothic"/>
                <a:ea typeface="Didact Gothic"/>
                <a:cs typeface="Didact Gothic"/>
                <a:sym typeface="Didact Gothic"/>
              </a:defRPr>
            </a:lvl5pPr>
            <a:lvl6pPr lvl="5">
              <a:spcBef>
                <a:spcPts val="0"/>
              </a:spcBef>
              <a:spcAft>
                <a:spcPts val="0"/>
              </a:spcAft>
              <a:buClr>
                <a:schemeClr val="dk1"/>
              </a:buClr>
              <a:buSzPts val="2800"/>
              <a:buFont typeface="Didact Gothic"/>
              <a:buNone/>
              <a:defRPr b="1" sz="2800">
                <a:solidFill>
                  <a:schemeClr val="dk1"/>
                </a:solidFill>
                <a:latin typeface="Didact Gothic"/>
                <a:ea typeface="Didact Gothic"/>
                <a:cs typeface="Didact Gothic"/>
                <a:sym typeface="Didact Gothic"/>
              </a:defRPr>
            </a:lvl6pPr>
            <a:lvl7pPr lvl="6">
              <a:spcBef>
                <a:spcPts val="0"/>
              </a:spcBef>
              <a:spcAft>
                <a:spcPts val="0"/>
              </a:spcAft>
              <a:buClr>
                <a:schemeClr val="dk1"/>
              </a:buClr>
              <a:buSzPts val="2800"/>
              <a:buFont typeface="Didact Gothic"/>
              <a:buNone/>
              <a:defRPr b="1" sz="2800">
                <a:solidFill>
                  <a:schemeClr val="dk1"/>
                </a:solidFill>
                <a:latin typeface="Didact Gothic"/>
                <a:ea typeface="Didact Gothic"/>
                <a:cs typeface="Didact Gothic"/>
                <a:sym typeface="Didact Gothic"/>
              </a:defRPr>
            </a:lvl7pPr>
            <a:lvl8pPr lvl="7">
              <a:spcBef>
                <a:spcPts val="0"/>
              </a:spcBef>
              <a:spcAft>
                <a:spcPts val="0"/>
              </a:spcAft>
              <a:buClr>
                <a:schemeClr val="dk1"/>
              </a:buClr>
              <a:buSzPts val="2800"/>
              <a:buFont typeface="Didact Gothic"/>
              <a:buNone/>
              <a:defRPr b="1" sz="2800">
                <a:solidFill>
                  <a:schemeClr val="dk1"/>
                </a:solidFill>
                <a:latin typeface="Didact Gothic"/>
                <a:ea typeface="Didact Gothic"/>
                <a:cs typeface="Didact Gothic"/>
                <a:sym typeface="Didact Gothic"/>
              </a:defRPr>
            </a:lvl8pPr>
            <a:lvl9pPr lvl="8">
              <a:spcBef>
                <a:spcPts val="0"/>
              </a:spcBef>
              <a:spcAft>
                <a:spcPts val="0"/>
              </a:spcAft>
              <a:buClr>
                <a:schemeClr val="dk1"/>
              </a:buClr>
              <a:buSzPts val="2800"/>
              <a:buFont typeface="Didact Gothic"/>
              <a:buNone/>
              <a:defRPr b="1" sz="2800">
                <a:solidFill>
                  <a:schemeClr val="dk1"/>
                </a:solidFill>
                <a:latin typeface="Didact Gothic"/>
                <a:ea typeface="Didact Gothic"/>
                <a:cs typeface="Didact Gothic"/>
                <a:sym typeface="Didact Gothic"/>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Didact Gothic"/>
              <a:buChar char="●"/>
              <a:defRPr sz="1800">
                <a:solidFill>
                  <a:schemeClr val="dk1"/>
                </a:solidFill>
                <a:latin typeface="Didact Gothic"/>
                <a:ea typeface="Didact Gothic"/>
                <a:cs typeface="Didact Gothic"/>
                <a:sym typeface="Didact Gothic"/>
              </a:defRPr>
            </a:lvl1pPr>
            <a:lvl2pPr indent="-317500" lvl="1" marL="9144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docs.google.com/spreadsheets/d/12T0I5ngU2GSFzfqIRGU96nrmjXtlzptDVYgBbY7nzO8/copy" TargetMode="Externa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hyperlink" Target="https://www.flaticon.com/packs/weather-158?k=1616411361389/?utm_source=slidesgo_template&amp;utm_medium=referral-link&amp;utm_campaign=sg_resources&amp;utm_content=flatic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8"/>
          <p:cNvSpPr/>
          <p:nvPr/>
        </p:nvSpPr>
        <p:spPr>
          <a:xfrm>
            <a:off x="1184573" y="3487850"/>
            <a:ext cx="3262500" cy="5160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8"/>
          <p:cNvSpPr txBox="1"/>
          <p:nvPr>
            <p:ph type="ctrTitle"/>
          </p:nvPr>
        </p:nvSpPr>
        <p:spPr>
          <a:xfrm>
            <a:off x="1184573" y="965950"/>
            <a:ext cx="3262500" cy="223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Weather Prediction System</a:t>
            </a:r>
            <a:endParaRPr>
              <a:solidFill>
                <a:schemeClr val="dk1"/>
              </a:solidFill>
            </a:endParaRPr>
          </a:p>
        </p:txBody>
      </p:sp>
      <p:sp>
        <p:nvSpPr>
          <p:cNvPr id="172" name="Google Shape;172;p28"/>
          <p:cNvSpPr txBox="1"/>
          <p:nvPr>
            <p:ph idx="1" type="subTitle"/>
          </p:nvPr>
        </p:nvSpPr>
        <p:spPr>
          <a:xfrm>
            <a:off x="1184573" y="3579800"/>
            <a:ext cx="3262500" cy="33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              Edge of future and present   </a:t>
            </a:r>
            <a:endParaRPr/>
          </a:p>
        </p:txBody>
      </p:sp>
      <p:sp>
        <p:nvSpPr>
          <p:cNvPr id="173" name="Google Shape;173;p28"/>
          <p:cNvSpPr/>
          <p:nvPr/>
        </p:nvSpPr>
        <p:spPr>
          <a:xfrm>
            <a:off x="576825" y="43026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8"/>
          <p:cNvSpPr/>
          <p:nvPr/>
        </p:nvSpPr>
        <p:spPr>
          <a:xfrm>
            <a:off x="5059625" y="43026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8"/>
          <p:cNvSpPr/>
          <p:nvPr/>
        </p:nvSpPr>
        <p:spPr>
          <a:xfrm>
            <a:off x="8265475" y="43026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 name="Google Shape;176;p28"/>
          <p:cNvGrpSpPr/>
          <p:nvPr/>
        </p:nvGrpSpPr>
        <p:grpSpPr>
          <a:xfrm>
            <a:off x="4813433" y="1103126"/>
            <a:ext cx="3142725" cy="2900832"/>
            <a:chOff x="5393525" y="1429425"/>
            <a:chExt cx="1916413" cy="1768800"/>
          </a:xfrm>
        </p:grpSpPr>
        <p:sp>
          <p:nvSpPr>
            <p:cNvPr id="177" name="Google Shape;177;p28"/>
            <p:cNvSpPr/>
            <p:nvPr/>
          </p:nvSpPr>
          <p:spPr>
            <a:xfrm>
              <a:off x="5393538" y="1429425"/>
              <a:ext cx="958200" cy="884400"/>
            </a:xfrm>
            <a:prstGeom prst="roundRect">
              <a:avLst>
                <a:gd fmla="val 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8"/>
            <p:cNvSpPr/>
            <p:nvPr/>
          </p:nvSpPr>
          <p:spPr>
            <a:xfrm>
              <a:off x="6351738" y="2313825"/>
              <a:ext cx="958200" cy="884400"/>
            </a:xfrm>
            <a:prstGeom prst="roundRect">
              <a:avLst>
                <a:gd fmla="val 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8"/>
            <p:cNvSpPr/>
            <p:nvPr/>
          </p:nvSpPr>
          <p:spPr>
            <a:xfrm>
              <a:off x="6351738" y="1429425"/>
              <a:ext cx="958200" cy="8844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8"/>
            <p:cNvSpPr/>
            <p:nvPr/>
          </p:nvSpPr>
          <p:spPr>
            <a:xfrm>
              <a:off x="5393525" y="2313825"/>
              <a:ext cx="958200" cy="8844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28"/>
          <p:cNvGrpSpPr/>
          <p:nvPr/>
        </p:nvGrpSpPr>
        <p:grpSpPr>
          <a:xfrm>
            <a:off x="5140107" y="2790879"/>
            <a:ext cx="923902" cy="918108"/>
            <a:chOff x="240525" y="2380400"/>
            <a:chExt cx="350800" cy="348600"/>
          </a:xfrm>
        </p:grpSpPr>
        <p:sp>
          <p:nvSpPr>
            <p:cNvPr id="182" name="Google Shape;182;p28"/>
            <p:cNvSpPr/>
            <p:nvPr/>
          </p:nvSpPr>
          <p:spPr>
            <a:xfrm>
              <a:off x="240525" y="2495800"/>
              <a:ext cx="350800" cy="233200"/>
            </a:xfrm>
            <a:custGeom>
              <a:rect b="b" l="l" r="r" t="t"/>
              <a:pathLst>
                <a:path extrusionOk="0" h="9328" w="14032">
                  <a:moveTo>
                    <a:pt x="2304" y="3693"/>
                  </a:moveTo>
                  <a:lnTo>
                    <a:pt x="3412" y="4616"/>
                  </a:lnTo>
                  <a:lnTo>
                    <a:pt x="3139" y="4616"/>
                  </a:lnTo>
                  <a:lnTo>
                    <a:pt x="2304" y="3877"/>
                  </a:lnTo>
                  <a:cubicBezTo>
                    <a:pt x="2260" y="3833"/>
                    <a:pt x="2214" y="3811"/>
                    <a:pt x="2168" y="3811"/>
                  </a:cubicBezTo>
                  <a:cubicBezTo>
                    <a:pt x="2121" y="3811"/>
                    <a:pt x="2075" y="3833"/>
                    <a:pt x="2031" y="3877"/>
                  </a:cubicBezTo>
                  <a:cubicBezTo>
                    <a:pt x="1935" y="3973"/>
                    <a:pt x="1935" y="4158"/>
                    <a:pt x="2031" y="4158"/>
                  </a:cubicBezTo>
                  <a:lnTo>
                    <a:pt x="2585" y="4616"/>
                  </a:lnTo>
                  <a:lnTo>
                    <a:pt x="2400" y="4616"/>
                  </a:lnTo>
                  <a:lnTo>
                    <a:pt x="1566" y="3877"/>
                  </a:lnTo>
                  <a:cubicBezTo>
                    <a:pt x="1521" y="3833"/>
                    <a:pt x="1475" y="3811"/>
                    <a:pt x="1429" y="3811"/>
                  </a:cubicBezTo>
                  <a:cubicBezTo>
                    <a:pt x="1383" y="3811"/>
                    <a:pt x="1337" y="3833"/>
                    <a:pt x="1292" y="3877"/>
                  </a:cubicBezTo>
                  <a:cubicBezTo>
                    <a:pt x="1196" y="3973"/>
                    <a:pt x="1196" y="4158"/>
                    <a:pt x="1292" y="4158"/>
                  </a:cubicBezTo>
                  <a:lnTo>
                    <a:pt x="1750" y="4616"/>
                  </a:lnTo>
                  <a:lnTo>
                    <a:pt x="1477" y="4616"/>
                  </a:lnTo>
                  <a:lnTo>
                    <a:pt x="458" y="3693"/>
                  </a:lnTo>
                  <a:close/>
                  <a:moveTo>
                    <a:pt x="6093" y="5081"/>
                  </a:moveTo>
                  <a:lnTo>
                    <a:pt x="6093" y="5170"/>
                  </a:lnTo>
                  <a:lnTo>
                    <a:pt x="1196" y="5170"/>
                  </a:lnTo>
                  <a:lnTo>
                    <a:pt x="1196" y="5081"/>
                  </a:lnTo>
                  <a:close/>
                  <a:moveTo>
                    <a:pt x="12001" y="5081"/>
                  </a:moveTo>
                  <a:lnTo>
                    <a:pt x="12001" y="5170"/>
                  </a:lnTo>
                  <a:lnTo>
                    <a:pt x="7939" y="5170"/>
                  </a:lnTo>
                  <a:lnTo>
                    <a:pt x="7939" y="5081"/>
                  </a:lnTo>
                  <a:close/>
                  <a:moveTo>
                    <a:pt x="7016" y="4616"/>
                  </a:moveTo>
                  <a:cubicBezTo>
                    <a:pt x="7289" y="4616"/>
                    <a:pt x="7474" y="4801"/>
                    <a:pt x="7474" y="5081"/>
                  </a:cubicBezTo>
                  <a:cubicBezTo>
                    <a:pt x="7474" y="5354"/>
                    <a:pt x="7289" y="5635"/>
                    <a:pt x="7016" y="5635"/>
                  </a:cubicBezTo>
                  <a:cubicBezTo>
                    <a:pt x="6735" y="5635"/>
                    <a:pt x="6551" y="5354"/>
                    <a:pt x="6551" y="5081"/>
                  </a:cubicBezTo>
                  <a:cubicBezTo>
                    <a:pt x="6551" y="4801"/>
                    <a:pt x="6735" y="4616"/>
                    <a:pt x="7016" y="4616"/>
                  </a:cubicBezTo>
                  <a:close/>
                  <a:moveTo>
                    <a:pt x="12089" y="4343"/>
                  </a:moveTo>
                  <a:lnTo>
                    <a:pt x="13566" y="5081"/>
                  </a:lnTo>
                  <a:lnTo>
                    <a:pt x="13566" y="5170"/>
                  </a:lnTo>
                  <a:lnTo>
                    <a:pt x="12089" y="5820"/>
                  </a:lnTo>
                  <a:lnTo>
                    <a:pt x="12089" y="5820"/>
                  </a:lnTo>
                  <a:lnTo>
                    <a:pt x="12370" y="5170"/>
                  </a:lnTo>
                  <a:cubicBezTo>
                    <a:pt x="12459" y="5170"/>
                    <a:pt x="12459" y="5081"/>
                    <a:pt x="12370" y="4985"/>
                  </a:cubicBezTo>
                  <a:lnTo>
                    <a:pt x="12089" y="4431"/>
                  </a:lnTo>
                  <a:lnTo>
                    <a:pt x="12089" y="4343"/>
                  </a:lnTo>
                  <a:close/>
                  <a:moveTo>
                    <a:pt x="3412" y="5539"/>
                  </a:moveTo>
                  <a:lnTo>
                    <a:pt x="2304" y="6558"/>
                  </a:lnTo>
                  <a:lnTo>
                    <a:pt x="458" y="6558"/>
                  </a:lnTo>
                  <a:lnTo>
                    <a:pt x="458" y="6462"/>
                  </a:lnTo>
                  <a:lnTo>
                    <a:pt x="1477" y="5539"/>
                  </a:lnTo>
                  <a:lnTo>
                    <a:pt x="1750" y="5539"/>
                  </a:lnTo>
                  <a:lnTo>
                    <a:pt x="1292" y="6004"/>
                  </a:lnTo>
                  <a:cubicBezTo>
                    <a:pt x="1196" y="6093"/>
                    <a:pt x="1196" y="6189"/>
                    <a:pt x="1292" y="6278"/>
                  </a:cubicBezTo>
                  <a:cubicBezTo>
                    <a:pt x="1292" y="6374"/>
                    <a:pt x="1381" y="6374"/>
                    <a:pt x="1381" y="6374"/>
                  </a:cubicBezTo>
                  <a:cubicBezTo>
                    <a:pt x="1477" y="6374"/>
                    <a:pt x="1477" y="6374"/>
                    <a:pt x="1566" y="6278"/>
                  </a:cubicBezTo>
                  <a:lnTo>
                    <a:pt x="2400" y="5539"/>
                  </a:lnTo>
                  <a:lnTo>
                    <a:pt x="2585" y="5539"/>
                  </a:lnTo>
                  <a:lnTo>
                    <a:pt x="2031" y="6004"/>
                  </a:lnTo>
                  <a:cubicBezTo>
                    <a:pt x="1935" y="6093"/>
                    <a:pt x="1935" y="6189"/>
                    <a:pt x="2031" y="6278"/>
                  </a:cubicBezTo>
                  <a:cubicBezTo>
                    <a:pt x="2120" y="6374"/>
                    <a:pt x="2120" y="6374"/>
                    <a:pt x="2216" y="6374"/>
                  </a:cubicBezTo>
                  <a:cubicBezTo>
                    <a:pt x="2216" y="6374"/>
                    <a:pt x="2304" y="6374"/>
                    <a:pt x="2304" y="6278"/>
                  </a:cubicBezTo>
                  <a:lnTo>
                    <a:pt x="3139" y="5539"/>
                  </a:lnTo>
                  <a:close/>
                  <a:moveTo>
                    <a:pt x="10243" y="0"/>
                  </a:moveTo>
                  <a:cubicBezTo>
                    <a:pt x="10154" y="0"/>
                    <a:pt x="10058" y="96"/>
                    <a:pt x="10058" y="281"/>
                  </a:cubicBezTo>
                  <a:lnTo>
                    <a:pt x="10058" y="1847"/>
                  </a:lnTo>
                  <a:cubicBezTo>
                    <a:pt x="10058" y="2866"/>
                    <a:pt x="9320" y="3693"/>
                    <a:pt x="8308" y="3693"/>
                  </a:cubicBezTo>
                  <a:lnTo>
                    <a:pt x="6735" y="3693"/>
                  </a:lnTo>
                  <a:cubicBezTo>
                    <a:pt x="6366" y="3693"/>
                    <a:pt x="6093" y="3604"/>
                    <a:pt x="5812" y="3420"/>
                  </a:cubicBezTo>
                  <a:cubicBezTo>
                    <a:pt x="5723" y="3420"/>
                    <a:pt x="5627" y="3420"/>
                    <a:pt x="5539" y="3508"/>
                  </a:cubicBezTo>
                  <a:cubicBezTo>
                    <a:pt x="5443" y="3604"/>
                    <a:pt x="5539" y="3693"/>
                    <a:pt x="5627" y="3789"/>
                  </a:cubicBezTo>
                  <a:cubicBezTo>
                    <a:pt x="5908" y="3973"/>
                    <a:pt x="6277" y="4062"/>
                    <a:pt x="6735" y="4062"/>
                  </a:cubicBezTo>
                  <a:lnTo>
                    <a:pt x="6831" y="4062"/>
                  </a:lnTo>
                  <a:lnTo>
                    <a:pt x="6831" y="4247"/>
                  </a:lnTo>
                  <a:cubicBezTo>
                    <a:pt x="6551" y="4247"/>
                    <a:pt x="6366" y="4431"/>
                    <a:pt x="6277" y="4616"/>
                  </a:cubicBezTo>
                  <a:lnTo>
                    <a:pt x="4062" y="4616"/>
                  </a:lnTo>
                  <a:lnTo>
                    <a:pt x="2585" y="3324"/>
                  </a:lnTo>
                  <a:cubicBezTo>
                    <a:pt x="2585" y="3324"/>
                    <a:pt x="2400" y="3235"/>
                    <a:pt x="2304" y="3235"/>
                  </a:cubicBezTo>
                  <a:lnTo>
                    <a:pt x="458" y="3235"/>
                  </a:lnTo>
                  <a:cubicBezTo>
                    <a:pt x="273" y="3235"/>
                    <a:pt x="185" y="3324"/>
                    <a:pt x="89" y="3508"/>
                  </a:cubicBezTo>
                  <a:cubicBezTo>
                    <a:pt x="0" y="3693"/>
                    <a:pt x="89" y="3877"/>
                    <a:pt x="185" y="3973"/>
                  </a:cubicBezTo>
                  <a:lnTo>
                    <a:pt x="1012" y="4712"/>
                  </a:lnTo>
                  <a:cubicBezTo>
                    <a:pt x="827" y="4801"/>
                    <a:pt x="827" y="4985"/>
                    <a:pt x="827" y="5081"/>
                  </a:cubicBezTo>
                  <a:cubicBezTo>
                    <a:pt x="827" y="5266"/>
                    <a:pt x="827" y="5354"/>
                    <a:pt x="1012" y="5450"/>
                  </a:cubicBezTo>
                  <a:lnTo>
                    <a:pt x="185" y="6189"/>
                  </a:lnTo>
                  <a:cubicBezTo>
                    <a:pt x="89" y="6278"/>
                    <a:pt x="0" y="6558"/>
                    <a:pt x="89" y="6647"/>
                  </a:cubicBezTo>
                  <a:cubicBezTo>
                    <a:pt x="185" y="6831"/>
                    <a:pt x="273" y="6927"/>
                    <a:pt x="458" y="6927"/>
                  </a:cubicBezTo>
                  <a:lnTo>
                    <a:pt x="2304" y="6927"/>
                  </a:lnTo>
                  <a:cubicBezTo>
                    <a:pt x="2400" y="6927"/>
                    <a:pt x="2585" y="6927"/>
                    <a:pt x="2585" y="6831"/>
                  </a:cubicBezTo>
                  <a:lnTo>
                    <a:pt x="4062" y="5539"/>
                  </a:lnTo>
                  <a:lnTo>
                    <a:pt x="6277" y="5539"/>
                  </a:lnTo>
                  <a:cubicBezTo>
                    <a:pt x="6366" y="5724"/>
                    <a:pt x="6551" y="5908"/>
                    <a:pt x="6831" y="6004"/>
                  </a:cubicBezTo>
                  <a:lnTo>
                    <a:pt x="6831" y="8220"/>
                  </a:lnTo>
                  <a:lnTo>
                    <a:pt x="3323" y="8220"/>
                  </a:lnTo>
                  <a:cubicBezTo>
                    <a:pt x="3227" y="7939"/>
                    <a:pt x="3043" y="7851"/>
                    <a:pt x="2769" y="7851"/>
                  </a:cubicBezTo>
                  <a:cubicBezTo>
                    <a:pt x="2673" y="7851"/>
                    <a:pt x="2585" y="7939"/>
                    <a:pt x="2585" y="8035"/>
                  </a:cubicBezTo>
                  <a:cubicBezTo>
                    <a:pt x="2585" y="8124"/>
                    <a:pt x="2673" y="8220"/>
                    <a:pt x="2769" y="8220"/>
                  </a:cubicBezTo>
                  <a:cubicBezTo>
                    <a:pt x="2858" y="8220"/>
                    <a:pt x="2954" y="8308"/>
                    <a:pt x="2954" y="8404"/>
                  </a:cubicBezTo>
                  <a:cubicBezTo>
                    <a:pt x="2954" y="8493"/>
                    <a:pt x="2858" y="8589"/>
                    <a:pt x="2769" y="8589"/>
                  </a:cubicBezTo>
                  <a:cubicBezTo>
                    <a:pt x="2673" y="8589"/>
                    <a:pt x="2585" y="8678"/>
                    <a:pt x="2585" y="8774"/>
                  </a:cubicBezTo>
                  <a:cubicBezTo>
                    <a:pt x="2585" y="8862"/>
                    <a:pt x="2673" y="8958"/>
                    <a:pt x="2769" y="8958"/>
                  </a:cubicBezTo>
                  <a:cubicBezTo>
                    <a:pt x="3043" y="8958"/>
                    <a:pt x="3227" y="8862"/>
                    <a:pt x="3323" y="8589"/>
                  </a:cubicBezTo>
                  <a:lnTo>
                    <a:pt x="6831" y="8589"/>
                  </a:lnTo>
                  <a:lnTo>
                    <a:pt x="6831" y="9143"/>
                  </a:lnTo>
                  <a:cubicBezTo>
                    <a:pt x="6831" y="9232"/>
                    <a:pt x="6920" y="9328"/>
                    <a:pt x="7016" y="9328"/>
                  </a:cubicBezTo>
                  <a:cubicBezTo>
                    <a:pt x="7104" y="9328"/>
                    <a:pt x="7200" y="9232"/>
                    <a:pt x="7200" y="9143"/>
                  </a:cubicBezTo>
                  <a:lnTo>
                    <a:pt x="7200" y="8589"/>
                  </a:lnTo>
                  <a:lnTo>
                    <a:pt x="10708" y="8589"/>
                  </a:lnTo>
                  <a:cubicBezTo>
                    <a:pt x="10797" y="8862"/>
                    <a:pt x="11078" y="8958"/>
                    <a:pt x="11262" y="8958"/>
                  </a:cubicBezTo>
                  <a:cubicBezTo>
                    <a:pt x="11447" y="8958"/>
                    <a:pt x="11535" y="8862"/>
                    <a:pt x="11535" y="8774"/>
                  </a:cubicBezTo>
                  <a:cubicBezTo>
                    <a:pt x="11535" y="8678"/>
                    <a:pt x="11447" y="8589"/>
                    <a:pt x="11262" y="8589"/>
                  </a:cubicBezTo>
                  <a:cubicBezTo>
                    <a:pt x="11166" y="8589"/>
                    <a:pt x="11166" y="8493"/>
                    <a:pt x="11166" y="8404"/>
                  </a:cubicBezTo>
                  <a:cubicBezTo>
                    <a:pt x="11166" y="8308"/>
                    <a:pt x="11166" y="8220"/>
                    <a:pt x="11262" y="8220"/>
                  </a:cubicBezTo>
                  <a:cubicBezTo>
                    <a:pt x="11447" y="8220"/>
                    <a:pt x="11535" y="8124"/>
                    <a:pt x="11535" y="8035"/>
                  </a:cubicBezTo>
                  <a:cubicBezTo>
                    <a:pt x="11535" y="7939"/>
                    <a:pt x="11447" y="7851"/>
                    <a:pt x="11262" y="7851"/>
                  </a:cubicBezTo>
                  <a:cubicBezTo>
                    <a:pt x="11078" y="7851"/>
                    <a:pt x="10797" y="7939"/>
                    <a:pt x="10708" y="8220"/>
                  </a:cubicBezTo>
                  <a:lnTo>
                    <a:pt x="7200" y="8220"/>
                  </a:lnTo>
                  <a:lnTo>
                    <a:pt x="7200" y="6004"/>
                  </a:lnTo>
                  <a:cubicBezTo>
                    <a:pt x="7474" y="5908"/>
                    <a:pt x="7658" y="5724"/>
                    <a:pt x="7843" y="5539"/>
                  </a:cubicBezTo>
                  <a:lnTo>
                    <a:pt x="11720" y="5539"/>
                  </a:lnTo>
                  <a:lnTo>
                    <a:pt x="11720" y="5635"/>
                  </a:lnTo>
                  <a:cubicBezTo>
                    <a:pt x="11631" y="5820"/>
                    <a:pt x="11631" y="6004"/>
                    <a:pt x="11816" y="6093"/>
                  </a:cubicBezTo>
                  <a:cubicBezTo>
                    <a:pt x="11905" y="6189"/>
                    <a:pt x="12001" y="6278"/>
                    <a:pt x="12089" y="6278"/>
                  </a:cubicBezTo>
                  <a:cubicBezTo>
                    <a:pt x="12185" y="6278"/>
                    <a:pt x="12274" y="6278"/>
                    <a:pt x="12274" y="6189"/>
                  </a:cubicBezTo>
                  <a:lnTo>
                    <a:pt x="13751" y="5450"/>
                  </a:lnTo>
                  <a:cubicBezTo>
                    <a:pt x="13847" y="5450"/>
                    <a:pt x="14032" y="5266"/>
                    <a:pt x="14032" y="5081"/>
                  </a:cubicBezTo>
                  <a:cubicBezTo>
                    <a:pt x="14032" y="4897"/>
                    <a:pt x="13847" y="4801"/>
                    <a:pt x="13751" y="4712"/>
                  </a:cubicBezTo>
                  <a:lnTo>
                    <a:pt x="12274" y="3973"/>
                  </a:lnTo>
                  <a:cubicBezTo>
                    <a:pt x="12219" y="3945"/>
                    <a:pt x="12165" y="3933"/>
                    <a:pt x="12113" y="3933"/>
                  </a:cubicBezTo>
                  <a:cubicBezTo>
                    <a:pt x="11989" y="3933"/>
                    <a:pt x="11879" y="4000"/>
                    <a:pt x="11816" y="4062"/>
                  </a:cubicBezTo>
                  <a:cubicBezTo>
                    <a:pt x="11631" y="4247"/>
                    <a:pt x="11631" y="4431"/>
                    <a:pt x="11720" y="4616"/>
                  </a:cubicBezTo>
                  <a:lnTo>
                    <a:pt x="7843" y="4616"/>
                  </a:lnTo>
                  <a:cubicBezTo>
                    <a:pt x="7658" y="4431"/>
                    <a:pt x="7474" y="4247"/>
                    <a:pt x="7200" y="4247"/>
                  </a:cubicBezTo>
                  <a:lnTo>
                    <a:pt x="7200" y="4062"/>
                  </a:lnTo>
                  <a:lnTo>
                    <a:pt x="8308" y="4062"/>
                  </a:lnTo>
                  <a:cubicBezTo>
                    <a:pt x="9505" y="4062"/>
                    <a:pt x="10524" y="3050"/>
                    <a:pt x="10524" y="1847"/>
                  </a:cubicBezTo>
                  <a:lnTo>
                    <a:pt x="10524" y="281"/>
                  </a:lnTo>
                  <a:cubicBezTo>
                    <a:pt x="10524" y="96"/>
                    <a:pt x="10428" y="0"/>
                    <a:pt x="102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8"/>
            <p:cNvSpPr/>
            <p:nvPr/>
          </p:nvSpPr>
          <p:spPr>
            <a:xfrm>
              <a:off x="277450" y="2447425"/>
              <a:ext cx="99150" cy="129250"/>
            </a:xfrm>
            <a:custGeom>
              <a:rect b="b" l="l" r="r" t="t"/>
              <a:pathLst>
                <a:path extrusionOk="0" h="5170" w="3966">
                  <a:moveTo>
                    <a:pt x="739" y="0"/>
                  </a:moveTo>
                  <a:cubicBezTo>
                    <a:pt x="369" y="0"/>
                    <a:pt x="0" y="370"/>
                    <a:pt x="0" y="739"/>
                  </a:cubicBezTo>
                  <a:cubicBezTo>
                    <a:pt x="0" y="924"/>
                    <a:pt x="89" y="1197"/>
                    <a:pt x="185" y="1293"/>
                  </a:cubicBezTo>
                  <a:cubicBezTo>
                    <a:pt x="369" y="1477"/>
                    <a:pt x="554" y="1566"/>
                    <a:pt x="739" y="1566"/>
                  </a:cubicBezTo>
                  <a:cubicBezTo>
                    <a:pt x="643" y="1662"/>
                    <a:pt x="643" y="1751"/>
                    <a:pt x="643" y="1935"/>
                  </a:cubicBezTo>
                  <a:cubicBezTo>
                    <a:pt x="643" y="2305"/>
                    <a:pt x="1012" y="2585"/>
                    <a:pt x="1381" y="2585"/>
                  </a:cubicBezTo>
                  <a:cubicBezTo>
                    <a:pt x="1292" y="2770"/>
                    <a:pt x="1292" y="2858"/>
                    <a:pt x="1292" y="2954"/>
                  </a:cubicBezTo>
                  <a:cubicBezTo>
                    <a:pt x="1292" y="3412"/>
                    <a:pt x="1662" y="3693"/>
                    <a:pt x="2031" y="3693"/>
                  </a:cubicBezTo>
                  <a:lnTo>
                    <a:pt x="2954" y="3693"/>
                  </a:lnTo>
                  <a:lnTo>
                    <a:pt x="3043" y="3782"/>
                  </a:lnTo>
                  <a:cubicBezTo>
                    <a:pt x="3043" y="4247"/>
                    <a:pt x="3139" y="4705"/>
                    <a:pt x="3412" y="5074"/>
                  </a:cubicBezTo>
                  <a:cubicBezTo>
                    <a:pt x="3412" y="5170"/>
                    <a:pt x="3508" y="5170"/>
                    <a:pt x="3597" y="5170"/>
                  </a:cubicBezTo>
                  <a:cubicBezTo>
                    <a:pt x="3597" y="5170"/>
                    <a:pt x="3693" y="5170"/>
                    <a:pt x="3693" y="5074"/>
                  </a:cubicBezTo>
                  <a:cubicBezTo>
                    <a:pt x="3781" y="5074"/>
                    <a:pt x="3781" y="4889"/>
                    <a:pt x="3781" y="4801"/>
                  </a:cubicBezTo>
                  <a:cubicBezTo>
                    <a:pt x="3508" y="4520"/>
                    <a:pt x="3412" y="4151"/>
                    <a:pt x="3412" y="3782"/>
                  </a:cubicBezTo>
                  <a:cubicBezTo>
                    <a:pt x="3412" y="3508"/>
                    <a:pt x="3227" y="3324"/>
                    <a:pt x="2954" y="3324"/>
                  </a:cubicBezTo>
                  <a:lnTo>
                    <a:pt x="2031" y="3324"/>
                  </a:lnTo>
                  <a:cubicBezTo>
                    <a:pt x="1846" y="3324"/>
                    <a:pt x="1750" y="3139"/>
                    <a:pt x="1750" y="2954"/>
                  </a:cubicBezTo>
                  <a:cubicBezTo>
                    <a:pt x="1750" y="2858"/>
                    <a:pt x="1750" y="2770"/>
                    <a:pt x="1846" y="2770"/>
                  </a:cubicBezTo>
                  <a:cubicBezTo>
                    <a:pt x="1846" y="2674"/>
                    <a:pt x="1935" y="2585"/>
                    <a:pt x="2031" y="2585"/>
                  </a:cubicBezTo>
                  <a:lnTo>
                    <a:pt x="3693" y="2585"/>
                  </a:lnTo>
                  <a:cubicBezTo>
                    <a:pt x="3877" y="2585"/>
                    <a:pt x="3966" y="2489"/>
                    <a:pt x="3966" y="2401"/>
                  </a:cubicBezTo>
                  <a:cubicBezTo>
                    <a:pt x="3966" y="2305"/>
                    <a:pt x="3877" y="2216"/>
                    <a:pt x="3693" y="2216"/>
                  </a:cubicBezTo>
                  <a:lnTo>
                    <a:pt x="1381" y="2216"/>
                  </a:lnTo>
                  <a:cubicBezTo>
                    <a:pt x="1196" y="2216"/>
                    <a:pt x="1108" y="2031"/>
                    <a:pt x="1108" y="1847"/>
                  </a:cubicBezTo>
                  <a:cubicBezTo>
                    <a:pt x="1108" y="1751"/>
                    <a:pt x="1108" y="1662"/>
                    <a:pt x="1196" y="1662"/>
                  </a:cubicBezTo>
                  <a:cubicBezTo>
                    <a:pt x="1196" y="1566"/>
                    <a:pt x="1292" y="1566"/>
                    <a:pt x="1381" y="1566"/>
                  </a:cubicBezTo>
                  <a:lnTo>
                    <a:pt x="2858" y="1566"/>
                  </a:lnTo>
                  <a:cubicBezTo>
                    <a:pt x="3043" y="1566"/>
                    <a:pt x="3139" y="1477"/>
                    <a:pt x="3139" y="1293"/>
                  </a:cubicBezTo>
                  <a:cubicBezTo>
                    <a:pt x="3139" y="1197"/>
                    <a:pt x="3043" y="1108"/>
                    <a:pt x="2858" y="1108"/>
                  </a:cubicBezTo>
                  <a:lnTo>
                    <a:pt x="739" y="1108"/>
                  </a:lnTo>
                  <a:cubicBezTo>
                    <a:pt x="643" y="1108"/>
                    <a:pt x="554" y="1108"/>
                    <a:pt x="554" y="1012"/>
                  </a:cubicBezTo>
                  <a:cubicBezTo>
                    <a:pt x="458" y="924"/>
                    <a:pt x="369" y="828"/>
                    <a:pt x="369" y="739"/>
                  </a:cubicBezTo>
                  <a:cubicBezTo>
                    <a:pt x="458" y="554"/>
                    <a:pt x="554" y="458"/>
                    <a:pt x="739" y="458"/>
                  </a:cubicBezTo>
                  <a:lnTo>
                    <a:pt x="1662" y="458"/>
                  </a:lnTo>
                  <a:cubicBezTo>
                    <a:pt x="1750" y="458"/>
                    <a:pt x="1846" y="370"/>
                    <a:pt x="1846" y="274"/>
                  </a:cubicBezTo>
                  <a:cubicBezTo>
                    <a:pt x="1846" y="89"/>
                    <a:pt x="1750" y="0"/>
                    <a:pt x="16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8"/>
            <p:cNvSpPr/>
            <p:nvPr/>
          </p:nvSpPr>
          <p:spPr>
            <a:xfrm>
              <a:off x="337450" y="2380400"/>
              <a:ext cx="182250" cy="180050"/>
            </a:xfrm>
            <a:custGeom>
              <a:rect b="b" l="l" r="r" t="t"/>
              <a:pathLst>
                <a:path extrusionOk="0" h="7202" w="7290">
                  <a:moveTo>
                    <a:pt x="4889" y="466"/>
                  </a:moveTo>
                  <a:cubicBezTo>
                    <a:pt x="5258" y="466"/>
                    <a:pt x="5628" y="739"/>
                    <a:pt x="5628" y="1108"/>
                  </a:cubicBezTo>
                  <a:lnTo>
                    <a:pt x="5258" y="1108"/>
                  </a:lnTo>
                  <a:lnTo>
                    <a:pt x="5074" y="835"/>
                  </a:lnTo>
                  <a:cubicBezTo>
                    <a:pt x="4985" y="739"/>
                    <a:pt x="4889" y="739"/>
                    <a:pt x="4800" y="739"/>
                  </a:cubicBezTo>
                  <a:cubicBezTo>
                    <a:pt x="4704" y="835"/>
                    <a:pt x="4616" y="924"/>
                    <a:pt x="4704" y="1020"/>
                  </a:cubicBezTo>
                  <a:lnTo>
                    <a:pt x="4889" y="1293"/>
                  </a:lnTo>
                  <a:cubicBezTo>
                    <a:pt x="4616" y="1478"/>
                    <a:pt x="4520" y="1847"/>
                    <a:pt x="4520" y="2128"/>
                  </a:cubicBezTo>
                  <a:lnTo>
                    <a:pt x="4520" y="2497"/>
                  </a:lnTo>
                  <a:cubicBezTo>
                    <a:pt x="4247" y="2312"/>
                    <a:pt x="4151" y="2032"/>
                    <a:pt x="4151" y="1758"/>
                  </a:cubicBezTo>
                  <a:lnTo>
                    <a:pt x="4151" y="1204"/>
                  </a:lnTo>
                  <a:cubicBezTo>
                    <a:pt x="4151" y="739"/>
                    <a:pt x="4431" y="466"/>
                    <a:pt x="4889" y="466"/>
                  </a:cubicBezTo>
                  <a:close/>
                  <a:moveTo>
                    <a:pt x="6366" y="2312"/>
                  </a:moveTo>
                  <a:lnTo>
                    <a:pt x="6831" y="2497"/>
                  </a:lnTo>
                  <a:lnTo>
                    <a:pt x="6366" y="2770"/>
                  </a:lnTo>
                  <a:lnTo>
                    <a:pt x="6093" y="2497"/>
                  </a:lnTo>
                  <a:lnTo>
                    <a:pt x="6366" y="2312"/>
                  </a:lnTo>
                  <a:close/>
                  <a:moveTo>
                    <a:pt x="4247" y="5082"/>
                  </a:moveTo>
                  <a:cubicBezTo>
                    <a:pt x="4520" y="5082"/>
                    <a:pt x="4800" y="5355"/>
                    <a:pt x="4800" y="5635"/>
                  </a:cubicBezTo>
                  <a:cubicBezTo>
                    <a:pt x="4800" y="6278"/>
                    <a:pt x="4247" y="6832"/>
                    <a:pt x="3597" y="6832"/>
                  </a:cubicBezTo>
                  <a:lnTo>
                    <a:pt x="2489" y="6832"/>
                  </a:lnTo>
                  <a:cubicBezTo>
                    <a:pt x="2400" y="6832"/>
                    <a:pt x="2400" y="6743"/>
                    <a:pt x="2400" y="6647"/>
                  </a:cubicBezTo>
                  <a:lnTo>
                    <a:pt x="2400" y="6278"/>
                  </a:lnTo>
                  <a:lnTo>
                    <a:pt x="2400" y="6189"/>
                  </a:lnTo>
                  <a:lnTo>
                    <a:pt x="3412" y="6189"/>
                  </a:lnTo>
                  <a:cubicBezTo>
                    <a:pt x="3508" y="6189"/>
                    <a:pt x="3597" y="6093"/>
                    <a:pt x="3597" y="5909"/>
                  </a:cubicBezTo>
                  <a:cubicBezTo>
                    <a:pt x="3597" y="5820"/>
                    <a:pt x="3508" y="5724"/>
                    <a:pt x="3412" y="5724"/>
                  </a:cubicBezTo>
                  <a:lnTo>
                    <a:pt x="2489" y="5724"/>
                  </a:lnTo>
                  <a:cubicBezTo>
                    <a:pt x="2674" y="5355"/>
                    <a:pt x="3043" y="5082"/>
                    <a:pt x="3597" y="5082"/>
                  </a:cubicBezTo>
                  <a:close/>
                  <a:moveTo>
                    <a:pt x="4889" y="1"/>
                  </a:moveTo>
                  <a:cubicBezTo>
                    <a:pt x="4247" y="1"/>
                    <a:pt x="3693" y="555"/>
                    <a:pt x="3693" y="1204"/>
                  </a:cubicBezTo>
                  <a:lnTo>
                    <a:pt x="3693" y="1758"/>
                  </a:lnTo>
                  <a:cubicBezTo>
                    <a:pt x="3693" y="2312"/>
                    <a:pt x="3966" y="2770"/>
                    <a:pt x="4520" y="2866"/>
                  </a:cubicBezTo>
                  <a:lnTo>
                    <a:pt x="4520" y="4432"/>
                  </a:lnTo>
                  <a:cubicBezTo>
                    <a:pt x="4520" y="4528"/>
                    <a:pt x="4431" y="4616"/>
                    <a:pt x="4431" y="4712"/>
                  </a:cubicBezTo>
                  <a:cubicBezTo>
                    <a:pt x="4335" y="4712"/>
                    <a:pt x="4335" y="4616"/>
                    <a:pt x="4247" y="4616"/>
                  </a:cubicBezTo>
                  <a:lnTo>
                    <a:pt x="3597" y="4616"/>
                  </a:lnTo>
                  <a:cubicBezTo>
                    <a:pt x="3412" y="4616"/>
                    <a:pt x="3323" y="4712"/>
                    <a:pt x="3227" y="4712"/>
                  </a:cubicBezTo>
                  <a:cubicBezTo>
                    <a:pt x="3139" y="4616"/>
                    <a:pt x="3139" y="4528"/>
                    <a:pt x="3139" y="4432"/>
                  </a:cubicBezTo>
                  <a:cubicBezTo>
                    <a:pt x="3139" y="3509"/>
                    <a:pt x="2400" y="2681"/>
                    <a:pt x="1381" y="2681"/>
                  </a:cubicBezTo>
                  <a:lnTo>
                    <a:pt x="185" y="2681"/>
                  </a:lnTo>
                  <a:cubicBezTo>
                    <a:pt x="89" y="2681"/>
                    <a:pt x="0" y="2770"/>
                    <a:pt x="0" y="2955"/>
                  </a:cubicBezTo>
                  <a:cubicBezTo>
                    <a:pt x="0" y="3051"/>
                    <a:pt x="89" y="3139"/>
                    <a:pt x="185" y="3139"/>
                  </a:cubicBezTo>
                  <a:lnTo>
                    <a:pt x="1381" y="3139"/>
                  </a:lnTo>
                  <a:cubicBezTo>
                    <a:pt x="2120" y="3139"/>
                    <a:pt x="2770" y="3693"/>
                    <a:pt x="2770" y="4432"/>
                  </a:cubicBezTo>
                  <a:lnTo>
                    <a:pt x="2770" y="4801"/>
                  </a:lnTo>
                  <a:cubicBezTo>
                    <a:pt x="2304" y="5082"/>
                    <a:pt x="1935" y="5635"/>
                    <a:pt x="1935" y="6278"/>
                  </a:cubicBezTo>
                  <a:lnTo>
                    <a:pt x="1935" y="6647"/>
                  </a:lnTo>
                  <a:cubicBezTo>
                    <a:pt x="1935" y="6928"/>
                    <a:pt x="2216" y="7201"/>
                    <a:pt x="2489" y="7201"/>
                  </a:cubicBezTo>
                  <a:lnTo>
                    <a:pt x="3597" y="7201"/>
                  </a:lnTo>
                  <a:cubicBezTo>
                    <a:pt x="4431" y="7201"/>
                    <a:pt x="5170" y="6463"/>
                    <a:pt x="5170" y="5635"/>
                  </a:cubicBezTo>
                  <a:cubicBezTo>
                    <a:pt x="5170" y="5266"/>
                    <a:pt x="5074" y="4986"/>
                    <a:pt x="4800" y="4897"/>
                  </a:cubicBezTo>
                  <a:cubicBezTo>
                    <a:pt x="4889" y="4712"/>
                    <a:pt x="4889" y="4616"/>
                    <a:pt x="4889" y="4432"/>
                  </a:cubicBezTo>
                  <a:lnTo>
                    <a:pt x="4889" y="2128"/>
                  </a:lnTo>
                  <a:cubicBezTo>
                    <a:pt x="4889" y="1758"/>
                    <a:pt x="5170" y="1478"/>
                    <a:pt x="5539" y="1478"/>
                  </a:cubicBezTo>
                  <a:cubicBezTo>
                    <a:pt x="5812" y="1478"/>
                    <a:pt x="6093" y="1662"/>
                    <a:pt x="6181" y="1943"/>
                  </a:cubicBezTo>
                  <a:cubicBezTo>
                    <a:pt x="6093" y="1943"/>
                    <a:pt x="6093" y="1943"/>
                    <a:pt x="6093" y="2032"/>
                  </a:cubicBezTo>
                  <a:lnTo>
                    <a:pt x="5812" y="2312"/>
                  </a:lnTo>
                  <a:cubicBezTo>
                    <a:pt x="5724" y="2312"/>
                    <a:pt x="5628" y="2401"/>
                    <a:pt x="5628" y="2497"/>
                  </a:cubicBezTo>
                  <a:cubicBezTo>
                    <a:pt x="5628" y="2585"/>
                    <a:pt x="5724" y="2681"/>
                    <a:pt x="5812" y="2770"/>
                  </a:cubicBezTo>
                  <a:lnTo>
                    <a:pt x="6093" y="3051"/>
                  </a:lnTo>
                  <a:cubicBezTo>
                    <a:pt x="6093" y="3139"/>
                    <a:pt x="6181" y="3139"/>
                    <a:pt x="6181" y="3139"/>
                  </a:cubicBezTo>
                  <a:lnTo>
                    <a:pt x="6181" y="3974"/>
                  </a:lnTo>
                  <a:cubicBezTo>
                    <a:pt x="6181" y="4062"/>
                    <a:pt x="6277" y="4158"/>
                    <a:pt x="6366" y="4158"/>
                  </a:cubicBezTo>
                  <a:cubicBezTo>
                    <a:pt x="6551" y="4158"/>
                    <a:pt x="6647" y="4062"/>
                    <a:pt x="6647" y="3974"/>
                  </a:cubicBezTo>
                  <a:lnTo>
                    <a:pt x="6647" y="3051"/>
                  </a:lnTo>
                  <a:lnTo>
                    <a:pt x="7105" y="2866"/>
                  </a:lnTo>
                  <a:cubicBezTo>
                    <a:pt x="7201" y="2770"/>
                    <a:pt x="7289" y="2681"/>
                    <a:pt x="7289" y="2497"/>
                  </a:cubicBezTo>
                  <a:cubicBezTo>
                    <a:pt x="7289" y="2401"/>
                    <a:pt x="7201" y="2216"/>
                    <a:pt x="7105" y="2216"/>
                  </a:cubicBezTo>
                  <a:lnTo>
                    <a:pt x="6647" y="1943"/>
                  </a:lnTo>
                  <a:cubicBezTo>
                    <a:pt x="6551" y="1662"/>
                    <a:pt x="6366" y="1389"/>
                    <a:pt x="6093" y="1204"/>
                  </a:cubicBezTo>
                  <a:cubicBezTo>
                    <a:pt x="6093" y="555"/>
                    <a:pt x="5539" y="1"/>
                    <a:pt x="48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8"/>
            <p:cNvSpPr/>
            <p:nvPr/>
          </p:nvSpPr>
          <p:spPr>
            <a:xfrm>
              <a:off x="468900" y="2655125"/>
              <a:ext cx="30125" cy="39175"/>
            </a:xfrm>
            <a:custGeom>
              <a:rect b="b" l="l" r="r" t="t"/>
              <a:pathLst>
                <a:path extrusionOk="0" h="1567" w="1205">
                  <a:moveTo>
                    <a:pt x="96" y="1"/>
                  </a:moveTo>
                  <a:cubicBezTo>
                    <a:pt x="0" y="1"/>
                    <a:pt x="0" y="89"/>
                    <a:pt x="0" y="185"/>
                  </a:cubicBezTo>
                  <a:lnTo>
                    <a:pt x="0" y="1382"/>
                  </a:lnTo>
                  <a:cubicBezTo>
                    <a:pt x="0" y="1478"/>
                    <a:pt x="96" y="1566"/>
                    <a:pt x="185" y="1566"/>
                  </a:cubicBezTo>
                  <a:cubicBezTo>
                    <a:pt x="281" y="1566"/>
                    <a:pt x="370" y="1478"/>
                    <a:pt x="370" y="1382"/>
                  </a:cubicBezTo>
                  <a:lnTo>
                    <a:pt x="370" y="828"/>
                  </a:lnTo>
                  <a:lnTo>
                    <a:pt x="835" y="1478"/>
                  </a:lnTo>
                  <a:cubicBezTo>
                    <a:pt x="923" y="1566"/>
                    <a:pt x="1019" y="1566"/>
                    <a:pt x="1108" y="1566"/>
                  </a:cubicBezTo>
                  <a:cubicBezTo>
                    <a:pt x="1204" y="1566"/>
                    <a:pt x="1204" y="1478"/>
                    <a:pt x="1204" y="1382"/>
                  </a:cubicBezTo>
                  <a:lnTo>
                    <a:pt x="1204" y="185"/>
                  </a:lnTo>
                  <a:cubicBezTo>
                    <a:pt x="1204" y="89"/>
                    <a:pt x="1108" y="1"/>
                    <a:pt x="1019" y="1"/>
                  </a:cubicBezTo>
                  <a:cubicBezTo>
                    <a:pt x="923" y="1"/>
                    <a:pt x="835" y="89"/>
                    <a:pt x="835" y="185"/>
                  </a:cubicBezTo>
                  <a:lnTo>
                    <a:pt x="835" y="739"/>
                  </a:lnTo>
                  <a:lnTo>
                    <a:pt x="370" y="89"/>
                  </a:lnTo>
                  <a:cubicBezTo>
                    <a:pt x="281" y="1"/>
                    <a:pt x="185" y="1"/>
                    <a:pt x="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8"/>
            <p:cNvSpPr/>
            <p:nvPr/>
          </p:nvSpPr>
          <p:spPr>
            <a:xfrm>
              <a:off x="332825" y="2655125"/>
              <a:ext cx="25325" cy="39175"/>
            </a:xfrm>
            <a:custGeom>
              <a:rect b="b" l="l" r="r" t="t"/>
              <a:pathLst>
                <a:path extrusionOk="0" h="1567" w="1013">
                  <a:moveTo>
                    <a:pt x="458" y="1"/>
                  </a:moveTo>
                  <a:cubicBezTo>
                    <a:pt x="185" y="1"/>
                    <a:pt x="1" y="185"/>
                    <a:pt x="1" y="458"/>
                  </a:cubicBezTo>
                  <a:cubicBezTo>
                    <a:pt x="1" y="739"/>
                    <a:pt x="185" y="1012"/>
                    <a:pt x="458" y="1012"/>
                  </a:cubicBezTo>
                  <a:cubicBezTo>
                    <a:pt x="554" y="1012"/>
                    <a:pt x="554" y="1012"/>
                    <a:pt x="554" y="1108"/>
                  </a:cubicBezTo>
                  <a:cubicBezTo>
                    <a:pt x="554" y="1108"/>
                    <a:pt x="554" y="1197"/>
                    <a:pt x="458" y="1197"/>
                  </a:cubicBezTo>
                  <a:cubicBezTo>
                    <a:pt x="396" y="1134"/>
                    <a:pt x="286" y="1068"/>
                    <a:pt x="193" y="1068"/>
                  </a:cubicBezTo>
                  <a:cubicBezTo>
                    <a:pt x="154" y="1068"/>
                    <a:pt x="118" y="1080"/>
                    <a:pt x="89" y="1108"/>
                  </a:cubicBezTo>
                  <a:cubicBezTo>
                    <a:pt x="1" y="1197"/>
                    <a:pt x="1" y="1293"/>
                    <a:pt x="89" y="1382"/>
                  </a:cubicBezTo>
                  <a:cubicBezTo>
                    <a:pt x="185" y="1566"/>
                    <a:pt x="370" y="1566"/>
                    <a:pt x="458" y="1566"/>
                  </a:cubicBezTo>
                  <a:cubicBezTo>
                    <a:pt x="739" y="1566"/>
                    <a:pt x="1012" y="1382"/>
                    <a:pt x="1012" y="1108"/>
                  </a:cubicBezTo>
                  <a:cubicBezTo>
                    <a:pt x="1012" y="828"/>
                    <a:pt x="739" y="554"/>
                    <a:pt x="458" y="554"/>
                  </a:cubicBezTo>
                  <a:cubicBezTo>
                    <a:pt x="458" y="554"/>
                    <a:pt x="370" y="554"/>
                    <a:pt x="370" y="458"/>
                  </a:cubicBezTo>
                  <a:lnTo>
                    <a:pt x="458" y="370"/>
                  </a:lnTo>
                  <a:cubicBezTo>
                    <a:pt x="554" y="370"/>
                    <a:pt x="554" y="458"/>
                    <a:pt x="554" y="458"/>
                  </a:cubicBezTo>
                  <a:cubicBezTo>
                    <a:pt x="599" y="506"/>
                    <a:pt x="645" y="530"/>
                    <a:pt x="691" y="530"/>
                  </a:cubicBezTo>
                  <a:cubicBezTo>
                    <a:pt x="737" y="530"/>
                    <a:pt x="783" y="506"/>
                    <a:pt x="828" y="458"/>
                  </a:cubicBezTo>
                  <a:cubicBezTo>
                    <a:pt x="924" y="370"/>
                    <a:pt x="924" y="185"/>
                    <a:pt x="828" y="185"/>
                  </a:cubicBezTo>
                  <a:cubicBezTo>
                    <a:pt x="739" y="89"/>
                    <a:pt x="643" y="1"/>
                    <a:pt x="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28"/>
          <p:cNvGrpSpPr/>
          <p:nvPr/>
        </p:nvGrpSpPr>
        <p:grpSpPr>
          <a:xfrm>
            <a:off x="6765670" y="2791152"/>
            <a:ext cx="838833" cy="917581"/>
            <a:chOff x="4009100" y="2401275"/>
            <a:chExt cx="318500" cy="348400"/>
          </a:xfrm>
        </p:grpSpPr>
        <p:sp>
          <p:nvSpPr>
            <p:cNvPr id="188" name="Google Shape;188;p28"/>
            <p:cNvSpPr/>
            <p:nvPr/>
          </p:nvSpPr>
          <p:spPr>
            <a:xfrm>
              <a:off x="4053050" y="2592725"/>
              <a:ext cx="226200" cy="156950"/>
            </a:xfrm>
            <a:custGeom>
              <a:rect b="b" l="l" r="r" t="t"/>
              <a:pathLst>
                <a:path extrusionOk="0" h="6278" w="9048">
                  <a:moveTo>
                    <a:pt x="4985" y="3324"/>
                  </a:moveTo>
                  <a:lnTo>
                    <a:pt x="5259" y="5820"/>
                  </a:lnTo>
                  <a:lnTo>
                    <a:pt x="3966" y="5820"/>
                  </a:lnTo>
                  <a:lnTo>
                    <a:pt x="4247" y="3324"/>
                  </a:lnTo>
                  <a:cubicBezTo>
                    <a:pt x="4335" y="3420"/>
                    <a:pt x="4431" y="3508"/>
                    <a:pt x="4616" y="3508"/>
                  </a:cubicBezTo>
                  <a:cubicBezTo>
                    <a:pt x="4705" y="3508"/>
                    <a:pt x="4889" y="3420"/>
                    <a:pt x="4985" y="3324"/>
                  </a:cubicBezTo>
                  <a:close/>
                  <a:moveTo>
                    <a:pt x="370" y="0"/>
                  </a:moveTo>
                  <a:cubicBezTo>
                    <a:pt x="274" y="0"/>
                    <a:pt x="185" y="0"/>
                    <a:pt x="89" y="96"/>
                  </a:cubicBezTo>
                  <a:cubicBezTo>
                    <a:pt x="0" y="185"/>
                    <a:pt x="0" y="281"/>
                    <a:pt x="89" y="370"/>
                  </a:cubicBezTo>
                  <a:lnTo>
                    <a:pt x="1293" y="1108"/>
                  </a:lnTo>
                  <a:lnTo>
                    <a:pt x="554" y="1662"/>
                  </a:lnTo>
                  <a:cubicBezTo>
                    <a:pt x="458" y="1662"/>
                    <a:pt x="370" y="1847"/>
                    <a:pt x="370" y="1943"/>
                  </a:cubicBezTo>
                  <a:cubicBezTo>
                    <a:pt x="370" y="2031"/>
                    <a:pt x="458" y="2127"/>
                    <a:pt x="643" y="2216"/>
                  </a:cubicBezTo>
                  <a:lnTo>
                    <a:pt x="828" y="2216"/>
                  </a:lnTo>
                  <a:lnTo>
                    <a:pt x="828" y="2312"/>
                  </a:lnTo>
                  <a:cubicBezTo>
                    <a:pt x="924" y="2312"/>
                    <a:pt x="924" y="2401"/>
                    <a:pt x="828" y="2401"/>
                  </a:cubicBezTo>
                  <a:lnTo>
                    <a:pt x="458" y="3139"/>
                  </a:lnTo>
                  <a:cubicBezTo>
                    <a:pt x="370" y="3235"/>
                    <a:pt x="370" y="3420"/>
                    <a:pt x="458" y="3508"/>
                  </a:cubicBezTo>
                  <a:cubicBezTo>
                    <a:pt x="551" y="3556"/>
                    <a:pt x="621" y="3580"/>
                    <a:pt x="691" y="3580"/>
                  </a:cubicBezTo>
                  <a:cubicBezTo>
                    <a:pt x="761" y="3580"/>
                    <a:pt x="831" y="3556"/>
                    <a:pt x="924" y="3508"/>
                  </a:cubicBezTo>
                  <a:lnTo>
                    <a:pt x="1566" y="3139"/>
                  </a:lnTo>
                  <a:lnTo>
                    <a:pt x="1662" y="3139"/>
                  </a:lnTo>
                  <a:cubicBezTo>
                    <a:pt x="1751" y="3139"/>
                    <a:pt x="1751" y="3139"/>
                    <a:pt x="1751" y="3235"/>
                  </a:cubicBezTo>
                  <a:lnTo>
                    <a:pt x="1847" y="3420"/>
                  </a:lnTo>
                  <a:cubicBezTo>
                    <a:pt x="1847" y="3508"/>
                    <a:pt x="1935" y="3604"/>
                    <a:pt x="2031" y="3604"/>
                  </a:cubicBezTo>
                  <a:cubicBezTo>
                    <a:pt x="2216" y="3604"/>
                    <a:pt x="2305" y="3604"/>
                    <a:pt x="2401" y="3508"/>
                  </a:cubicBezTo>
                  <a:lnTo>
                    <a:pt x="2954" y="2585"/>
                  </a:lnTo>
                  <a:cubicBezTo>
                    <a:pt x="3043" y="2497"/>
                    <a:pt x="3139" y="2401"/>
                    <a:pt x="3324" y="2401"/>
                  </a:cubicBezTo>
                  <a:cubicBezTo>
                    <a:pt x="3412" y="2401"/>
                    <a:pt x="3597" y="2497"/>
                    <a:pt x="3693" y="2585"/>
                  </a:cubicBezTo>
                  <a:lnTo>
                    <a:pt x="3878" y="2866"/>
                  </a:lnTo>
                  <a:lnTo>
                    <a:pt x="3508" y="6004"/>
                  </a:lnTo>
                  <a:cubicBezTo>
                    <a:pt x="3508" y="6093"/>
                    <a:pt x="3508" y="6093"/>
                    <a:pt x="3597" y="6189"/>
                  </a:cubicBezTo>
                  <a:lnTo>
                    <a:pt x="3693" y="6278"/>
                  </a:lnTo>
                  <a:lnTo>
                    <a:pt x="5443" y="6278"/>
                  </a:lnTo>
                  <a:cubicBezTo>
                    <a:pt x="5539" y="6278"/>
                    <a:pt x="5539" y="6189"/>
                    <a:pt x="5628" y="6189"/>
                  </a:cubicBezTo>
                  <a:lnTo>
                    <a:pt x="5628" y="6004"/>
                  </a:lnTo>
                  <a:lnTo>
                    <a:pt x="5355" y="2866"/>
                  </a:lnTo>
                  <a:lnTo>
                    <a:pt x="5539" y="2585"/>
                  </a:lnTo>
                  <a:cubicBezTo>
                    <a:pt x="5628" y="2497"/>
                    <a:pt x="5724" y="2401"/>
                    <a:pt x="5908" y="2401"/>
                  </a:cubicBezTo>
                  <a:cubicBezTo>
                    <a:pt x="5997" y="2401"/>
                    <a:pt x="6182" y="2497"/>
                    <a:pt x="6278" y="2585"/>
                  </a:cubicBezTo>
                  <a:lnTo>
                    <a:pt x="6832" y="3508"/>
                  </a:lnTo>
                  <a:cubicBezTo>
                    <a:pt x="6920" y="3604"/>
                    <a:pt x="7016" y="3604"/>
                    <a:pt x="7105" y="3604"/>
                  </a:cubicBezTo>
                  <a:cubicBezTo>
                    <a:pt x="7289" y="3604"/>
                    <a:pt x="7385" y="3508"/>
                    <a:pt x="7385" y="3420"/>
                  </a:cubicBezTo>
                  <a:lnTo>
                    <a:pt x="7474" y="3235"/>
                  </a:lnTo>
                  <a:lnTo>
                    <a:pt x="7474" y="3139"/>
                  </a:lnTo>
                  <a:lnTo>
                    <a:pt x="7570" y="3139"/>
                  </a:lnTo>
                  <a:lnTo>
                    <a:pt x="8309" y="3508"/>
                  </a:lnTo>
                  <a:cubicBezTo>
                    <a:pt x="8401" y="3556"/>
                    <a:pt x="8469" y="3580"/>
                    <a:pt x="8526" y="3580"/>
                  </a:cubicBezTo>
                  <a:cubicBezTo>
                    <a:pt x="8584" y="3580"/>
                    <a:pt x="8630" y="3556"/>
                    <a:pt x="8678" y="3508"/>
                  </a:cubicBezTo>
                  <a:cubicBezTo>
                    <a:pt x="8766" y="3420"/>
                    <a:pt x="8863" y="3235"/>
                    <a:pt x="8766" y="3139"/>
                  </a:cubicBezTo>
                  <a:lnTo>
                    <a:pt x="8309" y="2401"/>
                  </a:lnTo>
                  <a:lnTo>
                    <a:pt x="8309" y="2312"/>
                  </a:lnTo>
                  <a:lnTo>
                    <a:pt x="8397" y="2216"/>
                  </a:lnTo>
                  <a:lnTo>
                    <a:pt x="8582" y="2216"/>
                  </a:lnTo>
                  <a:lnTo>
                    <a:pt x="8863" y="1943"/>
                  </a:lnTo>
                  <a:cubicBezTo>
                    <a:pt x="8863" y="1847"/>
                    <a:pt x="8766" y="1662"/>
                    <a:pt x="8678" y="1662"/>
                  </a:cubicBezTo>
                  <a:lnTo>
                    <a:pt x="7939" y="1108"/>
                  </a:lnTo>
                  <a:lnTo>
                    <a:pt x="8863" y="466"/>
                  </a:lnTo>
                  <a:cubicBezTo>
                    <a:pt x="9047" y="466"/>
                    <a:pt x="9047" y="281"/>
                    <a:pt x="8951" y="185"/>
                  </a:cubicBezTo>
                  <a:cubicBezTo>
                    <a:pt x="8907" y="141"/>
                    <a:pt x="8861" y="119"/>
                    <a:pt x="8815" y="119"/>
                  </a:cubicBezTo>
                  <a:cubicBezTo>
                    <a:pt x="8768" y="119"/>
                    <a:pt x="8722" y="141"/>
                    <a:pt x="8678" y="185"/>
                  </a:cubicBezTo>
                  <a:lnTo>
                    <a:pt x="7474" y="924"/>
                  </a:lnTo>
                  <a:cubicBezTo>
                    <a:pt x="7385" y="1020"/>
                    <a:pt x="7385" y="1108"/>
                    <a:pt x="7385" y="1108"/>
                  </a:cubicBezTo>
                  <a:cubicBezTo>
                    <a:pt x="7385" y="1204"/>
                    <a:pt x="7385" y="1293"/>
                    <a:pt x="7474" y="1293"/>
                  </a:cubicBezTo>
                  <a:lnTo>
                    <a:pt x="8309" y="1847"/>
                  </a:lnTo>
                  <a:cubicBezTo>
                    <a:pt x="8124" y="1943"/>
                    <a:pt x="8028" y="2031"/>
                    <a:pt x="7939" y="2127"/>
                  </a:cubicBezTo>
                  <a:cubicBezTo>
                    <a:pt x="7939" y="2312"/>
                    <a:pt x="7939" y="2497"/>
                    <a:pt x="8028" y="2585"/>
                  </a:cubicBezTo>
                  <a:lnTo>
                    <a:pt x="8213" y="3050"/>
                  </a:lnTo>
                  <a:lnTo>
                    <a:pt x="8213" y="3050"/>
                  </a:lnTo>
                  <a:lnTo>
                    <a:pt x="7843" y="2770"/>
                  </a:lnTo>
                  <a:cubicBezTo>
                    <a:pt x="7751" y="2725"/>
                    <a:pt x="7659" y="2703"/>
                    <a:pt x="7578" y="2703"/>
                  </a:cubicBezTo>
                  <a:cubicBezTo>
                    <a:pt x="7498" y="2703"/>
                    <a:pt x="7430" y="2725"/>
                    <a:pt x="7385" y="2770"/>
                  </a:cubicBezTo>
                  <a:cubicBezTo>
                    <a:pt x="7201" y="2770"/>
                    <a:pt x="7105" y="2954"/>
                    <a:pt x="7016" y="3050"/>
                  </a:cubicBezTo>
                  <a:lnTo>
                    <a:pt x="6551" y="2401"/>
                  </a:lnTo>
                  <a:cubicBezTo>
                    <a:pt x="6462" y="2127"/>
                    <a:pt x="6182" y="2031"/>
                    <a:pt x="5908" y="2031"/>
                  </a:cubicBezTo>
                  <a:cubicBezTo>
                    <a:pt x="5859" y="2016"/>
                    <a:pt x="5812" y="2008"/>
                    <a:pt x="5767" y="2008"/>
                  </a:cubicBezTo>
                  <a:cubicBezTo>
                    <a:pt x="5562" y="2008"/>
                    <a:pt x="5410" y="2160"/>
                    <a:pt x="5259" y="2312"/>
                  </a:cubicBezTo>
                  <a:lnTo>
                    <a:pt x="4616" y="3050"/>
                  </a:lnTo>
                  <a:lnTo>
                    <a:pt x="4520" y="3050"/>
                  </a:lnTo>
                  <a:lnTo>
                    <a:pt x="3966" y="2312"/>
                  </a:lnTo>
                  <a:cubicBezTo>
                    <a:pt x="3782" y="2127"/>
                    <a:pt x="3508" y="2031"/>
                    <a:pt x="3324" y="2031"/>
                  </a:cubicBezTo>
                  <a:cubicBezTo>
                    <a:pt x="3043" y="2031"/>
                    <a:pt x="2770" y="2127"/>
                    <a:pt x="2585" y="2401"/>
                  </a:cubicBezTo>
                  <a:lnTo>
                    <a:pt x="2120" y="3050"/>
                  </a:lnTo>
                  <a:cubicBezTo>
                    <a:pt x="2120" y="2954"/>
                    <a:pt x="2031" y="2770"/>
                    <a:pt x="1847" y="2770"/>
                  </a:cubicBezTo>
                  <a:cubicBezTo>
                    <a:pt x="1754" y="2725"/>
                    <a:pt x="1684" y="2703"/>
                    <a:pt x="1614" y="2703"/>
                  </a:cubicBezTo>
                  <a:cubicBezTo>
                    <a:pt x="1544" y="2703"/>
                    <a:pt x="1474" y="2725"/>
                    <a:pt x="1381" y="2770"/>
                  </a:cubicBezTo>
                  <a:lnTo>
                    <a:pt x="1012" y="3050"/>
                  </a:lnTo>
                  <a:lnTo>
                    <a:pt x="1012" y="3050"/>
                  </a:lnTo>
                  <a:lnTo>
                    <a:pt x="1197" y="2585"/>
                  </a:lnTo>
                  <a:cubicBezTo>
                    <a:pt x="1293" y="2497"/>
                    <a:pt x="1293" y="2312"/>
                    <a:pt x="1293" y="2127"/>
                  </a:cubicBezTo>
                  <a:cubicBezTo>
                    <a:pt x="1197" y="2031"/>
                    <a:pt x="1108" y="1943"/>
                    <a:pt x="924" y="1847"/>
                  </a:cubicBezTo>
                  <a:lnTo>
                    <a:pt x="1751" y="1293"/>
                  </a:lnTo>
                  <a:cubicBezTo>
                    <a:pt x="1751" y="1293"/>
                    <a:pt x="1847" y="1204"/>
                    <a:pt x="1847" y="1108"/>
                  </a:cubicBezTo>
                  <a:cubicBezTo>
                    <a:pt x="1847" y="1108"/>
                    <a:pt x="1751" y="1020"/>
                    <a:pt x="1751" y="924"/>
                  </a:cubicBezTo>
                  <a:lnTo>
                    <a:pt x="3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8"/>
            <p:cNvSpPr/>
            <p:nvPr/>
          </p:nvSpPr>
          <p:spPr>
            <a:xfrm>
              <a:off x="4009100" y="2484350"/>
              <a:ext cx="127050" cy="106175"/>
            </a:xfrm>
            <a:custGeom>
              <a:rect b="b" l="l" r="r" t="t"/>
              <a:pathLst>
                <a:path extrusionOk="0" h="4247" w="5082">
                  <a:moveTo>
                    <a:pt x="3139" y="0"/>
                  </a:moveTo>
                  <a:cubicBezTo>
                    <a:pt x="3051" y="0"/>
                    <a:pt x="2866" y="185"/>
                    <a:pt x="2866" y="274"/>
                  </a:cubicBezTo>
                  <a:lnTo>
                    <a:pt x="2682" y="739"/>
                  </a:lnTo>
                  <a:cubicBezTo>
                    <a:pt x="2682" y="828"/>
                    <a:pt x="2586" y="924"/>
                    <a:pt x="2497" y="1012"/>
                  </a:cubicBezTo>
                  <a:cubicBezTo>
                    <a:pt x="2401" y="1012"/>
                    <a:pt x="2216" y="1012"/>
                    <a:pt x="2128" y="924"/>
                  </a:cubicBezTo>
                  <a:lnTo>
                    <a:pt x="739" y="89"/>
                  </a:lnTo>
                  <a:cubicBezTo>
                    <a:pt x="686" y="63"/>
                    <a:pt x="632" y="53"/>
                    <a:pt x="578" y="53"/>
                  </a:cubicBezTo>
                  <a:cubicBezTo>
                    <a:pt x="447" y="53"/>
                    <a:pt x="316" y="117"/>
                    <a:pt x="185" y="185"/>
                  </a:cubicBezTo>
                  <a:cubicBezTo>
                    <a:pt x="97" y="370"/>
                    <a:pt x="1" y="554"/>
                    <a:pt x="97" y="739"/>
                  </a:cubicBezTo>
                  <a:lnTo>
                    <a:pt x="924" y="2120"/>
                  </a:lnTo>
                  <a:cubicBezTo>
                    <a:pt x="1020" y="2216"/>
                    <a:pt x="1020" y="2401"/>
                    <a:pt x="1020" y="2489"/>
                  </a:cubicBezTo>
                  <a:cubicBezTo>
                    <a:pt x="924" y="2585"/>
                    <a:pt x="835" y="2674"/>
                    <a:pt x="739" y="2674"/>
                  </a:cubicBezTo>
                  <a:lnTo>
                    <a:pt x="281" y="2858"/>
                  </a:lnTo>
                  <a:cubicBezTo>
                    <a:pt x="185" y="2858"/>
                    <a:pt x="1" y="3043"/>
                    <a:pt x="1" y="3139"/>
                  </a:cubicBezTo>
                  <a:cubicBezTo>
                    <a:pt x="1" y="3324"/>
                    <a:pt x="97" y="3508"/>
                    <a:pt x="185" y="3597"/>
                  </a:cubicBezTo>
                  <a:lnTo>
                    <a:pt x="1109" y="4247"/>
                  </a:lnTo>
                  <a:lnTo>
                    <a:pt x="1293" y="4247"/>
                  </a:lnTo>
                  <a:cubicBezTo>
                    <a:pt x="1293" y="4247"/>
                    <a:pt x="1389" y="4247"/>
                    <a:pt x="1389" y="4151"/>
                  </a:cubicBezTo>
                  <a:cubicBezTo>
                    <a:pt x="1478" y="4062"/>
                    <a:pt x="1478" y="3966"/>
                    <a:pt x="1389" y="3878"/>
                  </a:cubicBezTo>
                  <a:lnTo>
                    <a:pt x="466" y="3228"/>
                  </a:lnTo>
                  <a:lnTo>
                    <a:pt x="835" y="3139"/>
                  </a:lnTo>
                  <a:cubicBezTo>
                    <a:pt x="1020" y="3043"/>
                    <a:pt x="1293" y="2858"/>
                    <a:pt x="1389" y="2585"/>
                  </a:cubicBezTo>
                  <a:cubicBezTo>
                    <a:pt x="1478" y="2401"/>
                    <a:pt x="1389" y="2120"/>
                    <a:pt x="1293" y="1935"/>
                  </a:cubicBezTo>
                  <a:lnTo>
                    <a:pt x="466" y="458"/>
                  </a:lnTo>
                  <a:lnTo>
                    <a:pt x="1943" y="1293"/>
                  </a:lnTo>
                  <a:cubicBezTo>
                    <a:pt x="2073" y="1355"/>
                    <a:pt x="2247" y="1421"/>
                    <a:pt x="2403" y="1421"/>
                  </a:cubicBezTo>
                  <a:cubicBezTo>
                    <a:pt x="2469" y="1421"/>
                    <a:pt x="2531" y="1410"/>
                    <a:pt x="2586" y="1381"/>
                  </a:cubicBezTo>
                  <a:cubicBezTo>
                    <a:pt x="2866" y="1293"/>
                    <a:pt x="3051" y="1012"/>
                    <a:pt x="3139" y="828"/>
                  </a:cubicBezTo>
                  <a:lnTo>
                    <a:pt x="3235" y="458"/>
                  </a:lnTo>
                  <a:lnTo>
                    <a:pt x="4616" y="2489"/>
                  </a:lnTo>
                  <a:cubicBezTo>
                    <a:pt x="4685" y="2557"/>
                    <a:pt x="4749" y="2622"/>
                    <a:pt x="4815" y="2622"/>
                  </a:cubicBezTo>
                  <a:cubicBezTo>
                    <a:pt x="4842" y="2622"/>
                    <a:pt x="4869" y="2611"/>
                    <a:pt x="4897" y="2585"/>
                  </a:cubicBezTo>
                  <a:cubicBezTo>
                    <a:pt x="4986" y="2585"/>
                    <a:pt x="5082" y="2489"/>
                    <a:pt x="4986" y="2401"/>
                  </a:cubicBezTo>
                  <a:lnTo>
                    <a:pt x="4712" y="924"/>
                  </a:lnTo>
                  <a:cubicBezTo>
                    <a:pt x="4712" y="739"/>
                    <a:pt x="4616" y="739"/>
                    <a:pt x="4528" y="739"/>
                  </a:cubicBezTo>
                  <a:cubicBezTo>
                    <a:pt x="4432" y="739"/>
                    <a:pt x="4343" y="828"/>
                    <a:pt x="4343" y="1012"/>
                  </a:cubicBezTo>
                  <a:lnTo>
                    <a:pt x="4432" y="1477"/>
                  </a:lnTo>
                  <a:lnTo>
                    <a:pt x="3605" y="185"/>
                  </a:lnTo>
                  <a:cubicBezTo>
                    <a:pt x="3509" y="89"/>
                    <a:pt x="3324" y="0"/>
                    <a:pt x="3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8"/>
            <p:cNvSpPr/>
            <p:nvPr/>
          </p:nvSpPr>
          <p:spPr>
            <a:xfrm>
              <a:off x="4108425" y="2401275"/>
              <a:ext cx="219175" cy="191475"/>
            </a:xfrm>
            <a:custGeom>
              <a:rect b="b" l="l" r="r" t="t"/>
              <a:pathLst>
                <a:path extrusionOk="0" h="7659" w="8767">
                  <a:moveTo>
                    <a:pt x="2401" y="0"/>
                  </a:moveTo>
                  <a:cubicBezTo>
                    <a:pt x="2216" y="0"/>
                    <a:pt x="2032" y="89"/>
                    <a:pt x="1936" y="273"/>
                  </a:cubicBezTo>
                  <a:lnTo>
                    <a:pt x="1567" y="1846"/>
                  </a:lnTo>
                  <a:cubicBezTo>
                    <a:pt x="1567" y="2031"/>
                    <a:pt x="1478" y="2120"/>
                    <a:pt x="1293" y="2120"/>
                  </a:cubicBezTo>
                  <a:cubicBezTo>
                    <a:pt x="1245" y="2168"/>
                    <a:pt x="1199" y="2192"/>
                    <a:pt x="1142" y="2192"/>
                  </a:cubicBezTo>
                  <a:cubicBezTo>
                    <a:pt x="1085" y="2192"/>
                    <a:pt x="1016" y="2168"/>
                    <a:pt x="924" y="2120"/>
                  </a:cubicBezTo>
                  <a:lnTo>
                    <a:pt x="643" y="1935"/>
                  </a:lnTo>
                  <a:cubicBezTo>
                    <a:pt x="551" y="1891"/>
                    <a:pt x="459" y="1869"/>
                    <a:pt x="379" y="1869"/>
                  </a:cubicBezTo>
                  <a:cubicBezTo>
                    <a:pt x="298" y="1869"/>
                    <a:pt x="230" y="1891"/>
                    <a:pt x="186" y="1935"/>
                  </a:cubicBezTo>
                  <a:cubicBezTo>
                    <a:pt x="1" y="2031"/>
                    <a:pt x="1" y="2216"/>
                    <a:pt x="1" y="2400"/>
                  </a:cubicBezTo>
                  <a:lnTo>
                    <a:pt x="186" y="3412"/>
                  </a:lnTo>
                  <a:cubicBezTo>
                    <a:pt x="186" y="3508"/>
                    <a:pt x="370" y="3597"/>
                    <a:pt x="459" y="3597"/>
                  </a:cubicBezTo>
                  <a:cubicBezTo>
                    <a:pt x="555" y="3597"/>
                    <a:pt x="643" y="3412"/>
                    <a:pt x="555" y="3323"/>
                  </a:cubicBezTo>
                  <a:lnTo>
                    <a:pt x="370" y="2304"/>
                  </a:lnTo>
                  <a:lnTo>
                    <a:pt x="739" y="2489"/>
                  </a:lnTo>
                  <a:cubicBezTo>
                    <a:pt x="876" y="2537"/>
                    <a:pt x="1015" y="2561"/>
                    <a:pt x="1142" y="2561"/>
                  </a:cubicBezTo>
                  <a:cubicBezTo>
                    <a:pt x="1269" y="2561"/>
                    <a:pt x="1386" y="2537"/>
                    <a:pt x="1478" y="2489"/>
                  </a:cubicBezTo>
                  <a:cubicBezTo>
                    <a:pt x="1751" y="2400"/>
                    <a:pt x="1847" y="2216"/>
                    <a:pt x="1936" y="2031"/>
                  </a:cubicBezTo>
                  <a:lnTo>
                    <a:pt x="2401" y="369"/>
                  </a:lnTo>
                  <a:lnTo>
                    <a:pt x="2859" y="2031"/>
                  </a:lnTo>
                  <a:cubicBezTo>
                    <a:pt x="2859" y="2216"/>
                    <a:pt x="3044" y="2400"/>
                    <a:pt x="3324" y="2489"/>
                  </a:cubicBezTo>
                  <a:cubicBezTo>
                    <a:pt x="3417" y="2537"/>
                    <a:pt x="3531" y="2561"/>
                    <a:pt x="3645" y="2561"/>
                  </a:cubicBezTo>
                  <a:cubicBezTo>
                    <a:pt x="3760" y="2561"/>
                    <a:pt x="3874" y="2537"/>
                    <a:pt x="3967" y="2489"/>
                  </a:cubicBezTo>
                  <a:lnTo>
                    <a:pt x="4336" y="2304"/>
                  </a:lnTo>
                  <a:lnTo>
                    <a:pt x="3693" y="5724"/>
                  </a:lnTo>
                  <a:cubicBezTo>
                    <a:pt x="3693" y="5812"/>
                    <a:pt x="3782" y="5908"/>
                    <a:pt x="3878" y="5908"/>
                  </a:cubicBezTo>
                  <a:cubicBezTo>
                    <a:pt x="3904" y="5934"/>
                    <a:pt x="3930" y="5945"/>
                    <a:pt x="3955" y="5945"/>
                  </a:cubicBezTo>
                  <a:cubicBezTo>
                    <a:pt x="4014" y="5945"/>
                    <a:pt x="4063" y="5880"/>
                    <a:pt x="4063" y="5812"/>
                  </a:cubicBezTo>
                  <a:lnTo>
                    <a:pt x="5540" y="3781"/>
                  </a:lnTo>
                  <a:lnTo>
                    <a:pt x="5628" y="4151"/>
                  </a:lnTo>
                  <a:cubicBezTo>
                    <a:pt x="5724" y="4335"/>
                    <a:pt x="5909" y="4616"/>
                    <a:pt x="6094" y="4704"/>
                  </a:cubicBezTo>
                  <a:cubicBezTo>
                    <a:pt x="6174" y="4733"/>
                    <a:pt x="6256" y="4744"/>
                    <a:pt x="6335" y="4744"/>
                  </a:cubicBezTo>
                  <a:cubicBezTo>
                    <a:pt x="6524" y="4744"/>
                    <a:pt x="6702" y="4678"/>
                    <a:pt x="6832" y="4616"/>
                  </a:cubicBezTo>
                  <a:lnTo>
                    <a:pt x="8213" y="3781"/>
                  </a:lnTo>
                  <a:lnTo>
                    <a:pt x="7475" y="5258"/>
                  </a:lnTo>
                  <a:cubicBezTo>
                    <a:pt x="7290" y="5443"/>
                    <a:pt x="7290" y="5724"/>
                    <a:pt x="7386" y="5908"/>
                  </a:cubicBezTo>
                  <a:cubicBezTo>
                    <a:pt x="7475" y="6181"/>
                    <a:pt x="7659" y="6366"/>
                    <a:pt x="7940" y="6462"/>
                  </a:cubicBezTo>
                  <a:lnTo>
                    <a:pt x="8309" y="6551"/>
                  </a:lnTo>
                  <a:lnTo>
                    <a:pt x="7201" y="7289"/>
                  </a:lnTo>
                  <a:cubicBezTo>
                    <a:pt x="7105" y="7385"/>
                    <a:pt x="7105" y="7474"/>
                    <a:pt x="7201" y="7570"/>
                  </a:cubicBezTo>
                  <a:cubicBezTo>
                    <a:pt x="7201" y="7658"/>
                    <a:pt x="7290" y="7658"/>
                    <a:pt x="7290" y="7658"/>
                  </a:cubicBezTo>
                  <a:lnTo>
                    <a:pt x="7475" y="7658"/>
                  </a:lnTo>
                  <a:lnTo>
                    <a:pt x="8582" y="6920"/>
                  </a:lnTo>
                  <a:cubicBezTo>
                    <a:pt x="8678" y="6831"/>
                    <a:pt x="8767" y="6647"/>
                    <a:pt x="8767" y="6462"/>
                  </a:cubicBezTo>
                  <a:cubicBezTo>
                    <a:pt x="8678" y="6366"/>
                    <a:pt x="8582" y="6181"/>
                    <a:pt x="8398" y="6181"/>
                  </a:cubicBezTo>
                  <a:lnTo>
                    <a:pt x="8029" y="5997"/>
                  </a:lnTo>
                  <a:cubicBezTo>
                    <a:pt x="7940" y="5997"/>
                    <a:pt x="7844" y="5908"/>
                    <a:pt x="7755" y="5812"/>
                  </a:cubicBezTo>
                  <a:lnTo>
                    <a:pt x="7755" y="5443"/>
                  </a:lnTo>
                  <a:lnTo>
                    <a:pt x="8582" y="4062"/>
                  </a:lnTo>
                  <a:cubicBezTo>
                    <a:pt x="8678" y="3877"/>
                    <a:pt x="8678" y="3693"/>
                    <a:pt x="8582" y="3508"/>
                  </a:cubicBezTo>
                  <a:cubicBezTo>
                    <a:pt x="8451" y="3440"/>
                    <a:pt x="8320" y="3376"/>
                    <a:pt x="8189" y="3376"/>
                  </a:cubicBezTo>
                  <a:cubicBezTo>
                    <a:pt x="8136" y="3376"/>
                    <a:pt x="8082" y="3386"/>
                    <a:pt x="8029" y="3412"/>
                  </a:cubicBezTo>
                  <a:lnTo>
                    <a:pt x="6648" y="4247"/>
                  </a:lnTo>
                  <a:cubicBezTo>
                    <a:pt x="6551" y="4335"/>
                    <a:pt x="6367" y="4335"/>
                    <a:pt x="6278" y="4335"/>
                  </a:cubicBezTo>
                  <a:lnTo>
                    <a:pt x="5998" y="4062"/>
                  </a:lnTo>
                  <a:lnTo>
                    <a:pt x="5909" y="3597"/>
                  </a:lnTo>
                  <a:cubicBezTo>
                    <a:pt x="5813" y="3508"/>
                    <a:pt x="5724" y="3323"/>
                    <a:pt x="5540" y="3323"/>
                  </a:cubicBezTo>
                  <a:cubicBezTo>
                    <a:pt x="5444" y="3323"/>
                    <a:pt x="5259" y="3412"/>
                    <a:pt x="5170" y="3508"/>
                  </a:cubicBezTo>
                  <a:lnTo>
                    <a:pt x="4336" y="4800"/>
                  </a:lnTo>
                  <a:lnTo>
                    <a:pt x="4801" y="2400"/>
                  </a:lnTo>
                  <a:cubicBezTo>
                    <a:pt x="4801" y="2216"/>
                    <a:pt x="4705" y="2031"/>
                    <a:pt x="4617" y="1935"/>
                  </a:cubicBezTo>
                  <a:cubicBezTo>
                    <a:pt x="4569" y="1891"/>
                    <a:pt x="4498" y="1869"/>
                    <a:pt x="4417" y="1869"/>
                  </a:cubicBezTo>
                  <a:cubicBezTo>
                    <a:pt x="4336" y="1869"/>
                    <a:pt x="4244" y="1891"/>
                    <a:pt x="4151" y="1935"/>
                  </a:cubicBezTo>
                  <a:lnTo>
                    <a:pt x="3782" y="2120"/>
                  </a:lnTo>
                  <a:cubicBezTo>
                    <a:pt x="3738" y="2168"/>
                    <a:pt x="3692" y="2192"/>
                    <a:pt x="3633" y="2192"/>
                  </a:cubicBezTo>
                  <a:cubicBezTo>
                    <a:pt x="3575" y="2192"/>
                    <a:pt x="3505" y="2168"/>
                    <a:pt x="3413" y="2120"/>
                  </a:cubicBezTo>
                  <a:cubicBezTo>
                    <a:pt x="3324" y="2120"/>
                    <a:pt x="3228" y="2031"/>
                    <a:pt x="3228" y="1846"/>
                  </a:cubicBezTo>
                  <a:lnTo>
                    <a:pt x="2770" y="273"/>
                  </a:lnTo>
                  <a:cubicBezTo>
                    <a:pt x="2770" y="89"/>
                    <a:pt x="2586" y="0"/>
                    <a:pt x="24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8"/>
            <p:cNvSpPr/>
            <p:nvPr/>
          </p:nvSpPr>
          <p:spPr>
            <a:xfrm>
              <a:off x="4053050" y="2468100"/>
              <a:ext cx="230800" cy="173200"/>
            </a:xfrm>
            <a:custGeom>
              <a:rect b="b" l="l" r="r" t="t"/>
              <a:pathLst>
                <a:path extrusionOk="0" h="6928" w="9232">
                  <a:moveTo>
                    <a:pt x="4616" y="1"/>
                  </a:moveTo>
                  <a:cubicBezTo>
                    <a:pt x="4520" y="1"/>
                    <a:pt x="4431" y="97"/>
                    <a:pt x="4431" y="185"/>
                  </a:cubicBezTo>
                  <a:lnTo>
                    <a:pt x="4431" y="1108"/>
                  </a:lnTo>
                  <a:lnTo>
                    <a:pt x="3782" y="466"/>
                  </a:lnTo>
                  <a:cubicBezTo>
                    <a:pt x="3737" y="418"/>
                    <a:pt x="3669" y="394"/>
                    <a:pt x="3600" y="394"/>
                  </a:cubicBezTo>
                  <a:cubicBezTo>
                    <a:pt x="3530" y="394"/>
                    <a:pt x="3460" y="418"/>
                    <a:pt x="3412" y="466"/>
                  </a:cubicBezTo>
                  <a:cubicBezTo>
                    <a:pt x="3412" y="554"/>
                    <a:pt x="3412" y="650"/>
                    <a:pt x="3508" y="739"/>
                  </a:cubicBezTo>
                  <a:lnTo>
                    <a:pt x="4431" y="1662"/>
                  </a:lnTo>
                  <a:lnTo>
                    <a:pt x="4431" y="6278"/>
                  </a:lnTo>
                  <a:lnTo>
                    <a:pt x="1751" y="3789"/>
                  </a:lnTo>
                  <a:lnTo>
                    <a:pt x="1751" y="2497"/>
                  </a:lnTo>
                  <a:cubicBezTo>
                    <a:pt x="1751" y="2312"/>
                    <a:pt x="1662" y="2216"/>
                    <a:pt x="1566" y="2216"/>
                  </a:cubicBezTo>
                  <a:cubicBezTo>
                    <a:pt x="1477" y="2216"/>
                    <a:pt x="1381" y="2312"/>
                    <a:pt x="1381" y="2497"/>
                  </a:cubicBezTo>
                  <a:lnTo>
                    <a:pt x="1381" y="3420"/>
                  </a:lnTo>
                  <a:lnTo>
                    <a:pt x="739" y="2770"/>
                  </a:lnTo>
                  <a:cubicBezTo>
                    <a:pt x="643" y="2770"/>
                    <a:pt x="554" y="2770"/>
                    <a:pt x="458" y="2866"/>
                  </a:cubicBezTo>
                  <a:cubicBezTo>
                    <a:pt x="370" y="2866"/>
                    <a:pt x="370" y="3051"/>
                    <a:pt x="458" y="3139"/>
                  </a:cubicBezTo>
                  <a:lnTo>
                    <a:pt x="1012" y="3693"/>
                  </a:lnTo>
                  <a:lnTo>
                    <a:pt x="185" y="3693"/>
                  </a:lnTo>
                  <a:cubicBezTo>
                    <a:pt x="89" y="3693"/>
                    <a:pt x="0" y="3789"/>
                    <a:pt x="0" y="3878"/>
                  </a:cubicBezTo>
                  <a:cubicBezTo>
                    <a:pt x="0" y="3974"/>
                    <a:pt x="89" y="4062"/>
                    <a:pt x="185" y="4062"/>
                  </a:cubicBezTo>
                  <a:lnTo>
                    <a:pt x="1477" y="4062"/>
                  </a:lnTo>
                  <a:lnTo>
                    <a:pt x="4431" y="6928"/>
                  </a:lnTo>
                  <a:lnTo>
                    <a:pt x="4705" y="6928"/>
                  </a:lnTo>
                  <a:lnTo>
                    <a:pt x="7755" y="4062"/>
                  </a:lnTo>
                  <a:lnTo>
                    <a:pt x="9047" y="4062"/>
                  </a:lnTo>
                  <a:cubicBezTo>
                    <a:pt x="9136" y="4062"/>
                    <a:pt x="9232" y="3974"/>
                    <a:pt x="9232" y="3878"/>
                  </a:cubicBezTo>
                  <a:cubicBezTo>
                    <a:pt x="9232" y="3789"/>
                    <a:pt x="9136" y="3693"/>
                    <a:pt x="9047" y="3693"/>
                  </a:cubicBezTo>
                  <a:lnTo>
                    <a:pt x="8124" y="3693"/>
                  </a:lnTo>
                  <a:lnTo>
                    <a:pt x="8678" y="3139"/>
                  </a:lnTo>
                  <a:cubicBezTo>
                    <a:pt x="8766" y="3051"/>
                    <a:pt x="8766" y="2866"/>
                    <a:pt x="8766" y="2866"/>
                  </a:cubicBezTo>
                  <a:cubicBezTo>
                    <a:pt x="8678" y="2770"/>
                    <a:pt x="8493" y="2770"/>
                    <a:pt x="8397" y="2770"/>
                  </a:cubicBezTo>
                  <a:lnTo>
                    <a:pt x="7843" y="3420"/>
                  </a:lnTo>
                  <a:lnTo>
                    <a:pt x="7843" y="2497"/>
                  </a:lnTo>
                  <a:cubicBezTo>
                    <a:pt x="7843" y="2312"/>
                    <a:pt x="7755" y="2216"/>
                    <a:pt x="7659" y="2216"/>
                  </a:cubicBezTo>
                  <a:cubicBezTo>
                    <a:pt x="7474" y="2216"/>
                    <a:pt x="7385" y="2312"/>
                    <a:pt x="7385" y="2497"/>
                  </a:cubicBezTo>
                  <a:lnTo>
                    <a:pt x="7474" y="3789"/>
                  </a:lnTo>
                  <a:lnTo>
                    <a:pt x="4801" y="6278"/>
                  </a:lnTo>
                  <a:lnTo>
                    <a:pt x="4801" y="1662"/>
                  </a:lnTo>
                  <a:lnTo>
                    <a:pt x="5724" y="739"/>
                  </a:lnTo>
                  <a:cubicBezTo>
                    <a:pt x="5812" y="650"/>
                    <a:pt x="5812" y="554"/>
                    <a:pt x="5724" y="466"/>
                  </a:cubicBezTo>
                  <a:cubicBezTo>
                    <a:pt x="5676" y="418"/>
                    <a:pt x="5630" y="394"/>
                    <a:pt x="5584" y="394"/>
                  </a:cubicBezTo>
                  <a:cubicBezTo>
                    <a:pt x="5537" y="394"/>
                    <a:pt x="5491" y="418"/>
                    <a:pt x="5443" y="466"/>
                  </a:cubicBezTo>
                  <a:lnTo>
                    <a:pt x="4801" y="1108"/>
                  </a:lnTo>
                  <a:lnTo>
                    <a:pt x="4801" y="185"/>
                  </a:lnTo>
                  <a:cubicBezTo>
                    <a:pt x="4801" y="97"/>
                    <a:pt x="4705" y="1"/>
                    <a:pt x="46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28"/>
          <p:cNvGrpSpPr/>
          <p:nvPr/>
        </p:nvGrpSpPr>
        <p:grpSpPr>
          <a:xfrm>
            <a:off x="5140107" y="1407266"/>
            <a:ext cx="923902" cy="875310"/>
            <a:chOff x="240525" y="3469700"/>
            <a:chExt cx="350800" cy="332350"/>
          </a:xfrm>
        </p:grpSpPr>
        <p:sp>
          <p:nvSpPr>
            <p:cNvPr id="193" name="Google Shape;193;p28"/>
            <p:cNvSpPr/>
            <p:nvPr/>
          </p:nvSpPr>
          <p:spPr>
            <a:xfrm>
              <a:off x="344275" y="3527475"/>
              <a:ext cx="69250" cy="173025"/>
            </a:xfrm>
            <a:custGeom>
              <a:rect b="b" l="l" r="r" t="t"/>
              <a:pathLst>
                <a:path extrusionOk="0" h="6921" w="2770">
                  <a:moveTo>
                    <a:pt x="2497" y="1"/>
                  </a:moveTo>
                  <a:cubicBezTo>
                    <a:pt x="1662" y="1"/>
                    <a:pt x="835" y="274"/>
                    <a:pt x="96" y="739"/>
                  </a:cubicBezTo>
                  <a:cubicBezTo>
                    <a:pt x="0" y="828"/>
                    <a:pt x="0" y="924"/>
                    <a:pt x="96" y="1012"/>
                  </a:cubicBezTo>
                  <a:cubicBezTo>
                    <a:pt x="96" y="1108"/>
                    <a:pt x="281" y="1108"/>
                    <a:pt x="370" y="1108"/>
                  </a:cubicBezTo>
                  <a:cubicBezTo>
                    <a:pt x="924" y="643"/>
                    <a:pt x="1662" y="459"/>
                    <a:pt x="2312" y="370"/>
                  </a:cubicBezTo>
                  <a:lnTo>
                    <a:pt x="2312" y="6736"/>
                  </a:lnTo>
                  <a:cubicBezTo>
                    <a:pt x="2312" y="6832"/>
                    <a:pt x="2401" y="6920"/>
                    <a:pt x="2497" y="6920"/>
                  </a:cubicBezTo>
                  <a:cubicBezTo>
                    <a:pt x="2681" y="6920"/>
                    <a:pt x="2770" y="6832"/>
                    <a:pt x="2770" y="6736"/>
                  </a:cubicBezTo>
                  <a:lnTo>
                    <a:pt x="2770" y="185"/>
                  </a:lnTo>
                  <a:cubicBezTo>
                    <a:pt x="2770" y="89"/>
                    <a:pt x="2681" y="1"/>
                    <a:pt x="2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8"/>
            <p:cNvSpPr/>
            <p:nvPr/>
          </p:nvSpPr>
          <p:spPr>
            <a:xfrm>
              <a:off x="298125" y="3559800"/>
              <a:ext cx="115400" cy="184650"/>
            </a:xfrm>
            <a:custGeom>
              <a:rect b="b" l="l" r="r" t="t"/>
              <a:pathLst>
                <a:path extrusionOk="0" h="7386" w="4616">
                  <a:moveTo>
                    <a:pt x="1293" y="0"/>
                  </a:moveTo>
                  <a:cubicBezTo>
                    <a:pt x="465" y="827"/>
                    <a:pt x="0" y="1935"/>
                    <a:pt x="0" y="3043"/>
                  </a:cubicBezTo>
                  <a:cubicBezTo>
                    <a:pt x="0" y="5443"/>
                    <a:pt x="2031" y="7385"/>
                    <a:pt x="4343" y="7385"/>
                  </a:cubicBezTo>
                  <a:cubicBezTo>
                    <a:pt x="4527" y="7385"/>
                    <a:pt x="4616" y="7289"/>
                    <a:pt x="4616" y="7200"/>
                  </a:cubicBezTo>
                  <a:lnTo>
                    <a:pt x="4616" y="6277"/>
                  </a:lnTo>
                  <a:cubicBezTo>
                    <a:pt x="4616" y="6181"/>
                    <a:pt x="4527" y="6093"/>
                    <a:pt x="4343" y="6093"/>
                  </a:cubicBezTo>
                  <a:cubicBezTo>
                    <a:pt x="4247" y="6093"/>
                    <a:pt x="4158" y="6181"/>
                    <a:pt x="4158" y="6277"/>
                  </a:cubicBezTo>
                  <a:lnTo>
                    <a:pt x="4158" y="7016"/>
                  </a:lnTo>
                  <a:cubicBezTo>
                    <a:pt x="2127" y="6831"/>
                    <a:pt x="465" y="5170"/>
                    <a:pt x="465" y="3043"/>
                  </a:cubicBezTo>
                  <a:cubicBezTo>
                    <a:pt x="465" y="2031"/>
                    <a:pt x="835" y="1012"/>
                    <a:pt x="1573" y="369"/>
                  </a:cubicBezTo>
                  <a:cubicBezTo>
                    <a:pt x="1662" y="273"/>
                    <a:pt x="1662" y="89"/>
                    <a:pt x="15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8"/>
            <p:cNvSpPr/>
            <p:nvPr/>
          </p:nvSpPr>
          <p:spPr>
            <a:xfrm>
              <a:off x="402050" y="3469700"/>
              <a:ext cx="11475" cy="32325"/>
            </a:xfrm>
            <a:custGeom>
              <a:rect b="b" l="l" r="r" t="t"/>
              <a:pathLst>
                <a:path extrusionOk="0" h="1293" w="459">
                  <a:moveTo>
                    <a:pt x="186" y="0"/>
                  </a:moveTo>
                  <a:cubicBezTo>
                    <a:pt x="90" y="0"/>
                    <a:pt x="1" y="96"/>
                    <a:pt x="1" y="185"/>
                  </a:cubicBezTo>
                  <a:lnTo>
                    <a:pt x="1" y="1108"/>
                  </a:lnTo>
                  <a:cubicBezTo>
                    <a:pt x="1" y="1204"/>
                    <a:pt x="90" y="1293"/>
                    <a:pt x="186" y="1293"/>
                  </a:cubicBezTo>
                  <a:cubicBezTo>
                    <a:pt x="370" y="1293"/>
                    <a:pt x="459" y="1204"/>
                    <a:pt x="459" y="1108"/>
                  </a:cubicBezTo>
                  <a:lnTo>
                    <a:pt x="459" y="185"/>
                  </a:lnTo>
                  <a:cubicBezTo>
                    <a:pt x="459" y="96"/>
                    <a:pt x="370" y="0"/>
                    <a:pt x="1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8"/>
            <p:cNvSpPr/>
            <p:nvPr/>
          </p:nvSpPr>
          <p:spPr>
            <a:xfrm>
              <a:off x="402050" y="3769700"/>
              <a:ext cx="11475" cy="32350"/>
            </a:xfrm>
            <a:custGeom>
              <a:rect b="b" l="l" r="r" t="t"/>
              <a:pathLst>
                <a:path extrusionOk="0" h="1294" w="459">
                  <a:moveTo>
                    <a:pt x="186" y="1"/>
                  </a:moveTo>
                  <a:cubicBezTo>
                    <a:pt x="90" y="1"/>
                    <a:pt x="1" y="97"/>
                    <a:pt x="1" y="281"/>
                  </a:cubicBezTo>
                  <a:lnTo>
                    <a:pt x="1" y="1109"/>
                  </a:lnTo>
                  <a:cubicBezTo>
                    <a:pt x="1" y="1205"/>
                    <a:pt x="90" y="1293"/>
                    <a:pt x="186" y="1293"/>
                  </a:cubicBezTo>
                  <a:cubicBezTo>
                    <a:pt x="370" y="1293"/>
                    <a:pt x="459" y="1205"/>
                    <a:pt x="459" y="1109"/>
                  </a:cubicBezTo>
                  <a:lnTo>
                    <a:pt x="459" y="281"/>
                  </a:lnTo>
                  <a:cubicBezTo>
                    <a:pt x="459" y="97"/>
                    <a:pt x="370" y="1"/>
                    <a:pt x="1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8"/>
            <p:cNvSpPr/>
            <p:nvPr/>
          </p:nvSpPr>
          <p:spPr>
            <a:xfrm>
              <a:off x="321200" y="3490550"/>
              <a:ext cx="23100" cy="29950"/>
            </a:xfrm>
            <a:custGeom>
              <a:rect b="b" l="l" r="r" t="t"/>
              <a:pathLst>
                <a:path extrusionOk="0" h="1198" w="924">
                  <a:moveTo>
                    <a:pt x="96" y="1"/>
                  </a:moveTo>
                  <a:cubicBezTo>
                    <a:pt x="0" y="89"/>
                    <a:pt x="0" y="185"/>
                    <a:pt x="0" y="274"/>
                  </a:cubicBezTo>
                  <a:lnTo>
                    <a:pt x="466" y="1108"/>
                  </a:lnTo>
                  <a:cubicBezTo>
                    <a:pt x="554" y="1108"/>
                    <a:pt x="554" y="1197"/>
                    <a:pt x="650" y="1197"/>
                  </a:cubicBezTo>
                  <a:lnTo>
                    <a:pt x="739" y="1197"/>
                  </a:lnTo>
                  <a:cubicBezTo>
                    <a:pt x="835" y="1108"/>
                    <a:pt x="923" y="1012"/>
                    <a:pt x="835" y="924"/>
                  </a:cubicBezTo>
                  <a:lnTo>
                    <a:pt x="370" y="89"/>
                  </a:lnTo>
                  <a:cubicBezTo>
                    <a:pt x="370" y="1"/>
                    <a:pt x="185" y="1"/>
                    <a:pt x="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8"/>
            <p:cNvSpPr/>
            <p:nvPr/>
          </p:nvSpPr>
          <p:spPr>
            <a:xfrm>
              <a:off x="261200" y="3549550"/>
              <a:ext cx="32325" cy="21700"/>
            </a:xfrm>
            <a:custGeom>
              <a:rect b="b" l="l" r="r" t="t"/>
              <a:pathLst>
                <a:path extrusionOk="0" h="868" w="1293">
                  <a:moveTo>
                    <a:pt x="273" y="1"/>
                  </a:moveTo>
                  <a:cubicBezTo>
                    <a:pt x="188" y="1"/>
                    <a:pt x="96" y="67"/>
                    <a:pt x="96" y="129"/>
                  </a:cubicBezTo>
                  <a:cubicBezTo>
                    <a:pt x="0" y="225"/>
                    <a:pt x="96" y="314"/>
                    <a:pt x="185" y="410"/>
                  </a:cubicBezTo>
                  <a:lnTo>
                    <a:pt x="923" y="868"/>
                  </a:lnTo>
                  <a:lnTo>
                    <a:pt x="1019" y="868"/>
                  </a:lnTo>
                  <a:cubicBezTo>
                    <a:pt x="1108" y="868"/>
                    <a:pt x="1204" y="868"/>
                    <a:pt x="1204" y="779"/>
                  </a:cubicBezTo>
                  <a:cubicBezTo>
                    <a:pt x="1293" y="683"/>
                    <a:pt x="1204" y="499"/>
                    <a:pt x="1108" y="499"/>
                  </a:cubicBezTo>
                  <a:lnTo>
                    <a:pt x="369" y="41"/>
                  </a:lnTo>
                  <a:cubicBezTo>
                    <a:pt x="343" y="12"/>
                    <a:pt x="309" y="1"/>
                    <a:pt x="2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240525" y="3631250"/>
              <a:ext cx="32325" cy="9250"/>
            </a:xfrm>
            <a:custGeom>
              <a:rect b="b" l="l" r="r" t="t"/>
              <a:pathLst>
                <a:path extrusionOk="0" h="370" w="1293">
                  <a:moveTo>
                    <a:pt x="185" y="0"/>
                  </a:moveTo>
                  <a:cubicBezTo>
                    <a:pt x="89" y="0"/>
                    <a:pt x="0" y="96"/>
                    <a:pt x="0" y="185"/>
                  </a:cubicBezTo>
                  <a:cubicBezTo>
                    <a:pt x="0" y="281"/>
                    <a:pt x="89" y="369"/>
                    <a:pt x="185" y="369"/>
                  </a:cubicBezTo>
                  <a:lnTo>
                    <a:pt x="1108" y="369"/>
                  </a:lnTo>
                  <a:cubicBezTo>
                    <a:pt x="1196" y="369"/>
                    <a:pt x="1292" y="281"/>
                    <a:pt x="1292" y="185"/>
                  </a:cubicBezTo>
                  <a:cubicBezTo>
                    <a:pt x="1292" y="96"/>
                    <a:pt x="1196" y="0"/>
                    <a:pt x="11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a:off x="261200" y="3700475"/>
              <a:ext cx="32325" cy="20875"/>
            </a:xfrm>
            <a:custGeom>
              <a:rect b="b" l="l" r="r" t="t"/>
              <a:pathLst>
                <a:path extrusionOk="0" h="835" w="1293">
                  <a:moveTo>
                    <a:pt x="923" y="0"/>
                  </a:moveTo>
                  <a:lnTo>
                    <a:pt x="185" y="466"/>
                  </a:lnTo>
                  <a:cubicBezTo>
                    <a:pt x="96" y="554"/>
                    <a:pt x="0" y="650"/>
                    <a:pt x="96" y="739"/>
                  </a:cubicBezTo>
                  <a:cubicBezTo>
                    <a:pt x="96" y="835"/>
                    <a:pt x="185" y="835"/>
                    <a:pt x="281" y="835"/>
                  </a:cubicBezTo>
                  <a:lnTo>
                    <a:pt x="369" y="835"/>
                  </a:lnTo>
                  <a:lnTo>
                    <a:pt x="1108" y="370"/>
                  </a:lnTo>
                  <a:cubicBezTo>
                    <a:pt x="1204" y="370"/>
                    <a:pt x="1293" y="185"/>
                    <a:pt x="1204" y="96"/>
                  </a:cubicBezTo>
                  <a:cubicBezTo>
                    <a:pt x="1108" y="0"/>
                    <a:pt x="1019" y="0"/>
                    <a:pt x="9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p:nvPr/>
          </p:nvSpPr>
          <p:spPr>
            <a:xfrm>
              <a:off x="321200" y="3751850"/>
              <a:ext cx="23100" cy="29525"/>
            </a:xfrm>
            <a:custGeom>
              <a:rect b="b" l="l" r="r" t="t"/>
              <a:pathLst>
                <a:path extrusionOk="0" h="1181" w="924">
                  <a:moveTo>
                    <a:pt x="602" y="0"/>
                  </a:moveTo>
                  <a:cubicBezTo>
                    <a:pt x="556" y="0"/>
                    <a:pt x="510" y="24"/>
                    <a:pt x="466" y="72"/>
                  </a:cubicBezTo>
                  <a:lnTo>
                    <a:pt x="0" y="899"/>
                  </a:lnTo>
                  <a:cubicBezTo>
                    <a:pt x="0" y="995"/>
                    <a:pt x="0" y="1084"/>
                    <a:pt x="96" y="1180"/>
                  </a:cubicBezTo>
                  <a:lnTo>
                    <a:pt x="185" y="1180"/>
                  </a:lnTo>
                  <a:cubicBezTo>
                    <a:pt x="281" y="1180"/>
                    <a:pt x="370" y="1180"/>
                    <a:pt x="370" y="1084"/>
                  </a:cubicBezTo>
                  <a:lnTo>
                    <a:pt x="835" y="346"/>
                  </a:lnTo>
                  <a:cubicBezTo>
                    <a:pt x="923" y="161"/>
                    <a:pt x="835" y="72"/>
                    <a:pt x="739" y="72"/>
                  </a:cubicBezTo>
                  <a:cubicBezTo>
                    <a:pt x="694" y="24"/>
                    <a:pt x="648" y="0"/>
                    <a:pt x="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p:nvPr/>
          </p:nvSpPr>
          <p:spPr>
            <a:xfrm>
              <a:off x="438975" y="3645075"/>
              <a:ext cx="27725" cy="41575"/>
            </a:xfrm>
            <a:custGeom>
              <a:rect b="b" l="l" r="r" t="t"/>
              <a:pathLst>
                <a:path extrusionOk="0" h="1663" w="1109">
                  <a:moveTo>
                    <a:pt x="370" y="555"/>
                  </a:moveTo>
                  <a:lnTo>
                    <a:pt x="555" y="651"/>
                  </a:lnTo>
                  <a:lnTo>
                    <a:pt x="643" y="1020"/>
                  </a:lnTo>
                  <a:lnTo>
                    <a:pt x="643" y="1020"/>
                  </a:lnTo>
                  <a:lnTo>
                    <a:pt x="370" y="835"/>
                  </a:lnTo>
                  <a:lnTo>
                    <a:pt x="370" y="555"/>
                  </a:lnTo>
                  <a:close/>
                  <a:moveTo>
                    <a:pt x="90" y="1"/>
                  </a:moveTo>
                  <a:cubicBezTo>
                    <a:pt x="1" y="97"/>
                    <a:pt x="1" y="97"/>
                    <a:pt x="1" y="186"/>
                  </a:cubicBezTo>
                  <a:lnTo>
                    <a:pt x="1" y="924"/>
                  </a:lnTo>
                  <a:lnTo>
                    <a:pt x="1" y="1109"/>
                  </a:lnTo>
                  <a:lnTo>
                    <a:pt x="739" y="1574"/>
                  </a:lnTo>
                  <a:cubicBezTo>
                    <a:pt x="828" y="1663"/>
                    <a:pt x="828" y="1663"/>
                    <a:pt x="924" y="1663"/>
                  </a:cubicBezTo>
                  <a:lnTo>
                    <a:pt x="1013" y="1574"/>
                  </a:lnTo>
                  <a:cubicBezTo>
                    <a:pt x="1013" y="1574"/>
                    <a:pt x="1109" y="1478"/>
                    <a:pt x="1109" y="1389"/>
                  </a:cubicBezTo>
                  <a:lnTo>
                    <a:pt x="1013" y="555"/>
                  </a:lnTo>
                  <a:cubicBezTo>
                    <a:pt x="1013" y="466"/>
                    <a:pt x="924" y="370"/>
                    <a:pt x="924" y="370"/>
                  </a:cubicBezTo>
                  <a:lnTo>
                    <a:pt x="27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a:off x="422750" y="3469700"/>
              <a:ext cx="168575" cy="332350"/>
            </a:xfrm>
            <a:custGeom>
              <a:rect b="b" l="l" r="r" t="t"/>
              <a:pathLst>
                <a:path extrusionOk="0" h="13294" w="6743">
                  <a:moveTo>
                    <a:pt x="465" y="0"/>
                  </a:moveTo>
                  <a:cubicBezTo>
                    <a:pt x="185" y="0"/>
                    <a:pt x="0" y="185"/>
                    <a:pt x="0" y="465"/>
                  </a:cubicBezTo>
                  <a:lnTo>
                    <a:pt x="0" y="2585"/>
                  </a:lnTo>
                  <a:cubicBezTo>
                    <a:pt x="0" y="2770"/>
                    <a:pt x="96" y="2866"/>
                    <a:pt x="185" y="2866"/>
                  </a:cubicBezTo>
                  <a:cubicBezTo>
                    <a:pt x="281" y="2866"/>
                    <a:pt x="369" y="2770"/>
                    <a:pt x="369" y="2585"/>
                  </a:cubicBezTo>
                  <a:lnTo>
                    <a:pt x="369" y="465"/>
                  </a:lnTo>
                  <a:lnTo>
                    <a:pt x="465" y="369"/>
                  </a:lnTo>
                  <a:cubicBezTo>
                    <a:pt x="554" y="369"/>
                    <a:pt x="650" y="465"/>
                    <a:pt x="650" y="465"/>
                  </a:cubicBezTo>
                  <a:lnTo>
                    <a:pt x="650" y="1019"/>
                  </a:lnTo>
                  <a:cubicBezTo>
                    <a:pt x="650" y="1108"/>
                    <a:pt x="650" y="1204"/>
                    <a:pt x="739" y="1204"/>
                  </a:cubicBezTo>
                  <a:cubicBezTo>
                    <a:pt x="787" y="1248"/>
                    <a:pt x="811" y="1270"/>
                    <a:pt x="834" y="1270"/>
                  </a:cubicBezTo>
                  <a:cubicBezTo>
                    <a:pt x="857" y="1270"/>
                    <a:pt x="879" y="1248"/>
                    <a:pt x="923" y="1204"/>
                  </a:cubicBezTo>
                  <a:lnTo>
                    <a:pt x="1573" y="739"/>
                  </a:lnTo>
                  <a:lnTo>
                    <a:pt x="1758" y="739"/>
                  </a:lnTo>
                  <a:lnTo>
                    <a:pt x="1758" y="923"/>
                  </a:lnTo>
                  <a:lnTo>
                    <a:pt x="650" y="1662"/>
                  </a:lnTo>
                  <a:lnTo>
                    <a:pt x="650" y="1846"/>
                  </a:lnTo>
                  <a:lnTo>
                    <a:pt x="650" y="2216"/>
                  </a:lnTo>
                  <a:cubicBezTo>
                    <a:pt x="650" y="2312"/>
                    <a:pt x="739" y="2400"/>
                    <a:pt x="835" y="2400"/>
                  </a:cubicBezTo>
                  <a:lnTo>
                    <a:pt x="1019" y="2400"/>
                  </a:lnTo>
                  <a:lnTo>
                    <a:pt x="1108" y="2496"/>
                  </a:lnTo>
                  <a:cubicBezTo>
                    <a:pt x="1108" y="2585"/>
                    <a:pt x="1019" y="2681"/>
                    <a:pt x="1019" y="2681"/>
                  </a:cubicBezTo>
                  <a:lnTo>
                    <a:pt x="835" y="2681"/>
                  </a:lnTo>
                  <a:cubicBezTo>
                    <a:pt x="739" y="2681"/>
                    <a:pt x="650" y="2770"/>
                    <a:pt x="650" y="2866"/>
                  </a:cubicBezTo>
                  <a:lnTo>
                    <a:pt x="650" y="4616"/>
                  </a:lnTo>
                  <a:cubicBezTo>
                    <a:pt x="650" y="4616"/>
                    <a:pt x="650" y="4712"/>
                    <a:pt x="739" y="4800"/>
                  </a:cubicBezTo>
                  <a:cubicBezTo>
                    <a:pt x="835" y="4800"/>
                    <a:pt x="835" y="4800"/>
                    <a:pt x="923" y="4712"/>
                  </a:cubicBezTo>
                  <a:lnTo>
                    <a:pt x="1846" y="4062"/>
                  </a:lnTo>
                  <a:lnTo>
                    <a:pt x="2031" y="4062"/>
                  </a:lnTo>
                  <a:lnTo>
                    <a:pt x="2031" y="4158"/>
                  </a:lnTo>
                  <a:lnTo>
                    <a:pt x="1942" y="5354"/>
                  </a:lnTo>
                  <a:cubicBezTo>
                    <a:pt x="1942" y="5354"/>
                    <a:pt x="1942" y="5450"/>
                    <a:pt x="2031" y="5539"/>
                  </a:cubicBezTo>
                  <a:lnTo>
                    <a:pt x="2216" y="5539"/>
                  </a:lnTo>
                  <a:lnTo>
                    <a:pt x="3693" y="4616"/>
                  </a:lnTo>
                  <a:cubicBezTo>
                    <a:pt x="3789" y="4616"/>
                    <a:pt x="3789" y="4616"/>
                    <a:pt x="3789" y="4527"/>
                  </a:cubicBezTo>
                  <a:lnTo>
                    <a:pt x="3789" y="4343"/>
                  </a:lnTo>
                  <a:lnTo>
                    <a:pt x="3693" y="4247"/>
                  </a:lnTo>
                  <a:lnTo>
                    <a:pt x="3693" y="4158"/>
                  </a:lnTo>
                  <a:cubicBezTo>
                    <a:pt x="3693" y="4062"/>
                    <a:pt x="3693" y="4062"/>
                    <a:pt x="3789" y="4062"/>
                  </a:cubicBezTo>
                  <a:lnTo>
                    <a:pt x="3877" y="4062"/>
                  </a:lnTo>
                  <a:lnTo>
                    <a:pt x="3973" y="4247"/>
                  </a:lnTo>
                  <a:cubicBezTo>
                    <a:pt x="4062" y="4343"/>
                    <a:pt x="4158" y="4343"/>
                    <a:pt x="4246" y="4343"/>
                  </a:cubicBezTo>
                  <a:lnTo>
                    <a:pt x="4616" y="4158"/>
                  </a:lnTo>
                  <a:cubicBezTo>
                    <a:pt x="4616" y="4158"/>
                    <a:pt x="4712" y="4062"/>
                    <a:pt x="4712" y="3973"/>
                  </a:cubicBezTo>
                  <a:lnTo>
                    <a:pt x="4800" y="2681"/>
                  </a:lnTo>
                  <a:lnTo>
                    <a:pt x="4896" y="2681"/>
                  </a:lnTo>
                  <a:cubicBezTo>
                    <a:pt x="4896" y="2585"/>
                    <a:pt x="4896" y="2585"/>
                    <a:pt x="4985" y="2585"/>
                  </a:cubicBezTo>
                  <a:cubicBezTo>
                    <a:pt x="4985" y="2585"/>
                    <a:pt x="5081" y="2681"/>
                    <a:pt x="5081" y="2770"/>
                  </a:cubicBezTo>
                  <a:lnTo>
                    <a:pt x="4985" y="3508"/>
                  </a:lnTo>
                  <a:cubicBezTo>
                    <a:pt x="4985" y="3604"/>
                    <a:pt x="4985" y="3693"/>
                    <a:pt x="5081" y="3789"/>
                  </a:cubicBezTo>
                  <a:lnTo>
                    <a:pt x="5266" y="3789"/>
                  </a:lnTo>
                  <a:lnTo>
                    <a:pt x="5723" y="3508"/>
                  </a:lnTo>
                  <a:cubicBezTo>
                    <a:pt x="5771" y="3464"/>
                    <a:pt x="5818" y="3442"/>
                    <a:pt x="5852" y="3442"/>
                  </a:cubicBezTo>
                  <a:cubicBezTo>
                    <a:pt x="5886" y="3442"/>
                    <a:pt x="5908" y="3464"/>
                    <a:pt x="5908" y="3508"/>
                  </a:cubicBezTo>
                  <a:lnTo>
                    <a:pt x="5908" y="3604"/>
                  </a:lnTo>
                  <a:lnTo>
                    <a:pt x="5908" y="3693"/>
                  </a:lnTo>
                  <a:lnTo>
                    <a:pt x="5354" y="3973"/>
                  </a:lnTo>
                  <a:cubicBezTo>
                    <a:pt x="5354" y="3973"/>
                    <a:pt x="5266" y="4062"/>
                    <a:pt x="5266" y="4158"/>
                  </a:cubicBezTo>
                  <a:cubicBezTo>
                    <a:pt x="5266" y="4247"/>
                    <a:pt x="5354" y="4247"/>
                    <a:pt x="5450" y="4343"/>
                  </a:cubicBezTo>
                  <a:lnTo>
                    <a:pt x="6189" y="4616"/>
                  </a:lnTo>
                  <a:cubicBezTo>
                    <a:pt x="6189" y="4712"/>
                    <a:pt x="6277" y="4712"/>
                    <a:pt x="6189" y="4800"/>
                  </a:cubicBezTo>
                  <a:cubicBezTo>
                    <a:pt x="6189" y="4896"/>
                    <a:pt x="6189" y="4896"/>
                    <a:pt x="6093" y="4896"/>
                  </a:cubicBezTo>
                  <a:lnTo>
                    <a:pt x="4896" y="4343"/>
                  </a:lnTo>
                  <a:lnTo>
                    <a:pt x="4712" y="4343"/>
                  </a:lnTo>
                  <a:lnTo>
                    <a:pt x="4431" y="4527"/>
                  </a:lnTo>
                  <a:cubicBezTo>
                    <a:pt x="4342" y="4616"/>
                    <a:pt x="4246" y="4712"/>
                    <a:pt x="4342" y="4800"/>
                  </a:cubicBezTo>
                  <a:lnTo>
                    <a:pt x="4431" y="4985"/>
                  </a:lnTo>
                  <a:lnTo>
                    <a:pt x="4431" y="5081"/>
                  </a:lnTo>
                  <a:lnTo>
                    <a:pt x="4342" y="5170"/>
                  </a:lnTo>
                  <a:cubicBezTo>
                    <a:pt x="4246" y="5170"/>
                    <a:pt x="4246" y="5081"/>
                    <a:pt x="4246" y="5081"/>
                  </a:cubicBezTo>
                  <a:lnTo>
                    <a:pt x="4158" y="4896"/>
                  </a:lnTo>
                  <a:cubicBezTo>
                    <a:pt x="4110" y="4848"/>
                    <a:pt x="4064" y="4824"/>
                    <a:pt x="4018" y="4824"/>
                  </a:cubicBezTo>
                  <a:cubicBezTo>
                    <a:pt x="3971" y="4824"/>
                    <a:pt x="3925" y="4848"/>
                    <a:pt x="3877" y="4896"/>
                  </a:cubicBezTo>
                  <a:lnTo>
                    <a:pt x="2312" y="5724"/>
                  </a:lnTo>
                  <a:cubicBezTo>
                    <a:pt x="2312" y="5724"/>
                    <a:pt x="2216" y="5820"/>
                    <a:pt x="2216" y="5908"/>
                  </a:cubicBezTo>
                  <a:cubicBezTo>
                    <a:pt x="2216" y="6004"/>
                    <a:pt x="2312" y="6093"/>
                    <a:pt x="2400" y="6093"/>
                  </a:cubicBezTo>
                  <a:lnTo>
                    <a:pt x="3419" y="6558"/>
                  </a:lnTo>
                  <a:lnTo>
                    <a:pt x="3508" y="6647"/>
                  </a:lnTo>
                  <a:cubicBezTo>
                    <a:pt x="3508" y="6743"/>
                    <a:pt x="3419" y="6743"/>
                    <a:pt x="3419" y="6743"/>
                  </a:cubicBezTo>
                  <a:lnTo>
                    <a:pt x="2400" y="7201"/>
                  </a:lnTo>
                  <a:cubicBezTo>
                    <a:pt x="2312" y="7297"/>
                    <a:pt x="2216" y="7297"/>
                    <a:pt x="2216" y="7385"/>
                  </a:cubicBezTo>
                  <a:cubicBezTo>
                    <a:pt x="2216" y="7481"/>
                    <a:pt x="2312" y="7570"/>
                    <a:pt x="2312" y="7570"/>
                  </a:cubicBezTo>
                  <a:lnTo>
                    <a:pt x="3877" y="8493"/>
                  </a:lnTo>
                  <a:cubicBezTo>
                    <a:pt x="3973" y="8493"/>
                    <a:pt x="4062" y="8493"/>
                    <a:pt x="4158" y="8404"/>
                  </a:cubicBezTo>
                  <a:lnTo>
                    <a:pt x="4246" y="8220"/>
                  </a:lnTo>
                  <a:lnTo>
                    <a:pt x="4246" y="8124"/>
                  </a:lnTo>
                  <a:cubicBezTo>
                    <a:pt x="4342" y="8124"/>
                    <a:pt x="4342" y="8124"/>
                    <a:pt x="4342" y="8220"/>
                  </a:cubicBezTo>
                  <a:lnTo>
                    <a:pt x="4431" y="8220"/>
                  </a:lnTo>
                  <a:lnTo>
                    <a:pt x="4431" y="8308"/>
                  </a:lnTo>
                  <a:lnTo>
                    <a:pt x="4342" y="8493"/>
                  </a:lnTo>
                  <a:cubicBezTo>
                    <a:pt x="4246" y="8589"/>
                    <a:pt x="4342" y="8678"/>
                    <a:pt x="4431" y="8774"/>
                  </a:cubicBezTo>
                  <a:lnTo>
                    <a:pt x="4712" y="8958"/>
                  </a:lnTo>
                  <a:lnTo>
                    <a:pt x="4896" y="8958"/>
                  </a:lnTo>
                  <a:lnTo>
                    <a:pt x="6093" y="8404"/>
                  </a:lnTo>
                  <a:lnTo>
                    <a:pt x="6189" y="8404"/>
                  </a:lnTo>
                  <a:lnTo>
                    <a:pt x="6189" y="8493"/>
                  </a:lnTo>
                  <a:cubicBezTo>
                    <a:pt x="6277" y="8589"/>
                    <a:pt x="6189" y="8589"/>
                    <a:pt x="6189" y="8678"/>
                  </a:cubicBezTo>
                  <a:lnTo>
                    <a:pt x="5450" y="8958"/>
                  </a:lnTo>
                  <a:cubicBezTo>
                    <a:pt x="5354" y="9047"/>
                    <a:pt x="5266" y="9047"/>
                    <a:pt x="5266" y="9143"/>
                  </a:cubicBezTo>
                  <a:cubicBezTo>
                    <a:pt x="5266" y="9231"/>
                    <a:pt x="5354" y="9327"/>
                    <a:pt x="5354" y="9327"/>
                  </a:cubicBezTo>
                  <a:lnTo>
                    <a:pt x="5908" y="9601"/>
                  </a:lnTo>
                  <a:lnTo>
                    <a:pt x="5908" y="9697"/>
                  </a:lnTo>
                  <a:lnTo>
                    <a:pt x="5908" y="9785"/>
                  </a:lnTo>
                  <a:lnTo>
                    <a:pt x="5819" y="9881"/>
                  </a:lnTo>
                  <a:lnTo>
                    <a:pt x="5723" y="9785"/>
                  </a:lnTo>
                  <a:lnTo>
                    <a:pt x="5266" y="9512"/>
                  </a:lnTo>
                  <a:cubicBezTo>
                    <a:pt x="5170" y="9512"/>
                    <a:pt x="5081" y="9512"/>
                    <a:pt x="5081" y="9601"/>
                  </a:cubicBezTo>
                  <a:cubicBezTo>
                    <a:pt x="4985" y="9601"/>
                    <a:pt x="4985" y="9697"/>
                    <a:pt x="4985" y="9785"/>
                  </a:cubicBezTo>
                  <a:lnTo>
                    <a:pt x="5081" y="10524"/>
                  </a:lnTo>
                  <a:cubicBezTo>
                    <a:pt x="5081" y="10620"/>
                    <a:pt x="4985" y="10708"/>
                    <a:pt x="4985" y="10708"/>
                  </a:cubicBezTo>
                  <a:cubicBezTo>
                    <a:pt x="4896" y="10708"/>
                    <a:pt x="4800" y="10620"/>
                    <a:pt x="4800" y="10620"/>
                  </a:cubicBezTo>
                  <a:lnTo>
                    <a:pt x="4712" y="9327"/>
                  </a:lnTo>
                  <a:cubicBezTo>
                    <a:pt x="4712" y="9231"/>
                    <a:pt x="4616" y="9143"/>
                    <a:pt x="4616" y="9143"/>
                  </a:cubicBezTo>
                  <a:lnTo>
                    <a:pt x="4246" y="8958"/>
                  </a:lnTo>
                  <a:cubicBezTo>
                    <a:pt x="4158" y="8958"/>
                    <a:pt x="4062" y="8958"/>
                    <a:pt x="3973" y="9047"/>
                  </a:cubicBezTo>
                  <a:lnTo>
                    <a:pt x="3877" y="9231"/>
                  </a:lnTo>
                  <a:lnTo>
                    <a:pt x="3789" y="9231"/>
                  </a:lnTo>
                  <a:cubicBezTo>
                    <a:pt x="3693" y="9231"/>
                    <a:pt x="3693" y="9231"/>
                    <a:pt x="3693" y="9143"/>
                  </a:cubicBezTo>
                  <a:lnTo>
                    <a:pt x="3693" y="9047"/>
                  </a:lnTo>
                  <a:lnTo>
                    <a:pt x="3789" y="8958"/>
                  </a:lnTo>
                  <a:lnTo>
                    <a:pt x="3789" y="8774"/>
                  </a:lnTo>
                  <a:cubicBezTo>
                    <a:pt x="3789" y="8678"/>
                    <a:pt x="3789" y="8678"/>
                    <a:pt x="3693" y="8678"/>
                  </a:cubicBezTo>
                  <a:lnTo>
                    <a:pt x="2216" y="7754"/>
                  </a:lnTo>
                  <a:lnTo>
                    <a:pt x="2031" y="7754"/>
                  </a:lnTo>
                  <a:cubicBezTo>
                    <a:pt x="1942" y="7850"/>
                    <a:pt x="1942" y="7939"/>
                    <a:pt x="1942" y="8035"/>
                  </a:cubicBezTo>
                  <a:lnTo>
                    <a:pt x="2031" y="9143"/>
                  </a:lnTo>
                  <a:lnTo>
                    <a:pt x="2031" y="9231"/>
                  </a:lnTo>
                  <a:lnTo>
                    <a:pt x="1846" y="9231"/>
                  </a:lnTo>
                  <a:lnTo>
                    <a:pt x="923" y="8589"/>
                  </a:lnTo>
                  <a:cubicBezTo>
                    <a:pt x="879" y="8541"/>
                    <a:pt x="857" y="8517"/>
                    <a:pt x="834" y="8517"/>
                  </a:cubicBezTo>
                  <a:cubicBezTo>
                    <a:pt x="811" y="8517"/>
                    <a:pt x="787" y="8541"/>
                    <a:pt x="739" y="8589"/>
                  </a:cubicBezTo>
                  <a:cubicBezTo>
                    <a:pt x="650" y="8589"/>
                    <a:pt x="650" y="8678"/>
                    <a:pt x="650" y="8774"/>
                  </a:cubicBezTo>
                  <a:lnTo>
                    <a:pt x="650" y="10435"/>
                  </a:lnTo>
                  <a:cubicBezTo>
                    <a:pt x="650" y="10524"/>
                    <a:pt x="739" y="10620"/>
                    <a:pt x="835" y="10620"/>
                  </a:cubicBezTo>
                  <a:lnTo>
                    <a:pt x="1019" y="10620"/>
                  </a:lnTo>
                  <a:cubicBezTo>
                    <a:pt x="1019" y="10620"/>
                    <a:pt x="1108" y="10708"/>
                    <a:pt x="1108" y="10804"/>
                  </a:cubicBezTo>
                  <a:lnTo>
                    <a:pt x="1019" y="10893"/>
                  </a:lnTo>
                  <a:lnTo>
                    <a:pt x="835" y="10893"/>
                  </a:lnTo>
                  <a:cubicBezTo>
                    <a:pt x="739" y="10893"/>
                    <a:pt x="650" y="10989"/>
                    <a:pt x="650" y="11078"/>
                  </a:cubicBezTo>
                  <a:lnTo>
                    <a:pt x="650" y="11447"/>
                  </a:lnTo>
                  <a:lnTo>
                    <a:pt x="650" y="11632"/>
                  </a:lnTo>
                  <a:lnTo>
                    <a:pt x="1758" y="12370"/>
                  </a:lnTo>
                  <a:lnTo>
                    <a:pt x="1758" y="12555"/>
                  </a:lnTo>
                  <a:lnTo>
                    <a:pt x="1573" y="12555"/>
                  </a:lnTo>
                  <a:lnTo>
                    <a:pt x="923" y="12097"/>
                  </a:lnTo>
                  <a:cubicBezTo>
                    <a:pt x="879" y="12049"/>
                    <a:pt x="857" y="12025"/>
                    <a:pt x="834" y="12025"/>
                  </a:cubicBezTo>
                  <a:cubicBezTo>
                    <a:pt x="811" y="12025"/>
                    <a:pt x="787" y="12049"/>
                    <a:pt x="739" y="12097"/>
                  </a:cubicBezTo>
                  <a:cubicBezTo>
                    <a:pt x="650" y="12097"/>
                    <a:pt x="650" y="12185"/>
                    <a:pt x="650" y="12281"/>
                  </a:cubicBezTo>
                  <a:lnTo>
                    <a:pt x="650" y="12835"/>
                  </a:lnTo>
                  <a:cubicBezTo>
                    <a:pt x="650" y="12835"/>
                    <a:pt x="554" y="12924"/>
                    <a:pt x="465" y="12924"/>
                  </a:cubicBezTo>
                  <a:lnTo>
                    <a:pt x="369" y="12835"/>
                  </a:lnTo>
                  <a:lnTo>
                    <a:pt x="369" y="3508"/>
                  </a:lnTo>
                  <a:cubicBezTo>
                    <a:pt x="369" y="3419"/>
                    <a:pt x="281" y="3323"/>
                    <a:pt x="185" y="3323"/>
                  </a:cubicBezTo>
                  <a:cubicBezTo>
                    <a:pt x="96" y="3323"/>
                    <a:pt x="0" y="3419"/>
                    <a:pt x="0" y="3508"/>
                  </a:cubicBezTo>
                  <a:lnTo>
                    <a:pt x="0" y="12835"/>
                  </a:lnTo>
                  <a:cubicBezTo>
                    <a:pt x="0" y="13109"/>
                    <a:pt x="185" y="13293"/>
                    <a:pt x="465" y="13293"/>
                  </a:cubicBezTo>
                  <a:cubicBezTo>
                    <a:pt x="739" y="13293"/>
                    <a:pt x="1019" y="13109"/>
                    <a:pt x="1019" y="12835"/>
                  </a:cubicBezTo>
                  <a:lnTo>
                    <a:pt x="1019" y="12651"/>
                  </a:lnTo>
                  <a:lnTo>
                    <a:pt x="1388" y="12924"/>
                  </a:lnTo>
                  <a:cubicBezTo>
                    <a:pt x="1477" y="12924"/>
                    <a:pt x="1573" y="13020"/>
                    <a:pt x="1662" y="13020"/>
                  </a:cubicBezTo>
                  <a:cubicBezTo>
                    <a:pt x="1846" y="13020"/>
                    <a:pt x="2031" y="12924"/>
                    <a:pt x="2127" y="12739"/>
                  </a:cubicBezTo>
                  <a:cubicBezTo>
                    <a:pt x="2216" y="12555"/>
                    <a:pt x="2216" y="12185"/>
                    <a:pt x="1942" y="12001"/>
                  </a:cubicBezTo>
                  <a:lnTo>
                    <a:pt x="1019" y="11358"/>
                  </a:lnTo>
                  <a:lnTo>
                    <a:pt x="1019" y="11262"/>
                  </a:lnTo>
                  <a:cubicBezTo>
                    <a:pt x="1292" y="11262"/>
                    <a:pt x="1477" y="11078"/>
                    <a:pt x="1477" y="10804"/>
                  </a:cubicBezTo>
                  <a:cubicBezTo>
                    <a:pt x="1477" y="10524"/>
                    <a:pt x="1292" y="10251"/>
                    <a:pt x="1019" y="10251"/>
                  </a:cubicBezTo>
                  <a:lnTo>
                    <a:pt x="1019" y="9143"/>
                  </a:lnTo>
                  <a:lnTo>
                    <a:pt x="1662" y="9601"/>
                  </a:lnTo>
                  <a:cubicBezTo>
                    <a:pt x="1710" y="9649"/>
                    <a:pt x="1802" y="9673"/>
                    <a:pt x="1905" y="9673"/>
                  </a:cubicBezTo>
                  <a:cubicBezTo>
                    <a:pt x="2009" y="9673"/>
                    <a:pt x="2123" y="9649"/>
                    <a:pt x="2216" y="9601"/>
                  </a:cubicBezTo>
                  <a:cubicBezTo>
                    <a:pt x="2400" y="9512"/>
                    <a:pt x="2496" y="9327"/>
                    <a:pt x="2496" y="9047"/>
                  </a:cubicBezTo>
                  <a:lnTo>
                    <a:pt x="2400" y="8308"/>
                  </a:lnTo>
                  <a:lnTo>
                    <a:pt x="3323" y="8862"/>
                  </a:lnTo>
                  <a:cubicBezTo>
                    <a:pt x="3235" y="9047"/>
                    <a:pt x="3235" y="9143"/>
                    <a:pt x="3323" y="9327"/>
                  </a:cubicBezTo>
                  <a:cubicBezTo>
                    <a:pt x="3323" y="9416"/>
                    <a:pt x="3419" y="9512"/>
                    <a:pt x="3508" y="9601"/>
                  </a:cubicBezTo>
                  <a:cubicBezTo>
                    <a:pt x="3604" y="9601"/>
                    <a:pt x="3693" y="9697"/>
                    <a:pt x="3789" y="9697"/>
                  </a:cubicBezTo>
                  <a:cubicBezTo>
                    <a:pt x="3973" y="9697"/>
                    <a:pt x="4158" y="9601"/>
                    <a:pt x="4246" y="9416"/>
                  </a:cubicBezTo>
                  <a:lnTo>
                    <a:pt x="4431" y="10620"/>
                  </a:lnTo>
                  <a:cubicBezTo>
                    <a:pt x="4431" y="10893"/>
                    <a:pt x="4712" y="11078"/>
                    <a:pt x="4896" y="11078"/>
                  </a:cubicBezTo>
                  <a:lnTo>
                    <a:pt x="4985" y="11078"/>
                  </a:lnTo>
                  <a:cubicBezTo>
                    <a:pt x="5266" y="11078"/>
                    <a:pt x="5539" y="10804"/>
                    <a:pt x="5450" y="10524"/>
                  </a:cubicBezTo>
                  <a:lnTo>
                    <a:pt x="5450" y="10066"/>
                  </a:lnTo>
                  <a:lnTo>
                    <a:pt x="5539" y="10155"/>
                  </a:lnTo>
                  <a:cubicBezTo>
                    <a:pt x="5635" y="10251"/>
                    <a:pt x="5723" y="10251"/>
                    <a:pt x="5819" y="10251"/>
                  </a:cubicBezTo>
                  <a:cubicBezTo>
                    <a:pt x="6004" y="10251"/>
                    <a:pt x="6189" y="10155"/>
                    <a:pt x="6277" y="9970"/>
                  </a:cubicBezTo>
                  <a:cubicBezTo>
                    <a:pt x="6373" y="9881"/>
                    <a:pt x="6373" y="9697"/>
                    <a:pt x="6373" y="9601"/>
                  </a:cubicBezTo>
                  <a:cubicBezTo>
                    <a:pt x="6277" y="9416"/>
                    <a:pt x="6189" y="9327"/>
                    <a:pt x="6093" y="9231"/>
                  </a:cubicBezTo>
                  <a:lnTo>
                    <a:pt x="5908" y="9231"/>
                  </a:lnTo>
                  <a:lnTo>
                    <a:pt x="6373" y="9047"/>
                  </a:lnTo>
                  <a:cubicBezTo>
                    <a:pt x="6558" y="8862"/>
                    <a:pt x="6743" y="8589"/>
                    <a:pt x="6558" y="8308"/>
                  </a:cubicBezTo>
                  <a:cubicBezTo>
                    <a:pt x="6558" y="8220"/>
                    <a:pt x="6462" y="8124"/>
                    <a:pt x="6277" y="8035"/>
                  </a:cubicBezTo>
                  <a:lnTo>
                    <a:pt x="5908" y="8035"/>
                  </a:lnTo>
                  <a:lnTo>
                    <a:pt x="4800" y="8589"/>
                  </a:lnTo>
                  <a:lnTo>
                    <a:pt x="4800" y="8493"/>
                  </a:lnTo>
                  <a:cubicBezTo>
                    <a:pt x="4800" y="8404"/>
                    <a:pt x="4896" y="8308"/>
                    <a:pt x="4800" y="8124"/>
                  </a:cubicBezTo>
                  <a:cubicBezTo>
                    <a:pt x="4800" y="8035"/>
                    <a:pt x="4712" y="7850"/>
                    <a:pt x="4527" y="7850"/>
                  </a:cubicBezTo>
                  <a:cubicBezTo>
                    <a:pt x="4431" y="7754"/>
                    <a:pt x="4342" y="7754"/>
                    <a:pt x="4158" y="7754"/>
                  </a:cubicBezTo>
                  <a:cubicBezTo>
                    <a:pt x="4062" y="7850"/>
                    <a:pt x="3973" y="7850"/>
                    <a:pt x="3877" y="8035"/>
                  </a:cubicBezTo>
                  <a:lnTo>
                    <a:pt x="2865" y="7481"/>
                  </a:lnTo>
                  <a:lnTo>
                    <a:pt x="3604" y="7112"/>
                  </a:lnTo>
                  <a:cubicBezTo>
                    <a:pt x="3789" y="7016"/>
                    <a:pt x="3877" y="6831"/>
                    <a:pt x="3877" y="6647"/>
                  </a:cubicBezTo>
                  <a:cubicBezTo>
                    <a:pt x="3877" y="6462"/>
                    <a:pt x="3789" y="6277"/>
                    <a:pt x="3604" y="6189"/>
                  </a:cubicBezTo>
                  <a:lnTo>
                    <a:pt x="2865" y="5908"/>
                  </a:lnTo>
                  <a:lnTo>
                    <a:pt x="3877" y="5354"/>
                  </a:lnTo>
                  <a:cubicBezTo>
                    <a:pt x="3973" y="5450"/>
                    <a:pt x="4158" y="5539"/>
                    <a:pt x="4342" y="5539"/>
                  </a:cubicBezTo>
                  <a:cubicBezTo>
                    <a:pt x="4431" y="5539"/>
                    <a:pt x="4527" y="5539"/>
                    <a:pt x="4527" y="5450"/>
                  </a:cubicBezTo>
                  <a:cubicBezTo>
                    <a:pt x="4712" y="5450"/>
                    <a:pt x="4800" y="5266"/>
                    <a:pt x="4800" y="5170"/>
                  </a:cubicBezTo>
                  <a:cubicBezTo>
                    <a:pt x="4896" y="5081"/>
                    <a:pt x="4800" y="4896"/>
                    <a:pt x="4800" y="4800"/>
                  </a:cubicBezTo>
                  <a:lnTo>
                    <a:pt x="4800" y="4800"/>
                  </a:lnTo>
                  <a:lnTo>
                    <a:pt x="5908" y="5266"/>
                  </a:lnTo>
                  <a:lnTo>
                    <a:pt x="6093" y="5266"/>
                  </a:lnTo>
                  <a:cubicBezTo>
                    <a:pt x="6277" y="5266"/>
                    <a:pt x="6558" y="5170"/>
                    <a:pt x="6558" y="4985"/>
                  </a:cubicBezTo>
                  <a:cubicBezTo>
                    <a:pt x="6743" y="4712"/>
                    <a:pt x="6558" y="4431"/>
                    <a:pt x="6373" y="4247"/>
                  </a:cubicBezTo>
                  <a:lnTo>
                    <a:pt x="5908" y="4158"/>
                  </a:lnTo>
                  <a:lnTo>
                    <a:pt x="6093" y="4062"/>
                  </a:lnTo>
                  <a:cubicBezTo>
                    <a:pt x="6189" y="3973"/>
                    <a:pt x="6277" y="3877"/>
                    <a:pt x="6373" y="3693"/>
                  </a:cubicBezTo>
                  <a:cubicBezTo>
                    <a:pt x="6373" y="3604"/>
                    <a:pt x="6373" y="3419"/>
                    <a:pt x="6277" y="3323"/>
                  </a:cubicBezTo>
                  <a:cubicBezTo>
                    <a:pt x="6158" y="3146"/>
                    <a:pt x="6001" y="3044"/>
                    <a:pt x="5829" y="3044"/>
                  </a:cubicBezTo>
                  <a:cubicBezTo>
                    <a:pt x="5735" y="3044"/>
                    <a:pt x="5638" y="3074"/>
                    <a:pt x="5539" y="3139"/>
                  </a:cubicBezTo>
                  <a:lnTo>
                    <a:pt x="5450" y="3235"/>
                  </a:lnTo>
                  <a:lnTo>
                    <a:pt x="5450" y="2770"/>
                  </a:lnTo>
                  <a:cubicBezTo>
                    <a:pt x="5539" y="2496"/>
                    <a:pt x="5266" y="2216"/>
                    <a:pt x="4985" y="2216"/>
                  </a:cubicBezTo>
                  <a:cubicBezTo>
                    <a:pt x="4896" y="2216"/>
                    <a:pt x="4712" y="2216"/>
                    <a:pt x="4616" y="2312"/>
                  </a:cubicBezTo>
                  <a:cubicBezTo>
                    <a:pt x="4527" y="2400"/>
                    <a:pt x="4431" y="2496"/>
                    <a:pt x="4431" y="2681"/>
                  </a:cubicBezTo>
                  <a:lnTo>
                    <a:pt x="4246" y="3877"/>
                  </a:lnTo>
                  <a:cubicBezTo>
                    <a:pt x="4158" y="3789"/>
                    <a:pt x="4062" y="3693"/>
                    <a:pt x="3973" y="3693"/>
                  </a:cubicBezTo>
                  <a:cubicBezTo>
                    <a:pt x="3881" y="3648"/>
                    <a:pt x="3811" y="3626"/>
                    <a:pt x="3741" y="3626"/>
                  </a:cubicBezTo>
                  <a:cubicBezTo>
                    <a:pt x="3670" y="3626"/>
                    <a:pt x="3600" y="3648"/>
                    <a:pt x="3508" y="3693"/>
                  </a:cubicBezTo>
                  <a:cubicBezTo>
                    <a:pt x="3419" y="3789"/>
                    <a:pt x="3323" y="3877"/>
                    <a:pt x="3323" y="4062"/>
                  </a:cubicBezTo>
                  <a:cubicBezTo>
                    <a:pt x="3235" y="4158"/>
                    <a:pt x="3235" y="4247"/>
                    <a:pt x="3323" y="4431"/>
                  </a:cubicBezTo>
                  <a:lnTo>
                    <a:pt x="2400" y="4985"/>
                  </a:lnTo>
                  <a:lnTo>
                    <a:pt x="2496" y="4247"/>
                  </a:lnTo>
                  <a:cubicBezTo>
                    <a:pt x="2496" y="3973"/>
                    <a:pt x="2400" y="3789"/>
                    <a:pt x="2216" y="3693"/>
                  </a:cubicBezTo>
                  <a:cubicBezTo>
                    <a:pt x="2123" y="3648"/>
                    <a:pt x="2009" y="3626"/>
                    <a:pt x="1905" y="3626"/>
                  </a:cubicBezTo>
                  <a:cubicBezTo>
                    <a:pt x="1802" y="3626"/>
                    <a:pt x="1710" y="3648"/>
                    <a:pt x="1662" y="3693"/>
                  </a:cubicBezTo>
                  <a:lnTo>
                    <a:pt x="1019" y="4158"/>
                  </a:lnTo>
                  <a:lnTo>
                    <a:pt x="1019" y="3050"/>
                  </a:lnTo>
                  <a:cubicBezTo>
                    <a:pt x="1292" y="3050"/>
                    <a:pt x="1477" y="2770"/>
                    <a:pt x="1477" y="2496"/>
                  </a:cubicBezTo>
                  <a:cubicBezTo>
                    <a:pt x="1477" y="2216"/>
                    <a:pt x="1292" y="2031"/>
                    <a:pt x="1019" y="2031"/>
                  </a:cubicBezTo>
                  <a:lnTo>
                    <a:pt x="1019" y="1942"/>
                  </a:lnTo>
                  <a:lnTo>
                    <a:pt x="1942" y="1293"/>
                  </a:lnTo>
                  <a:cubicBezTo>
                    <a:pt x="2216" y="1108"/>
                    <a:pt x="2216" y="739"/>
                    <a:pt x="2127" y="554"/>
                  </a:cubicBezTo>
                  <a:cubicBezTo>
                    <a:pt x="2009" y="380"/>
                    <a:pt x="1817" y="317"/>
                    <a:pt x="1645" y="317"/>
                  </a:cubicBezTo>
                  <a:cubicBezTo>
                    <a:pt x="1547" y="317"/>
                    <a:pt x="1455" y="337"/>
                    <a:pt x="1388" y="369"/>
                  </a:cubicBezTo>
                  <a:lnTo>
                    <a:pt x="1019" y="650"/>
                  </a:lnTo>
                  <a:lnTo>
                    <a:pt x="1019" y="465"/>
                  </a:lnTo>
                  <a:cubicBezTo>
                    <a:pt x="1019" y="185"/>
                    <a:pt x="739" y="0"/>
                    <a:pt x="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p:nvPr/>
          </p:nvSpPr>
          <p:spPr>
            <a:xfrm>
              <a:off x="438975" y="3585675"/>
              <a:ext cx="27725" cy="40975"/>
            </a:xfrm>
            <a:custGeom>
              <a:rect b="b" l="l" r="r" t="t"/>
              <a:pathLst>
                <a:path extrusionOk="0" h="1639" w="1109">
                  <a:moveTo>
                    <a:pt x="643" y="627"/>
                  </a:moveTo>
                  <a:lnTo>
                    <a:pt x="555" y="996"/>
                  </a:lnTo>
                  <a:lnTo>
                    <a:pt x="370" y="1085"/>
                  </a:lnTo>
                  <a:lnTo>
                    <a:pt x="370" y="811"/>
                  </a:lnTo>
                  <a:lnTo>
                    <a:pt x="643" y="627"/>
                  </a:lnTo>
                  <a:close/>
                  <a:moveTo>
                    <a:pt x="876" y="1"/>
                  </a:moveTo>
                  <a:cubicBezTo>
                    <a:pt x="830" y="1"/>
                    <a:pt x="784" y="25"/>
                    <a:pt x="739" y="73"/>
                  </a:cubicBezTo>
                  <a:lnTo>
                    <a:pt x="1" y="531"/>
                  </a:lnTo>
                  <a:lnTo>
                    <a:pt x="1" y="715"/>
                  </a:lnTo>
                  <a:lnTo>
                    <a:pt x="1" y="1454"/>
                  </a:lnTo>
                  <a:cubicBezTo>
                    <a:pt x="1" y="1550"/>
                    <a:pt x="1" y="1638"/>
                    <a:pt x="90" y="1638"/>
                  </a:cubicBezTo>
                  <a:lnTo>
                    <a:pt x="274" y="1638"/>
                  </a:lnTo>
                  <a:lnTo>
                    <a:pt x="924" y="1269"/>
                  </a:lnTo>
                  <a:cubicBezTo>
                    <a:pt x="924" y="1269"/>
                    <a:pt x="1013" y="1181"/>
                    <a:pt x="1013" y="1085"/>
                  </a:cubicBezTo>
                  <a:lnTo>
                    <a:pt x="1109" y="257"/>
                  </a:lnTo>
                  <a:cubicBezTo>
                    <a:pt x="1109" y="161"/>
                    <a:pt x="1013" y="73"/>
                    <a:pt x="1013" y="73"/>
                  </a:cubicBezTo>
                  <a:cubicBezTo>
                    <a:pt x="968" y="25"/>
                    <a:pt x="922" y="1"/>
                    <a:pt x="8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8"/>
            <p:cNvSpPr/>
            <p:nvPr/>
          </p:nvSpPr>
          <p:spPr>
            <a:xfrm>
              <a:off x="445825" y="3622000"/>
              <a:ext cx="46175" cy="27725"/>
            </a:xfrm>
            <a:custGeom>
              <a:rect b="b" l="l" r="r" t="t"/>
              <a:pathLst>
                <a:path extrusionOk="0" h="1109" w="1847">
                  <a:moveTo>
                    <a:pt x="835" y="466"/>
                  </a:moveTo>
                  <a:lnTo>
                    <a:pt x="1108" y="555"/>
                  </a:lnTo>
                  <a:lnTo>
                    <a:pt x="835" y="651"/>
                  </a:lnTo>
                  <a:lnTo>
                    <a:pt x="650" y="555"/>
                  </a:lnTo>
                  <a:lnTo>
                    <a:pt x="835" y="466"/>
                  </a:lnTo>
                  <a:close/>
                  <a:moveTo>
                    <a:pt x="739" y="1"/>
                  </a:moveTo>
                  <a:lnTo>
                    <a:pt x="96" y="370"/>
                  </a:lnTo>
                  <a:cubicBezTo>
                    <a:pt x="0" y="466"/>
                    <a:pt x="0" y="466"/>
                    <a:pt x="0" y="555"/>
                  </a:cubicBezTo>
                  <a:cubicBezTo>
                    <a:pt x="0" y="651"/>
                    <a:pt x="0" y="739"/>
                    <a:pt x="96" y="739"/>
                  </a:cubicBezTo>
                  <a:lnTo>
                    <a:pt x="739" y="1109"/>
                  </a:lnTo>
                  <a:lnTo>
                    <a:pt x="923" y="1109"/>
                  </a:lnTo>
                  <a:lnTo>
                    <a:pt x="1758" y="739"/>
                  </a:lnTo>
                  <a:cubicBezTo>
                    <a:pt x="1846" y="739"/>
                    <a:pt x="1846" y="651"/>
                    <a:pt x="1846" y="555"/>
                  </a:cubicBezTo>
                  <a:cubicBezTo>
                    <a:pt x="1846" y="466"/>
                    <a:pt x="1846" y="370"/>
                    <a:pt x="1758" y="370"/>
                  </a:cubicBezTo>
                  <a:lnTo>
                    <a:pt x="9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8"/>
            <p:cNvSpPr/>
            <p:nvPr/>
          </p:nvSpPr>
          <p:spPr>
            <a:xfrm>
              <a:off x="496600" y="3725950"/>
              <a:ext cx="9250" cy="11475"/>
            </a:xfrm>
            <a:custGeom>
              <a:rect b="b" l="l" r="r" t="t"/>
              <a:pathLst>
                <a:path extrusionOk="0" h="459" w="370">
                  <a:moveTo>
                    <a:pt x="185" y="1"/>
                  </a:moveTo>
                  <a:cubicBezTo>
                    <a:pt x="96" y="1"/>
                    <a:pt x="0" y="89"/>
                    <a:pt x="0" y="274"/>
                  </a:cubicBezTo>
                  <a:cubicBezTo>
                    <a:pt x="0" y="370"/>
                    <a:pt x="96" y="458"/>
                    <a:pt x="185" y="458"/>
                  </a:cubicBezTo>
                  <a:cubicBezTo>
                    <a:pt x="281" y="458"/>
                    <a:pt x="369" y="370"/>
                    <a:pt x="369" y="274"/>
                  </a:cubicBezTo>
                  <a:cubicBezTo>
                    <a:pt x="369" y="89"/>
                    <a:pt x="281" y="1"/>
                    <a:pt x="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8"/>
            <p:cNvSpPr/>
            <p:nvPr/>
          </p:nvSpPr>
          <p:spPr>
            <a:xfrm>
              <a:off x="473500" y="3515850"/>
              <a:ext cx="11675" cy="11650"/>
            </a:xfrm>
            <a:custGeom>
              <a:rect b="b" l="l" r="r" t="t"/>
              <a:pathLst>
                <a:path extrusionOk="0" h="466" w="467">
                  <a:moveTo>
                    <a:pt x="282" y="0"/>
                  </a:moveTo>
                  <a:cubicBezTo>
                    <a:pt x="97" y="0"/>
                    <a:pt x="1" y="96"/>
                    <a:pt x="1" y="281"/>
                  </a:cubicBezTo>
                  <a:cubicBezTo>
                    <a:pt x="1" y="370"/>
                    <a:pt x="97" y="466"/>
                    <a:pt x="282" y="466"/>
                  </a:cubicBezTo>
                  <a:cubicBezTo>
                    <a:pt x="370" y="466"/>
                    <a:pt x="466" y="370"/>
                    <a:pt x="466" y="281"/>
                  </a:cubicBezTo>
                  <a:cubicBezTo>
                    <a:pt x="466" y="96"/>
                    <a:pt x="370" y="0"/>
                    <a:pt x="2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8"/>
            <p:cNvSpPr/>
            <p:nvPr/>
          </p:nvSpPr>
          <p:spPr>
            <a:xfrm>
              <a:off x="508225" y="3536700"/>
              <a:ext cx="9250" cy="11475"/>
            </a:xfrm>
            <a:custGeom>
              <a:rect b="b" l="l" r="r" t="t"/>
              <a:pathLst>
                <a:path extrusionOk="0" h="459" w="370">
                  <a:moveTo>
                    <a:pt x="185" y="1"/>
                  </a:moveTo>
                  <a:cubicBezTo>
                    <a:pt x="89" y="1"/>
                    <a:pt x="0" y="90"/>
                    <a:pt x="0" y="186"/>
                  </a:cubicBezTo>
                  <a:cubicBezTo>
                    <a:pt x="0" y="370"/>
                    <a:pt x="89" y="459"/>
                    <a:pt x="185" y="459"/>
                  </a:cubicBezTo>
                  <a:cubicBezTo>
                    <a:pt x="274" y="459"/>
                    <a:pt x="370" y="370"/>
                    <a:pt x="370" y="186"/>
                  </a:cubicBezTo>
                  <a:cubicBezTo>
                    <a:pt x="370" y="90"/>
                    <a:pt x="274" y="1"/>
                    <a:pt x="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8"/>
            <p:cNvSpPr/>
            <p:nvPr/>
          </p:nvSpPr>
          <p:spPr>
            <a:xfrm>
              <a:off x="540525" y="3631250"/>
              <a:ext cx="11475" cy="9250"/>
            </a:xfrm>
            <a:custGeom>
              <a:rect b="b" l="l" r="r" t="t"/>
              <a:pathLst>
                <a:path extrusionOk="0" h="370" w="459">
                  <a:moveTo>
                    <a:pt x="274" y="0"/>
                  </a:moveTo>
                  <a:cubicBezTo>
                    <a:pt x="89" y="0"/>
                    <a:pt x="1" y="96"/>
                    <a:pt x="1" y="185"/>
                  </a:cubicBezTo>
                  <a:cubicBezTo>
                    <a:pt x="1" y="281"/>
                    <a:pt x="89" y="369"/>
                    <a:pt x="274" y="369"/>
                  </a:cubicBezTo>
                  <a:cubicBezTo>
                    <a:pt x="370" y="369"/>
                    <a:pt x="459" y="281"/>
                    <a:pt x="459" y="185"/>
                  </a:cubicBezTo>
                  <a:cubicBezTo>
                    <a:pt x="459" y="96"/>
                    <a:pt x="370"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8"/>
            <p:cNvSpPr/>
            <p:nvPr/>
          </p:nvSpPr>
          <p:spPr>
            <a:xfrm>
              <a:off x="494375" y="3548150"/>
              <a:ext cx="9250" cy="9275"/>
            </a:xfrm>
            <a:custGeom>
              <a:rect b="b" l="l" r="r" t="t"/>
              <a:pathLst>
                <a:path extrusionOk="0" h="371" w="370">
                  <a:moveTo>
                    <a:pt x="185" y="1"/>
                  </a:moveTo>
                  <a:cubicBezTo>
                    <a:pt x="89" y="1"/>
                    <a:pt x="0" y="97"/>
                    <a:pt x="0" y="185"/>
                  </a:cubicBezTo>
                  <a:cubicBezTo>
                    <a:pt x="0" y="281"/>
                    <a:pt x="89" y="370"/>
                    <a:pt x="185" y="370"/>
                  </a:cubicBezTo>
                  <a:cubicBezTo>
                    <a:pt x="274" y="370"/>
                    <a:pt x="370" y="281"/>
                    <a:pt x="370" y="185"/>
                  </a:cubicBezTo>
                  <a:cubicBezTo>
                    <a:pt x="370" y="97"/>
                    <a:pt x="274" y="1"/>
                    <a:pt x="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8"/>
            <p:cNvSpPr/>
            <p:nvPr/>
          </p:nvSpPr>
          <p:spPr>
            <a:xfrm>
              <a:off x="487350" y="3742025"/>
              <a:ext cx="9275" cy="9250"/>
            </a:xfrm>
            <a:custGeom>
              <a:rect b="b" l="l" r="r" t="t"/>
              <a:pathLst>
                <a:path extrusionOk="0" h="370" w="371">
                  <a:moveTo>
                    <a:pt x="185" y="0"/>
                  </a:moveTo>
                  <a:cubicBezTo>
                    <a:pt x="97" y="0"/>
                    <a:pt x="1" y="96"/>
                    <a:pt x="1" y="185"/>
                  </a:cubicBezTo>
                  <a:cubicBezTo>
                    <a:pt x="1" y="281"/>
                    <a:pt x="97" y="369"/>
                    <a:pt x="185" y="369"/>
                  </a:cubicBezTo>
                  <a:cubicBezTo>
                    <a:pt x="281" y="369"/>
                    <a:pt x="370" y="281"/>
                    <a:pt x="370" y="185"/>
                  </a:cubicBezTo>
                  <a:cubicBezTo>
                    <a:pt x="370" y="96"/>
                    <a:pt x="281"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 name="Google Shape;212;p28"/>
          <p:cNvGrpSpPr/>
          <p:nvPr/>
        </p:nvGrpSpPr>
        <p:grpSpPr>
          <a:xfrm>
            <a:off x="6726249" y="1443705"/>
            <a:ext cx="917647" cy="802357"/>
            <a:chOff x="3231450" y="1325825"/>
            <a:chExt cx="348425" cy="304650"/>
          </a:xfrm>
        </p:grpSpPr>
        <p:sp>
          <p:nvSpPr>
            <p:cNvPr id="213" name="Google Shape;213;p28"/>
            <p:cNvSpPr/>
            <p:nvPr/>
          </p:nvSpPr>
          <p:spPr>
            <a:xfrm>
              <a:off x="3231450" y="1325825"/>
              <a:ext cx="325350" cy="304650"/>
            </a:xfrm>
            <a:custGeom>
              <a:rect b="b" l="l" r="r" t="t"/>
              <a:pathLst>
                <a:path extrusionOk="0" h="12186" w="13014">
                  <a:moveTo>
                    <a:pt x="7844" y="1382"/>
                  </a:moveTo>
                  <a:lnTo>
                    <a:pt x="7844" y="1751"/>
                  </a:lnTo>
                  <a:cubicBezTo>
                    <a:pt x="7844" y="2585"/>
                    <a:pt x="7290" y="3139"/>
                    <a:pt x="6551" y="3139"/>
                  </a:cubicBezTo>
                  <a:lnTo>
                    <a:pt x="6182" y="3139"/>
                  </a:lnTo>
                  <a:cubicBezTo>
                    <a:pt x="7105" y="3043"/>
                    <a:pt x="7755" y="2305"/>
                    <a:pt x="7844" y="1382"/>
                  </a:cubicBezTo>
                  <a:close/>
                  <a:moveTo>
                    <a:pt x="1751" y="4705"/>
                  </a:moveTo>
                  <a:cubicBezTo>
                    <a:pt x="1936" y="4705"/>
                    <a:pt x="2032" y="4705"/>
                    <a:pt x="2120" y="4801"/>
                  </a:cubicBezTo>
                  <a:cubicBezTo>
                    <a:pt x="2216" y="4889"/>
                    <a:pt x="2216" y="5074"/>
                    <a:pt x="2216" y="5170"/>
                  </a:cubicBezTo>
                  <a:cubicBezTo>
                    <a:pt x="2216" y="5909"/>
                    <a:pt x="1567" y="6551"/>
                    <a:pt x="828" y="6551"/>
                  </a:cubicBezTo>
                  <a:cubicBezTo>
                    <a:pt x="739" y="6551"/>
                    <a:pt x="555" y="6551"/>
                    <a:pt x="459" y="6462"/>
                  </a:cubicBezTo>
                  <a:lnTo>
                    <a:pt x="459" y="6093"/>
                  </a:lnTo>
                  <a:cubicBezTo>
                    <a:pt x="459" y="5355"/>
                    <a:pt x="1013" y="4705"/>
                    <a:pt x="1751" y="4705"/>
                  </a:cubicBezTo>
                  <a:close/>
                  <a:moveTo>
                    <a:pt x="11263" y="4705"/>
                  </a:moveTo>
                  <a:cubicBezTo>
                    <a:pt x="12002" y="4705"/>
                    <a:pt x="12644" y="5355"/>
                    <a:pt x="12644" y="6093"/>
                  </a:cubicBezTo>
                  <a:cubicBezTo>
                    <a:pt x="12644" y="6832"/>
                    <a:pt x="12002" y="7474"/>
                    <a:pt x="11263" y="7474"/>
                  </a:cubicBezTo>
                  <a:cubicBezTo>
                    <a:pt x="10525" y="7474"/>
                    <a:pt x="9971" y="6832"/>
                    <a:pt x="9971" y="6093"/>
                  </a:cubicBezTo>
                  <a:cubicBezTo>
                    <a:pt x="9971" y="5355"/>
                    <a:pt x="10525" y="4705"/>
                    <a:pt x="11263" y="4705"/>
                  </a:cubicBezTo>
                  <a:close/>
                  <a:moveTo>
                    <a:pt x="8124" y="2489"/>
                  </a:moveTo>
                  <a:cubicBezTo>
                    <a:pt x="9136" y="2955"/>
                    <a:pt x="9875" y="3693"/>
                    <a:pt x="10244" y="4705"/>
                  </a:cubicBezTo>
                  <a:cubicBezTo>
                    <a:pt x="9786" y="4985"/>
                    <a:pt x="9506" y="5539"/>
                    <a:pt x="9506" y="6093"/>
                  </a:cubicBezTo>
                  <a:cubicBezTo>
                    <a:pt x="9506" y="6647"/>
                    <a:pt x="9786" y="7201"/>
                    <a:pt x="10244" y="7474"/>
                  </a:cubicBezTo>
                  <a:cubicBezTo>
                    <a:pt x="9875" y="8493"/>
                    <a:pt x="9136" y="9232"/>
                    <a:pt x="8124" y="9690"/>
                  </a:cubicBezTo>
                  <a:cubicBezTo>
                    <a:pt x="8028" y="9505"/>
                    <a:pt x="7940" y="9320"/>
                    <a:pt x="7755" y="9136"/>
                  </a:cubicBezTo>
                  <a:cubicBezTo>
                    <a:pt x="7475" y="8863"/>
                    <a:pt x="7017" y="8582"/>
                    <a:pt x="6551" y="8582"/>
                  </a:cubicBezTo>
                  <a:cubicBezTo>
                    <a:pt x="5813" y="8582"/>
                    <a:pt x="5170" y="9047"/>
                    <a:pt x="4890" y="9690"/>
                  </a:cubicBezTo>
                  <a:cubicBezTo>
                    <a:pt x="3967" y="9232"/>
                    <a:pt x="3228" y="8493"/>
                    <a:pt x="2859" y="7474"/>
                  </a:cubicBezTo>
                  <a:cubicBezTo>
                    <a:pt x="3140" y="7290"/>
                    <a:pt x="3324" y="6920"/>
                    <a:pt x="3509" y="6551"/>
                  </a:cubicBezTo>
                  <a:cubicBezTo>
                    <a:pt x="3509" y="6462"/>
                    <a:pt x="3413" y="6366"/>
                    <a:pt x="3324" y="6366"/>
                  </a:cubicBezTo>
                  <a:cubicBezTo>
                    <a:pt x="3296" y="6341"/>
                    <a:pt x="3269" y="6330"/>
                    <a:pt x="3242" y="6330"/>
                  </a:cubicBezTo>
                  <a:cubicBezTo>
                    <a:pt x="3176" y="6330"/>
                    <a:pt x="3112" y="6394"/>
                    <a:pt x="3044" y="6462"/>
                  </a:cubicBezTo>
                  <a:cubicBezTo>
                    <a:pt x="2859" y="7016"/>
                    <a:pt x="2401" y="7474"/>
                    <a:pt x="1751" y="7474"/>
                  </a:cubicBezTo>
                  <a:cubicBezTo>
                    <a:pt x="1382" y="7474"/>
                    <a:pt x="924" y="7290"/>
                    <a:pt x="739" y="6920"/>
                  </a:cubicBezTo>
                  <a:lnTo>
                    <a:pt x="828" y="6920"/>
                  </a:lnTo>
                  <a:cubicBezTo>
                    <a:pt x="1847" y="6920"/>
                    <a:pt x="2586" y="6182"/>
                    <a:pt x="2586" y="5170"/>
                  </a:cubicBezTo>
                  <a:lnTo>
                    <a:pt x="2586" y="4985"/>
                  </a:lnTo>
                  <a:cubicBezTo>
                    <a:pt x="2859" y="5170"/>
                    <a:pt x="2955" y="5443"/>
                    <a:pt x="3044" y="5724"/>
                  </a:cubicBezTo>
                  <a:cubicBezTo>
                    <a:pt x="3111" y="5786"/>
                    <a:pt x="3175" y="5852"/>
                    <a:pt x="3241" y="5852"/>
                  </a:cubicBezTo>
                  <a:cubicBezTo>
                    <a:pt x="3268" y="5852"/>
                    <a:pt x="3296" y="5841"/>
                    <a:pt x="3324" y="5813"/>
                  </a:cubicBezTo>
                  <a:cubicBezTo>
                    <a:pt x="3413" y="5813"/>
                    <a:pt x="3509" y="5724"/>
                    <a:pt x="3509" y="5628"/>
                  </a:cubicBezTo>
                  <a:cubicBezTo>
                    <a:pt x="3324" y="5259"/>
                    <a:pt x="3140" y="4889"/>
                    <a:pt x="2859" y="4705"/>
                  </a:cubicBezTo>
                  <a:cubicBezTo>
                    <a:pt x="3228" y="3693"/>
                    <a:pt x="3967" y="2955"/>
                    <a:pt x="4890" y="2489"/>
                  </a:cubicBezTo>
                  <a:cubicBezTo>
                    <a:pt x="4986" y="2585"/>
                    <a:pt x="4986" y="2674"/>
                    <a:pt x="5074" y="2770"/>
                  </a:cubicBezTo>
                  <a:cubicBezTo>
                    <a:pt x="5355" y="3228"/>
                    <a:pt x="5909" y="3597"/>
                    <a:pt x="6551" y="3597"/>
                  </a:cubicBezTo>
                  <a:cubicBezTo>
                    <a:pt x="7290" y="3597"/>
                    <a:pt x="7844" y="3139"/>
                    <a:pt x="8124" y="2489"/>
                  </a:cubicBezTo>
                  <a:close/>
                  <a:moveTo>
                    <a:pt x="6367" y="9047"/>
                  </a:moveTo>
                  <a:lnTo>
                    <a:pt x="6367" y="9047"/>
                  </a:lnTo>
                  <a:cubicBezTo>
                    <a:pt x="6278" y="9320"/>
                    <a:pt x="6182" y="9601"/>
                    <a:pt x="5998" y="9786"/>
                  </a:cubicBezTo>
                  <a:cubicBezTo>
                    <a:pt x="5724" y="10059"/>
                    <a:pt x="5444" y="10155"/>
                    <a:pt x="5170" y="10244"/>
                  </a:cubicBezTo>
                  <a:cubicBezTo>
                    <a:pt x="5259" y="9601"/>
                    <a:pt x="5724" y="9136"/>
                    <a:pt x="6367" y="9047"/>
                  </a:cubicBezTo>
                  <a:close/>
                  <a:moveTo>
                    <a:pt x="6551" y="1"/>
                  </a:moveTo>
                  <a:cubicBezTo>
                    <a:pt x="6278" y="1"/>
                    <a:pt x="5998" y="89"/>
                    <a:pt x="5724" y="185"/>
                  </a:cubicBezTo>
                  <a:cubicBezTo>
                    <a:pt x="5628" y="274"/>
                    <a:pt x="5540" y="370"/>
                    <a:pt x="5628" y="458"/>
                  </a:cubicBezTo>
                  <a:cubicBezTo>
                    <a:pt x="5685" y="567"/>
                    <a:pt x="5739" y="612"/>
                    <a:pt x="5794" y="612"/>
                  </a:cubicBezTo>
                  <a:cubicBezTo>
                    <a:pt x="5832" y="612"/>
                    <a:pt x="5870" y="591"/>
                    <a:pt x="5909" y="554"/>
                  </a:cubicBezTo>
                  <a:cubicBezTo>
                    <a:pt x="6094" y="458"/>
                    <a:pt x="6278" y="458"/>
                    <a:pt x="6551" y="458"/>
                  </a:cubicBezTo>
                  <a:cubicBezTo>
                    <a:pt x="6736" y="458"/>
                    <a:pt x="7017" y="458"/>
                    <a:pt x="7201" y="643"/>
                  </a:cubicBezTo>
                  <a:cubicBezTo>
                    <a:pt x="7386" y="828"/>
                    <a:pt x="7386" y="1108"/>
                    <a:pt x="7386" y="1293"/>
                  </a:cubicBezTo>
                  <a:cubicBezTo>
                    <a:pt x="7386" y="2120"/>
                    <a:pt x="6832" y="2674"/>
                    <a:pt x="6094" y="2674"/>
                  </a:cubicBezTo>
                  <a:cubicBezTo>
                    <a:pt x="5813" y="2674"/>
                    <a:pt x="5540" y="2585"/>
                    <a:pt x="5355" y="2489"/>
                  </a:cubicBezTo>
                  <a:cubicBezTo>
                    <a:pt x="5259" y="2305"/>
                    <a:pt x="5170" y="2031"/>
                    <a:pt x="5170" y="1751"/>
                  </a:cubicBezTo>
                  <a:cubicBezTo>
                    <a:pt x="5170" y="1566"/>
                    <a:pt x="5259" y="1293"/>
                    <a:pt x="5355" y="1108"/>
                  </a:cubicBezTo>
                  <a:cubicBezTo>
                    <a:pt x="5444" y="1012"/>
                    <a:pt x="5355" y="924"/>
                    <a:pt x="5259" y="828"/>
                  </a:cubicBezTo>
                  <a:cubicBezTo>
                    <a:pt x="5170" y="828"/>
                    <a:pt x="5074" y="828"/>
                    <a:pt x="4986" y="924"/>
                  </a:cubicBezTo>
                  <a:cubicBezTo>
                    <a:pt x="4801" y="1197"/>
                    <a:pt x="4801" y="1478"/>
                    <a:pt x="4801" y="1751"/>
                  </a:cubicBezTo>
                  <a:lnTo>
                    <a:pt x="4801" y="2120"/>
                  </a:lnTo>
                  <a:cubicBezTo>
                    <a:pt x="3782" y="2585"/>
                    <a:pt x="2955" y="3412"/>
                    <a:pt x="2490" y="4520"/>
                  </a:cubicBezTo>
                  <a:cubicBezTo>
                    <a:pt x="2490" y="4432"/>
                    <a:pt x="2401" y="4432"/>
                    <a:pt x="2401" y="4432"/>
                  </a:cubicBezTo>
                  <a:cubicBezTo>
                    <a:pt x="2216" y="4336"/>
                    <a:pt x="2032" y="4336"/>
                    <a:pt x="1751" y="4336"/>
                  </a:cubicBezTo>
                  <a:cubicBezTo>
                    <a:pt x="828" y="4336"/>
                    <a:pt x="1" y="5074"/>
                    <a:pt x="1" y="6093"/>
                  </a:cubicBezTo>
                  <a:cubicBezTo>
                    <a:pt x="1" y="6278"/>
                    <a:pt x="90" y="6551"/>
                    <a:pt x="90" y="6736"/>
                  </a:cubicBezTo>
                  <a:cubicBezTo>
                    <a:pt x="370" y="7386"/>
                    <a:pt x="1013" y="7843"/>
                    <a:pt x="1751" y="7843"/>
                  </a:cubicBezTo>
                  <a:cubicBezTo>
                    <a:pt x="2032" y="7843"/>
                    <a:pt x="2305" y="7755"/>
                    <a:pt x="2490" y="7659"/>
                  </a:cubicBezTo>
                  <a:cubicBezTo>
                    <a:pt x="2955" y="8767"/>
                    <a:pt x="3782" y="9601"/>
                    <a:pt x="4801" y="10059"/>
                  </a:cubicBezTo>
                  <a:lnTo>
                    <a:pt x="4801" y="10340"/>
                  </a:lnTo>
                  <a:lnTo>
                    <a:pt x="4801" y="10428"/>
                  </a:lnTo>
                  <a:cubicBezTo>
                    <a:pt x="4801" y="10893"/>
                    <a:pt x="4986" y="11351"/>
                    <a:pt x="5259" y="11632"/>
                  </a:cubicBezTo>
                  <a:cubicBezTo>
                    <a:pt x="5628" y="12001"/>
                    <a:pt x="6094" y="12186"/>
                    <a:pt x="6551" y="12186"/>
                  </a:cubicBezTo>
                  <a:cubicBezTo>
                    <a:pt x="6736" y="12186"/>
                    <a:pt x="7017" y="12090"/>
                    <a:pt x="7201" y="12001"/>
                  </a:cubicBezTo>
                  <a:cubicBezTo>
                    <a:pt x="7290" y="12001"/>
                    <a:pt x="7386" y="11817"/>
                    <a:pt x="7290" y="11721"/>
                  </a:cubicBezTo>
                  <a:cubicBezTo>
                    <a:pt x="7290" y="11658"/>
                    <a:pt x="7246" y="11592"/>
                    <a:pt x="7186" y="11592"/>
                  </a:cubicBezTo>
                  <a:cubicBezTo>
                    <a:pt x="7161" y="11592"/>
                    <a:pt x="7134" y="11604"/>
                    <a:pt x="7105" y="11632"/>
                  </a:cubicBezTo>
                  <a:cubicBezTo>
                    <a:pt x="6921" y="11721"/>
                    <a:pt x="6736" y="11721"/>
                    <a:pt x="6551" y="11721"/>
                  </a:cubicBezTo>
                  <a:cubicBezTo>
                    <a:pt x="6182" y="11721"/>
                    <a:pt x="5813" y="11632"/>
                    <a:pt x="5540" y="11351"/>
                  </a:cubicBezTo>
                  <a:cubicBezTo>
                    <a:pt x="5355" y="11167"/>
                    <a:pt x="5259" y="10893"/>
                    <a:pt x="5170" y="10613"/>
                  </a:cubicBezTo>
                  <a:cubicBezTo>
                    <a:pt x="5628" y="10613"/>
                    <a:pt x="5998" y="10428"/>
                    <a:pt x="6278" y="10155"/>
                  </a:cubicBezTo>
                  <a:cubicBezTo>
                    <a:pt x="6551" y="9786"/>
                    <a:pt x="6736" y="9416"/>
                    <a:pt x="6736" y="9047"/>
                  </a:cubicBezTo>
                  <a:cubicBezTo>
                    <a:pt x="7017" y="9047"/>
                    <a:pt x="7290" y="9232"/>
                    <a:pt x="7475" y="9416"/>
                  </a:cubicBezTo>
                  <a:cubicBezTo>
                    <a:pt x="7755" y="9690"/>
                    <a:pt x="7844" y="10059"/>
                    <a:pt x="7844" y="10340"/>
                  </a:cubicBezTo>
                  <a:cubicBezTo>
                    <a:pt x="7844" y="10613"/>
                    <a:pt x="7844" y="10893"/>
                    <a:pt x="7659" y="11167"/>
                  </a:cubicBezTo>
                  <a:cubicBezTo>
                    <a:pt x="7571" y="11263"/>
                    <a:pt x="7659" y="11351"/>
                    <a:pt x="7755" y="11447"/>
                  </a:cubicBezTo>
                  <a:cubicBezTo>
                    <a:pt x="7844" y="11447"/>
                    <a:pt x="7940" y="11447"/>
                    <a:pt x="8028" y="11351"/>
                  </a:cubicBezTo>
                  <a:cubicBezTo>
                    <a:pt x="8213" y="11078"/>
                    <a:pt x="8309" y="10709"/>
                    <a:pt x="8309" y="10340"/>
                  </a:cubicBezTo>
                  <a:lnTo>
                    <a:pt x="8309" y="10059"/>
                  </a:lnTo>
                  <a:cubicBezTo>
                    <a:pt x="9321" y="9601"/>
                    <a:pt x="10155" y="8767"/>
                    <a:pt x="10525" y="7659"/>
                  </a:cubicBezTo>
                  <a:cubicBezTo>
                    <a:pt x="10798" y="7755"/>
                    <a:pt x="10983" y="7843"/>
                    <a:pt x="11263" y="7843"/>
                  </a:cubicBezTo>
                  <a:cubicBezTo>
                    <a:pt x="12275" y="7843"/>
                    <a:pt x="13013" y="7016"/>
                    <a:pt x="13013" y="6093"/>
                  </a:cubicBezTo>
                  <a:cubicBezTo>
                    <a:pt x="13013" y="5074"/>
                    <a:pt x="12275" y="4336"/>
                    <a:pt x="11263" y="4336"/>
                  </a:cubicBezTo>
                  <a:cubicBezTo>
                    <a:pt x="10983" y="4336"/>
                    <a:pt x="10798" y="4336"/>
                    <a:pt x="10525" y="4520"/>
                  </a:cubicBezTo>
                  <a:cubicBezTo>
                    <a:pt x="10155" y="3412"/>
                    <a:pt x="9321" y="2585"/>
                    <a:pt x="8309" y="2120"/>
                  </a:cubicBezTo>
                  <a:lnTo>
                    <a:pt x="8309" y="1751"/>
                  </a:lnTo>
                  <a:cubicBezTo>
                    <a:pt x="8309" y="1197"/>
                    <a:pt x="8028" y="643"/>
                    <a:pt x="7475" y="274"/>
                  </a:cubicBezTo>
                  <a:cubicBezTo>
                    <a:pt x="7201" y="89"/>
                    <a:pt x="6832" y="1"/>
                    <a:pt x="65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8"/>
            <p:cNvSpPr/>
            <p:nvPr/>
          </p:nvSpPr>
          <p:spPr>
            <a:xfrm>
              <a:off x="3508400" y="1411125"/>
              <a:ext cx="9250" cy="18475"/>
            </a:xfrm>
            <a:custGeom>
              <a:rect b="b" l="l" r="r" t="t"/>
              <a:pathLst>
                <a:path extrusionOk="0" h="739" w="370">
                  <a:moveTo>
                    <a:pt x="185" y="0"/>
                  </a:moveTo>
                  <a:cubicBezTo>
                    <a:pt x="89" y="0"/>
                    <a:pt x="1" y="96"/>
                    <a:pt x="1" y="185"/>
                  </a:cubicBezTo>
                  <a:lnTo>
                    <a:pt x="1" y="554"/>
                  </a:lnTo>
                  <a:cubicBezTo>
                    <a:pt x="1" y="650"/>
                    <a:pt x="89" y="739"/>
                    <a:pt x="185" y="739"/>
                  </a:cubicBezTo>
                  <a:cubicBezTo>
                    <a:pt x="274" y="739"/>
                    <a:pt x="370" y="650"/>
                    <a:pt x="370" y="554"/>
                  </a:cubicBezTo>
                  <a:lnTo>
                    <a:pt x="370" y="185"/>
                  </a:lnTo>
                  <a:cubicBezTo>
                    <a:pt x="370" y="96"/>
                    <a:pt x="274"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8"/>
            <p:cNvSpPr/>
            <p:nvPr/>
          </p:nvSpPr>
          <p:spPr>
            <a:xfrm>
              <a:off x="3508400" y="1526525"/>
              <a:ext cx="9250" cy="18475"/>
            </a:xfrm>
            <a:custGeom>
              <a:rect b="b" l="l" r="r" t="t"/>
              <a:pathLst>
                <a:path extrusionOk="0" h="739" w="370">
                  <a:moveTo>
                    <a:pt x="185" y="0"/>
                  </a:moveTo>
                  <a:cubicBezTo>
                    <a:pt x="89" y="0"/>
                    <a:pt x="1" y="96"/>
                    <a:pt x="1" y="185"/>
                  </a:cubicBezTo>
                  <a:lnTo>
                    <a:pt x="1" y="465"/>
                  </a:lnTo>
                  <a:cubicBezTo>
                    <a:pt x="1" y="650"/>
                    <a:pt x="89" y="739"/>
                    <a:pt x="185" y="739"/>
                  </a:cubicBezTo>
                  <a:cubicBezTo>
                    <a:pt x="274" y="739"/>
                    <a:pt x="370" y="650"/>
                    <a:pt x="370" y="465"/>
                  </a:cubicBezTo>
                  <a:lnTo>
                    <a:pt x="370" y="185"/>
                  </a:lnTo>
                  <a:cubicBezTo>
                    <a:pt x="370" y="96"/>
                    <a:pt x="274"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p:nvPr/>
          </p:nvSpPr>
          <p:spPr>
            <a:xfrm>
              <a:off x="3533700" y="1518675"/>
              <a:ext cx="16275" cy="17100"/>
            </a:xfrm>
            <a:custGeom>
              <a:rect b="b" l="l" r="r" t="t"/>
              <a:pathLst>
                <a:path extrusionOk="0" h="684" w="651">
                  <a:moveTo>
                    <a:pt x="268" y="1"/>
                  </a:moveTo>
                  <a:cubicBezTo>
                    <a:pt x="241" y="1"/>
                    <a:pt x="213" y="12"/>
                    <a:pt x="185" y="41"/>
                  </a:cubicBezTo>
                  <a:cubicBezTo>
                    <a:pt x="96" y="41"/>
                    <a:pt x="0" y="225"/>
                    <a:pt x="96" y="314"/>
                  </a:cubicBezTo>
                  <a:lnTo>
                    <a:pt x="281" y="595"/>
                  </a:lnTo>
                  <a:cubicBezTo>
                    <a:pt x="281" y="683"/>
                    <a:pt x="370" y="683"/>
                    <a:pt x="370" y="683"/>
                  </a:cubicBezTo>
                  <a:lnTo>
                    <a:pt x="554" y="683"/>
                  </a:lnTo>
                  <a:cubicBezTo>
                    <a:pt x="650" y="595"/>
                    <a:pt x="650" y="499"/>
                    <a:pt x="554" y="410"/>
                  </a:cubicBezTo>
                  <a:lnTo>
                    <a:pt x="466" y="129"/>
                  </a:lnTo>
                  <a:cubicBezTo>
                    <a:pt x="398" y="67"/>
                    <a:pt x="334" y="1"/>
                    <a:pt x="2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8"/>
            <p:cNvSpPr/>
            <p:nvPr/>
          </p:nvSpPr>
          <p:spPr>
            <a:xfrm>
              <a:off x="3455225" y="1442525"/>
              <a:ext cx="18500" cy="14775"/>
            </a:xfrm>
            <a:custGeom>
              <a:rect b="b" l="l" r="r" t="t"/>
              <a:pathLst>
                <a:path extrusionOk="0" h="591" w="740">
                  <a:moveTo>
                    <a:pt x="199" y="0"/>
                  </a:moveTo>
                  <a:cubicBezTo>
                    <a:pt x="133" y="0"/>
                    <a:pt x="69" y="65"/>
                    <a:pt x="1" y="133"/>
                  </a:cubicBezTo>
                  <a:cubicBezTo>
                    <a:pt x="1" y="221"/>
                    <a:pt x="1" y="317"/>
                    <a:pt x="97" y="406"/>
                  </a:cubicBezTo>
                  <a:lnTo>
                    <a:pt x="370" y="502"/>
                  </a:lnTo>
                  <a:cubicBezTo>
                    <a:pt x="466" y="591"/>
                    <a:pt x="466" y="591"/>
                    <a:pt x="555" y="591"/>
                  </a:cubicBezTo>
                  <a:lnTo>
                    <a:pt x="651" y="502"/>
                  </a:lnTo>
                  <a:cubicBezTo>
                    <a:pt x="739" y="406"/>
                    <a:pt x="739" y="221"/>
                    <a:pt x="651" y="221"/>
                  </a:cubicBezTo>
                  <a:lnTo>
                    <a:pt x="281" y="37"/>
                  </a:lnTo>
                  <a:cubicBezTo>
                    <a:pt x="253" y="11"/>
                    <a:pt x="226" y="0"/>
                    <a:pt x="1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p:nvPr/>
          </p:nvSpPr>
          <p:spPr>
            <a:xfrm>
              <a:off x="3552150" y="1498825"/>
              <a:ext cx="20900" cy="13875"/>
            </a:xfrm>
            <a:custGeom>
              <a:rect b="b" l="l" r="r" t="t"/>
              <a:pathLst>
                <a:path extrusionOk="0" h="555" w="836">
                  <a:moveTo>
                    <a:pt x="370" y="0"/>
                  </a:moveTo>
                  <a:cubicBezTo>
                    <a:pt x="281" y="0"/>
                    <a:pt x="185" y="0"/>
                    <a:pt x="97" y="96"/>
                  </a:cubicBezTo>
                  <a:cubicBezTo>
                    <a:pt x="1" y="185"/>
                    <a:pt x="97" y="370"/>
                    <a:pt x="185" y="370"/>
                  </a:cubicBezTo>
                  <a:lnTo>
                    <a:pt x="466" y="554"/>
                  </a:lnTo>
                  <a:lnTo>
                    <a:pt x="555" y="554"/>
                  </a:lnTo>
                  <a:cubicBezTo>
                    <a:pt x="651" y="554"/>
                    <a:pt x="739" y="554"/>
                    <a:pt x="739" y="466"/>
                  </a:cubicBezTo>
                  <a:cubicBezTo>
                    <a:pt x="835" y="370"/>
                    <a:pt x="739" y="281"/>
                    <a:pt x="651" y="185"/>
                  </a:cubicBezTo>
                  <a:lnTo>
                    <a:pt x="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8"/>
            <p:cNvSpPr/>
            <p:nvPr/>
          </p:nvSpPr>
          <p:spPr>
            <a:xfrm>
              <a:off x="3561400" y="1473525"/>
              <a:ext cx="18475" cy="9250"/>
            </a:xfrm>
            <a:custGeom>
              <a:rect b="b" l="l" r="r" t="t"/>
              <a:pathLst>
                <a:path extrusionOk="0" h="370" w="739">
                  <a:moveTo>
                    <a:pt x="185" y="1"/>
                  </a:moveTo>
                  <a:cubicBezTo>
                    <a:pt x="96" y="1"/>
                    <a:pt x="0" y="89"/>
                    <a:pt x="0" y="185"/>
                  </a:cubicBezTo>
                  <a:cubicBezTo>
                    <a:pt x="0" y="274"/>
                    <a:pt x="96" y="370"/>
                    <a:pt x="185" y="370"/>
                  </a:cubicBezTo>
                  <a:lnTo>
                    <a:pt x="554" y="370"/>
                  </a:lnTo>
                  <a:cubicBezTo>
                    <a:pt x="650" y="370"/>
                    <a:pt x="739" y="274"/>
                    <a:pt x="739" y="185"/>
                  </a:cubicBezTo>
                  <a:cubicBezTo>
                    <a:pt x="739" y="89"/>
                    <a:pt x="650" y="1"/>
                    <a:pt x="5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8"/>
            <p:cNvSpPr/>
            <p:nvPr/>
          </p:nvSpPr>
          <p:spPr>
            <a:xfrm>
              <a:off x="3448400" y="1473525"/>
              <a:ext cx="18475" cy="9250"/>
            </a:xfrm>
            <a:custGeom>
              <a:rect b="b" l="l" r="r" t="t"/>
              <a:pathLst>
                <a:path extrusionOk="0" h="370" w="739">
                  <a:moveTo>
                    <a:pt x="185" y="1"/>
                  </a:moveTo>
                  <a:cubicBezTo>
                    <a:pt x="89" y="1"/>
                    <a:pt x="0" y="89"/>
                    <a:pt x="0" y="185"/>
                  </a:cubicBezTo>
                  <a:cubicBezTo>
                    <a:pt x="0" y="274"/>
                    <a:pt x="89" y="370"/>
                    <a:pt x="185" y="370"/>
                  </a:cubicBezTo>
                  <a:lnTo>
                    <a:pt x="458" y="370"/>
                  </a:lnTo>
                  <a:cubicBezTo>
                    <a:pt x="643" y="370"/>
                    <a:pt x="739" y="274"/>
                    <a:pt x="739" y="185"/>
                  </a:cubicBezTo>
                  <a:cubicBezTo>
                    <a:pt x="739" y="89"/>
                    <a:pt x="643" y="1"/>
                    <a:pt x="4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8"/>
            <p:cNvSpPr/>
            <p:nvPr/>
          </p:nvSpPr>
          <p:spPr>
            <a:xfrm>
              <a:off x="3552150" y="1442525"/>
              <a:ext cx="20900" cy="14775"/>
            </a:xfrm>
            <a:custGeom>
              <a:rect b="b" l="l" r="r" t="t"/>
              <a:pathLst>
                <a:path extrusionOk="0" h="591" w="836">
                  <a:moveTo>
                    <a:pt x="545" y="0"/>
                  </a:moveTo>
                  <a:cubicBezTo>
                    <a:pt x="518" y="0"/>
                    <a:pt x="492" y="11"/>
                    <a:pt x="466" y="37"/>
                  </a:cubicBezTo>
                  <a:lnTo>
                    <a:pt x="185" y="221"/>
                  </a:lnTo>
                  <a:cubicBezTo>
                    <a:pt x="97" y="221"/>
                    <a:pt x="1" y="406"/>
                    <a:pt x="97" y="502"/>
                  </a:cubicBezTo>
                  <a:cubicBezTo>
                    <a:pt x="185" y="502"/>
                    <a:pt x="185" y="591"/>
                    <a:pt x="281" y="591"/>
                  </a:cubicBezTo>
                  <a:cubicBezTo>
                    <a:pt x="281" y="591"/>
                    <a:pt x="370" y="591"/>
                    <a:pt x="370" y="502"/>
                  </a:cubicBezTo>
                  <a:lnTo>
                    <a:pt x="651" y="406"/>
                  </a:lnTo>
                  <a:cubicBezTo>
                    <a:pt x="739" y="317"/>
                    <a:pt x="835" y="221"/>
                    <a:pt x="739" y="133"/>
                  </a:cubicBezTo>
                  <a:cubicBezTo>
                    <a:pt x="676" y="65"/>
                    <a:pt x="610" y="0"/>
                    <a:pt x="5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8"/>
            <p:cNvSpPr/>
            <p:nvPr/>
          </p:nvSpPr>
          <p:spPr>
            <a:xfrm>
              <a:off x="3455225" y="1498825"/>
              <a:ext cx="18500" cy="13875"/>
            </a:xfrm>
            <a:custGeom>
              <a:rect b="b" l="l" r="r" t="t"/>
              <a:pathLst>
                <a:path extrusionOk="0" h="555" w="740">
                  <a:moveTo>
                    <a:pt x="370" y="0"/>
                  </a:moveTo>
                  <a:lnTo>
                    <a:pt x="97" y="185"/>
                  </a:lnTo>
                  <a:cubicBezTo>
                    <a:pt x="1" y="281"/>
                    <a:pt x="1" y="370"/>
                    <a:pt x="1" y="466"/>
                  </a:cubicBezTo>
                  <a:cubicBezTo>
                    <a:pt x="97" y="554"/>
                    <a:pt x="185" y="554"/>
                    <a:pt x="185" y="554"/>
                  </a:cubicBezTo>
                  <a:lnTo>
                    <a:pt x="281" y="554"/>
                  </a:lnTo>
                  <a:lnTo>
                    <a:pt x="651" y="370"/>
                  </a:lnTo>
                  <a:cubicBezTo>
                    <a:pt x="739" y="370"/>
                    <a:pt x="739" y="185"/>
                    <a:pt x="651" y="96"/>
                  </a:cubicBezTo>
                  <a:cubicBezTo>
                    <a:pt x="651" y="0"/>
                    <a:pt x="466" y="0"/>
                    <a:pt x="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a:off x="3533700" y="1420350"/>
              <a:ext cx="16275" cy="16275"/>
            </a:xfrm>
            <a:custGeom>
              <a:rect b="b" l="l" r="r" t="t"/>
              <a:pathLst>
                <a:path extrusionOk="0" h="651" w="651">
                  <a:moveTo>
                    <a:pt x="554" y="1"/>
                  </a:moveTo>
                  <a:cubicBezTo>
                    <a:pt x="466" y="1"/>
                    <a:pt x="281" y="1"/>
                    <a:pt x="281" y="97"/>
                  </a:cubicBezTo>
                  <a:lnTo>
                    <a:pt x="96" y="370"/>
                  </a:lnTo>
                  <a:cubicBezTo>
                    <a:pt x="0" y="466"/>
                    <a:pt x="96" y="555"/>
                    <a:pt x="185" y="651"/>
                  </a:cubicBezTo>
                  <a:lnTo>
                    <a:pt x="281" y="651"/>
                  </a:lnTo>
                  <a:cubicBezTo>
                    <a:pt x="281" y="651"/>
                    <a:pt x="370" y="651"/>
                    <a:pt x="466" y="555"/>
                  </a:cubicBezTo>
                  <a:lnTo>
                    <a:pt x="554" y="281"/>
                  </a:lnTo>
                  <a:cubicBezTo>
                    <a:pt x="650" y="185"/>
                    <a:pt x="650" y="97"/>
                    <a:pt x="5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a:off x="3459850" y="1577275"/>
              <a:ext cx="20875" cy="11675"/>
            </a:xfrm>
            <a:custGeom>
              <a:rect b="b" l="l" r="r" t="t"/>
              <a:pathLst>
                <a:path extrusionOk="0" h="467" w="835">
                  <a:moveTo>
                    <a:pt x="185" y="1"/>
                  </a:moveTo>
                  <a:cubicBezTo>
                    <a:pt x="96" y="1"/>
                    <a:pt x="0" y="97"/>
                    <a:pt x="0" y="282"/>
                  </a:cubicBezTo>
                  <a:cubicBezTo>
                    <a:pt x="0" y="370"/>
                    <a:pt x="96" y="466"/>
                    <a:pt x="185" y="466"/>
                  </a:cubicBezTo>
                  <a:lnTo>
                    <a:pt x="650" y="466"/>
                  </a:lnTo>
                  <a:cubicBezTo>
                    <a:pt x="739" y="466"/>
                    <a:pt x="835" y="370"/>
                    <a:pt x="835" y="282"/>
                  </a:cubicBezTo>
                  <a:cubicBezTo>
                    <a:pt x="835" y="97"/>
                    <a:pt x="739" y="1"/>
                    <a:pt x="6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a:off x="3459850" y="1595750"/>
              <a:ext cx="64650" cy="11650"/>
            </a:xfrm>
            <a:custGeom>
              <a:rect b="b" l="l" r="r" t="t"/>
              <a:pathLst>
                <a:path extrusionOk="0" h="466" w="2586">
                  <a:moveTo>
                    <a:pt x="185" y="0"/>
                  </a:moveTo>
                  <a:cubicBezTo>
                    <a:pt x="96" y="0"/>
                    <a:pt x="0" y="96"/>
                    <a:pt x="0" y="281"/>
                  </a:cubicBezTo>
                  <a:cubicBezTo>
                    <a:pt x="0" y="370"/>
                    <a:pt x="96" y="466"/>
                    <a:pt x="185" y="466"/>
                  </a:cubicBezTo>
                  <a:lnTo>
                    <a:pt x="2312" y="466"/>
                  </a:lnTo>
                  <a:cubicBezTo>
                    <a:pt x="2496" y="466"/>
                    <a:pt x="2585" y="370"/>
                    <a:pt x="2585" y="281"/>
                  </a:cubicBezTo>
                  <a:cubicBezTo>
                    <a:pt x="2585" y="96"/>
                    <a:pt x="2496" y="0"/>
                    <a:pt x="23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8"/>
            <p:cNvSpPr/>
            <p:nvPr/>
          </p:nvSpPr>
          <p:spPr>
            <a:xfrm>
              <a:off x="3459850" y="1612000"/>
              <a:ext cx="64650" cy="9250"/>
            </a:xfrm>
            <a:custGeom>
              <a:rect b="b" l="l" r="r" t="t"/>
              <a:pathLst>
                <a:path extrusionOk="0" h="370" w="2586">
                  <a:moveTo>
                    <a:pt x="185" y="0"/>
                  </a:moveTo>
                  <a:cubicBezTo>
                    <a:pt x="96" y="0"/>
                    <a:pt x="0" y="89"/>
                    <a:pt x="0" y="185"/>
                  </a:cubicBezTo>
                  <a:cubicBezTo>
                    <a:pt x="0" y="274"/>
                    <a:pt x="96" y="370"/>
                    <a:pt x="185" y="370"/>
                  </a:cubicBezTo>
                  <a:lnTo>
                    <a:pt x="2312" y="370"/>
                  </a:lnTo>
                  <a:cubicBezTo>
                    <a:pt x="2496" y="370"/>
                    <a:pt x="2585" y="274"/>
                    <a:pt x="2585" y="185"/>
                  </a:cubicBezTo>
                  <a:cubicBezTo>
                    <a:pt x="2585" y="89"/>
                    <a:pt x="2496" y="0"/>
                    <a:pt x="23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p:nvPr/>
          </p:nvSpPr>
          <p:spPr>
            <a:xfrm>
              <a:off x="3453025" y="1332650"/>
              <a:ext cx="20700" cy="9250"/>
            </a:xfrm>
            <a:custGeom>
              <a:rect b="b" l="l" r="r" t="t"/>
              <a:pathLst>
                <a:path extrusionOk="0" h="370" w="828">
                  <a:moveTo>
                    <a:pt x="185" y="1"/>
                  </a:moveTo>
                  <a:cubicBezTo>
                    <a:pt x="89" y="1"/>
                    <a:pt x="0" y="97"/>
                    <a:pt x="0" y="185"/>
                  </a:cubicBezTo>
                  <a:cubicBezTo>
                    <a:pt x="0" y="281"/>
                    <a:pt x="89" y="370"/>
                    <a:pt x="185" y="370"/>
                  </a:cubicBezTo>
                  <a:lnTo>
                    <a:pt x="643" y="370"/>
                  </a:lnTo>
                  <a:cubicBezTo>
                    <a:pt x="739" y="370"/>
                    <a:pt x="827" y="281"/>
                    <a:pt x="827" y="185"/>
                  </a:cubicBezTo>
                  <a:cubicBezTo>
                    <a:pt x="827" y="97"/>
                    <a:pt x="739"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a:off x="3453025" y="1348900"/>
              <a:ext cx="62225" cy="11475"/>
            </a:xfrm>
            <a:custGeom>
              <a:rect b="b" l="l" r="r" t="t"/>
              <a:pathLst>
                <a:path extrusionOk="0" h="459" w="2489">
                  <a:moveTo>
                    <a:pt x="185" y="1"/>
                  </a:moveTo>
                  <a:cubicBezTo>
                    <a:pt x="89" y="1"/>
                    <a:pt x="0" y="89"/>
                    <a:pt x="0" y="274"/>
                  </a:cubicBezTo>
                  <a:cubicBezTo>
                    <a:pt x="0" y="370"/>
                    <a:pt x="89" y="459"/>
                    <a:pt x="185" y="459"/>
                  </a:cubicBezTo>
                  <a:lnTo>
                    <a:pt x="2304" y="459"/>
                  </a:lnTo>
                  <a:cubicBezTo>
                    <a:pt x="2400" y="459"/>
                    <a:pt x="2489" y="370"/>
                    <a:pt x="2489" y="274"/>
                  </a:cubicBezTo>
                  <a:cubicBezTo>
                    <a:pt x="2489" y="89"/>
                    <a:pt x="2400" y="1"/>
                    <a:pt x="23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3453025" y="1364975"/>
              <a:ext cx="62225" cy="9250"/>
            </a:xfrm>
            <a:custGeom>
              <a:rect b="b" l="l" r="r" t="t"/>
              <a:pathLst>
                <a:path extrusionOk="0" h="370" w="2489">
                  <a:moveTo>
                    <a:pt x="185" y="0"/>
                  </a:moveTo>
                  <a:cubicBezTo>
                    <a:pt x="89" y="0"/>
                    <a:pt x="0" y="96"/>
                    <a:pt x="0" y="185"/>
                  </a:cubicBezTo>
                  <a:cubicBezTo>
                    <a:pt x="0" y="281"/>
                    <a:pt x="89" y="369"/>
                    <a:pt x="185" y="369"/>
                  </a:cubicBezTo>
                  <a:lnTo>
                    <a:pt x="2304" y="369"/>
                  </a:lnTo>
                  <a:cubicBezTo>
                    <a:pt x="2400" y="369"/>
                    <a:pt x="2489" y="281"/>
                    <a:pt x="2489" y="185"/>
                  </a:cubicBezTo>
                  <a:cubicBezTo>
                    <a:pt x="2489" y="96"/>
                    <a:pt x="2400" y="0"/>
                    <a:pt x="2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p:nvPr/>
          </p:nvSpPr>
          <p:spPr>
            <a:xfrm>
              <a:off x="3316750" y="1339675"/>
              <a:ext cx="9275" cy="11475"/>
            </a:xfrm>
            <a:custGeom>
              <a:rect b="b" l="l" r="r" t="t"/>
              <a:pathLst>
                <a:path extrusionOk="0" h="459" w="371">
                  <a:moveTo>
                    <a:pt x="185" y="0"/>
                  </a:moveTo>
                  <a:cubicBezTo>
                    <a:pt x="97" y="0"/>
                    <a:pt x="1" y="89"/>
                    <a:pt x="1" y="185"/>
                  </a:cubicBezTo>
                  <a:lnTo>
                    <a:pt x="1" y="274"/>
                  </a:lnTo>
                  <a:cubicBezTo>
                    <a:pt x="1" y="370"/>
                    <a:pt x="97" y="458"/>
                    <a:pt x="185" y="458"/>
                  </a:cubicBezTo>
                  <a:cubicBezTo>
                    <a:pt x="281" y="458"/>
                    <a:pt x="370" y="370"/>
                    <a:pt x="370" y="274"/>
                  </a:cubicBezTo>
                  <a:lnTo>
                    <a:pt x="370" y="185"/>
                  </a:lnTo>
                  <a:cubicBezTo>
                    <a:pt x="370" y="89"/>
                    <a:pt x="281"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3316750" y="1358125"/>
              <a:ext cx="9275" cy="11475"/>
            </a:xfrm>
            <a:custGeom>
              <a:rect b="b" l="l" r="r" t="t"/>
              <a:pathLst>
                <a:path extrusionOk="0" h="459" w="371">
                  <a:moveTo>
                    <a:pt x="185" y="1"/>
                  </a:moveTo>
                  <a:cubicBezTo>
                    <a:pt x="97" y="1"/>
                    <a:pt x="1" y="90"/>
                    <a:pt x="1" y="186"/>
                  </a:cubicBezTo>
                  <a:lnTo>
                    <a:pt x="1" y="274"/>
                  </a:lnTo>
                  <a:cubicBezTo>
                    <a:pt x="1" y="370"/>
                    <a:pt x="97" y="459"/>
                    <a:pt x="185" y="459"/>
                  </a:cubicBezTo>
                  <a:cubicBezTo>
                    <a:pt x="281" y="459"/>
                    <a:pt x="370" y="370"/>
                    <a:pt x="370" y="274"/>
                  </a:cubicBezTo>
                  <a:lnTo>
                    <a:pt x="370" y="186"/>
                  </a:lnTo>
                  <a:cubicBezTo>
                    <a:pt x="370" y="90"/>
                    <a:pt x="281"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p:nvPr/>
          </p:nvSpPr>
          <p:spPr>
            <a:xfrm>
              <a:off x="3323775" y="1351125"/>
              <a:ext cx="13875" cy="9250"/>
            </a:xfrm>
            <a:custGeom>
              <a:rect b="b" l="l" r="r" t="t"/>
              <a:pathLst>
                <a:path extrusionOk="0" h="370" w="555">
                  <a:moveTo>
                    <a:pt x="274" y="0"/>
                  </a:moveTo>
                  <a:cubicBezTo>
                    <a:pt x="89" y="0"/>
                    <a:pt x="0" y="96"/>
                    <a:pt x="0" y="185"/>
                  </a:cubicBezTo>
                  <a:cubicBezTo>
                    <a:pt x="0" y="281"/>
                    <a:pt x="89" y="370"/>
                    <a:pt x="274" y="370"/>
                  </a:cubicBezTo>
                  <a:cubicBezTo>
                    <a:pt x="458" y="370"/>
                    <a:pt x="554" y="281"/>
                    <a:pt x="554" y="185"/>
                  </a:cubicBezTo>
                  <a:cubicBezTo>
                    <a:pt x="554" y="96"/>
                    <a:pt x="458"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8"/>
            <p:cNvSpPr/>
            <p:nvPr/>
          </p:nvSpPr>
          <p:spPr>
            <a:xfrm>
              <a:off x="3305300" y="1351125"/>
              <a:ext cx="11475" cy="9250"/>
            </a:xfrm>
            <a:custGeom>
              <a:rect b="b" l="l" r="r" t="t"/>
              <a:pathLst>
                <a:path extrusionOk="0" h="370" w="459">
                  <a:moveTo>
                    <a:pt x="186" y="0"/>
                  </a:moveTo>
                  <a:cubicBezTo>
                    <a:pt x="90" y="0"/>
                    <a:pt x="1" y="96"/>
                    <a:pt x="1" y="185"/>
                  </a:cubicBezTo>
                  <a:cubicBezTo>
                    <a:pt x="1" y="281"/>
                    <a:pt x="90" y="370"/>
                    <a:pt x="186" y="370"/>
                  </a:cubicBezTo>
                  <a:lnTo>
                    <a:pt x="274" y="370"/>
                  </a:lnTo>
                  <a:cubicBezTo>
                    <a:pt x="370" y="370"/>
                    <a:pt x="459" y="281"/>
                    <a:pt x="459" y="185"/>
                  </a:cubicBezTo>
                  <a:cubicBezTo>
                    <a:pt x="459" y="96"/>
                    <a:pt x="370"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8"/>
            <p:cNvSpPr/>
            <p:nvPr/>
          </p:nvSpPr>
          <p:spPr>
            <a:xfrm>
              <a:off x="3339825" y="1492000"/>
              <a:ext cx="9275" cy="13850"/>
            </a:xfrm>
            <a:custGeom>
              <a:rect b="b" l="l" r="r" t="t"/>
              <a:pathLst>
                <a:path extrusionOk="0" h="554" w="371">
                  <a:moveTo>
                    <a:pt x="186" y="0"/>
                  </a:moveTo>
                  <a:cubicBezTo>
                    <a:pt x="97" y="0"/>
                    <a:pt x="1" y="89"/>
                    <a:pt x="1" y="273"/>
                  </a:cubicBezTo>
                  <a:cubicBezTo>
                    <a:pt x="1" y="458"/>
                    <a:pt x="97" y="554"/>
                    <a:pt x="186" y="554"/>
                  </a:cubicBezTo>
                  <a:cubicBezTo>
                    <a:pt x="282" y="554"/>
                    <a:pt x="370" y="458"/>
                    <a:pt x="370" y="273"/>
                  </a:cubicBezTo>
                  <a:cubicBezTo>
                    <a:pt x="370" y="89"/>
                    <a:pt x="282" y="0"/>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p:nvPr/>
          </p:nvSpPr>
          <p:spPr>
            <a:xfrm>
              <a:off x="3339825" y="1512675"/>
              <a:ext cx="9275" cy="11650"/>
            </a:xfrm>
            <a:custGeom>
              <a:rect b="b" l="l" r="r" t="t"/>
              <a:pathLst>
                <a:path extrusionOk="0" h="466" w="371">
                  <a:moveTo>
                    <a:pt x="186" y="0"/>
                  </a:moveTo>
                  <a:cubicBezTo>
                    <a:pt x="97" y="0"/>
                    <a:pt x="1" y="96"/>
                    <a:pt x="1" y="185"/>
                  </a:cubicBezTo>
                  <a:lnTo>
                    <a:pt x="1" y="281"/>
                  </a:lnTo>
                  <a:cubicBezTo>
                    <a:pt x="1" y="369"/>
                    <a:pt x="97" y="465"/>
                    <a:pt x="186" y="465"/>
                  </a:cubicBezTo>
                  <a:cubicBezTo>
                    <a:pt x="282" y="465"/>
                    <a:pt x="370" y="369"/>
                    <a:pt x="370" y="281"/>
                  </a:cubicBezTo>
                  <a:lnTo>
                    <a:pt x="370" y="185"/>
                  </a:lnTo>
                  <a:cubicBezTo>
                    <a:pt x="370" y="96"/>
                    <a:pt x="282" y="0"/>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8"/>
            <p:cNvSpPr/>
            <p:nvPr/>
          </p:nvSpPr>
          <p:spPr>
            <a:xfrm>
              <a:off x="3346850" y="1503425"/>
              <a:ext cx="13875" cy="9275"/>
            </a:xfrm>
            <a:custGeom>
              <a:rect b="b" l="l" r="r" t="t"/>
              <a:pathLst>
                <a:path extrusionOk="0" h="371" w="555">
                  <a:moveTo>
                    <a:pt x="274" y="1"/>
                  </a:moveTo>
                  <a:cubicBezTo>
                    <a:pt x="89" y="1"/>
                    <a:pt x="1" y="97"/>
                    <a:pt x="1" y="186"/>
                  </a:cubicBezTo>
                  <a:cubicBezTo>
                    <a:pt x="1" y="282"/>
                    <a:pt x="89" y="370"/>
                    <a:pt x="274" y="370"/>
                  </a:cubicBezTo>
                  <a:cubicBezTo>
                    <a:pt x="458" y="370"/>
                    <a:pt x="554" y="282"/>
                    <a:pt x="554" y="186"/>
                  </a:cubicBezTo>
                  <a:cubicBezTo>
                    <a:pt x="554" y="97"/>
                    <a:pt x="458" y="1"/>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8"/>
            <p:cNvSpPr/>
            <p:nvPr/>
          </p:nvSpPr>
          <p:spPr>
            <a:xfrm>
              <a:off x="3328400" y="1503425"/>
              <a:ext cx="11450" cy="9275"/>
            </a:xfrm>
            <a:custGeom>
              <a:rect b="b" l="l" r="r" t="t"/>
              <a:pathLst>
                <a:path extrusionOk="0" h="371" w="458">
                  <a:moveTo>
                    <a:pt x="185" y="1"/>
                  </a:moveTo>
                  <a:cubicBezTo>
                    <a:pt x="89" y="1"/>
                    <a:pt x="0" y="97"/>
                    <a:pt x="0" y="186"/>
                  </a:cubicBezTo>
                  <a:cubicBezTo>
                    <a:pt x="0" y="282"/>
                    <a:pt x="89" y="370"/>
                    <a:pt x="185" y="370"/>
                  </a:cubicBezTo>
                  <a:lnTo>
                    <a:pt x="273" y="370"/>
                  </a:lnTo>
                  <a:cubicBezTo>
                    <a:pt x="369" y="370"/>
                    <a:pt x="458" y="282"/>
                    <a:pt x="458" y="186"/>
                  </a:cubicBezTo>
                  <a:cubicBezTo>
                    <a:pt x="458" y="97"/>
                    <a:pt x="369"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8"/>
            <p:cNvSpPr/>
            <p:nvPr/>
          </p:nvSpPr>
          <p:spPr>
            <a:xfrm>
              <a:off x="3316750" y="1586525"/>
              <a:ext cx="9275" cy="11650"/>
            </a:xfrm>
            <a:custGeom>
              <a:rect b="b" l="l" r="r" t="t"/>
              <a:pathLst>
                <a:path extrusionOk="0" h="466" w="371">
                  <a:moveTo>
                    <a:pt x="185" y="0"/>
                  </a:moveTo>
                  <a:cubicBezTo>
                    <a:pt x="97" y="0"/>
                    <a:pt x="1" y="96"/>
                    <a:pt x="1" y="185"/>
                  </a:cubicBezTo>
                  <a:lnTo>
                    <a:pt x="1" y="281"/>
                  </a:lnTo>
                  <a:cubicBezTo>
                    <a:pt x="1" y="369"/>
                    <a:pt x="97" y="465"/>
                    <a:pt x="185" y="465"/>
                  </a:cubicBezTo>
                  <a:cubicBezTo>
                    <a:pt x="281" y="465"/>
                    <a:pt x="370" y="369"/>
                    <a:pt x="370" y="281"/>
                  </a:cubicBezTo>
                  <a:lnTo>
                    <a:pt x="370" y="185"/>
                  </a:lnTo>
                  <a:cubicBezTo>
                    <a:pt x="370" y="96"/>
                    <a:pt x="281"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8"/>
            <p:cNvSpPr/>
            <p:nvPr/>
          </p:nvSpPr>
          <p:spPr>
            <a:xfrm>
              <a:off x="3316750" y="1604975"/>
              <a:ext cx="9275" cy="11650"/>
            </a:xfrm>
            <a:custGeom>
              <a:rect b="b" l="l" r="r" t="t"/>
              <a:pathLst>
                <a:path extrusionOk="0" h="466" w="371">
                  <a:moveTo>
                    <a:pt x="185" y="1"/>
                  </a:moveTo>
                  <a:cubicBezTo>
                    <a:pt x="97" y="1"/>
                    <a:pt x="1" y="97"/>
                    <a:pt x="1" y="185"/>
                  </a:cubicBezTo>
                  <a:lnTo>
                    <a:pt x="1" y="281"/>
                  </a:lnTo>
                  <a:cubicBezTo>
                    <a:pt x="1" y="370"/>
                    <a:pt x="97" y="466"/>
                    <a:pt x="185" y="466"/>
                  </a:cubicBezTo>
                  <a:cubicBezTo>
                    <a:pt x="281" y="466"/>
                    <a:pt x="370" y="370"/>
                    <a:pt x="370" y="281"/>
                  </a:cubicBezTo>
                  <a:lnTo>
                    <a:pt x="370" y="185"/>
                  </a:lnTo>
                  <a:cubicBezTo>
                    <a:pt x="370" y="97"/>
                    <a:pt x="281"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8"/>
            <p:cNvSpPr/>
            <p:nvPr/>
          </p:nvSpPr>
          <p:spPr>
            <a:xfrm>
              <a:off x="3323775" y="1595750"/>
              <a:ext cx="13875" cy="11650"/>
            </a:xfrm>
            <a:custGeom>
              <a:rect b="b" l="l" r="r" t="t"/>
              <a:pathLst>
                <a:path extrusionOk="0" h="466" w="555">
                  <a:moveTo>
                    <a:pt x="274" y="0"/>
                  </a:moveTo>
                  <a:cubicBezTo>
                    <a:pt x="89" y="0"/>
                    <a:pt x="0" y="96"/>
                    <a:pt x="0" y="281"/>
                  </a:cubicBezTo>
                  <a:cubicBezTo>
                    <a:pt x="0" y="370"/>
                    <a:pt x="89" y="466"/>
                    <a:pt x="274" y="466"/>
                  </a:cubicBezTo>
                  <a:cubicBezTo>
                    <a:pt x="458" y="466"/>
                    <a:pt x="554" y="370"/>
                    <a:pt x="554" y="281"/>
                  </a:cubicBezTo>
                  <a:cubicBezTo>
                    <a:pt x="554" y="96"/>
                    <a:pt x="458"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8"/>
            <p:cNvSpPr/>
            <p:nvPr/>
          </p:nvSpPr>
          <p:spPr>
            <a:xfrm>
              <a:off x="3305300" y="1595750"/>
              <a:ext cx="11475" cy="11650"/>
            </a:xfrm>
            <a:custGeom>
              <a:rect b="b" l="l" r="r" t="t"/>
              <a:pathLst>
                <a:path extrusionOk="0" h="466" w="459">
                  <a:moveTo>
                    <a:pt x="186" y="0"/>
                  </a:moveTo>
                  <a:cubicBezTo>
                    <a:pt x="90" y="0"/>
                    <a:pt x="1" y="96"/>
                    <a:pt x="1" y="281"/>
                  </a:cubicBezTo>
                  <a:cubicBezTo>
                    <a:pt x="1" y="370"/>
                    <a:pt x="90" y="466"/>
                    <a:pt x="186" y="466"/>
                  </a:cubicBezTo>
                  <a:lnTo>
                    <a:pt x="274" y="466"/>
                  </a:lnTo>
                  <a:cubicBezTo>
                    <a:pt x="370" y="466"/>
                    <a:pt x="459" y="370"/>
                    <a:pt x="459" y="281"/>
                  </a:cubicBezTo>
                  <a:cubicBezTo>
                    <a:pt x="459" y="96"/>
                    <a:pt x="370"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sp>
        <p:nvSpPr>
          <p:cNvPr id="825" name="Google Shape;825;p37"/>
          <p:cNvSpPr txBox="1"/>
          <p:nvPr>
            <p:ph type="title"/>
          </p:nvPr>
        </p:nvSpPr>
        <p:spPr>
          <a:xfrm>
            <a:off x="1497150" y="1714400"/>
            <a:ext cx="6149700" cy="165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Now some stats.</a:t>
            </a:r>
            <a:endParaRPr/>
          </a:p>
        </p:txBody>
      </p:sp>
      <p:sp>
        <p:nvSpPr>
          <p:cNvPr id="826" name="Google Shape;826;p37"/>
          <p:cNvSpPr/>
          <p:nvPr/>
        </p:nvSpPr>
        <p:spPr>
          <a:xfrm>
            <a:off x="1348100" y="246953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7"/>
          <p:cNvSpPr/>
          <p:nvPr/>
        </p:nvSpPr>
        <p:spPr>
          <a:xfrm>
            <a:off x="7608383" y="157511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7"/>
          <p:cNvSpPr/>
          <p:nvPr/>
        </p:nvSpPr>
        <p:spPr>
          <a:xfrm>
            <a:off x="5550450" y="340371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7"/>
          <p:cNvSpPr/>
          <p:nvPr/>
        </p:nvSpPr>
        <p:spPr>
          <a:xfrm rot="1229096">
            <a:off x="7891519" y="2858685"/>
            <a:ext cx="14767" cy="84471"/>
          </a:xfrm>
          <a:custGeom>
            <a:rect b="b" l="l" r="r" t="t"/>
            <a:pathLst>
              <a:path extrusionOk="0" h="1493" w="261">
                <a:moveTo>
                  <a:pt x="176" y="0"/>
                </a:moveTo>
                <a:cubicBezTo>
                  <a:pt x="176" y="0"/>
                  <a:pt x="85" y="91"/>
                  <a:pt x="85" y="175"/>
                </a:cubicBezTo>
                <a:lnTo>
                  <a:pt x="85" y="792"/>
                </a:lnTo>
                <a:lnTo>
                  <a:pt x="85" y="1402"/>
                </a:lnTo>
                <a:cubicBezTo>
                  <a:pt x="1" y="1402"/>
                  <a:pt x="85" y="1402"/>
                  <a:pt x="85" y="1493"/>
                </a:cubicBezTo>
                <a:lnTo>
                  <a:pt x="176" y="1402"/>
                </a:lnTo>
                <a:lnTo>
                  <a:pt x="176" y="1226"/>
                </a:lnTo>
                <a:cubicBezTo>
                  <a:pt x="260" y="967"/>
                  <a:pt x="260" y="617"/>
                  <a:pt x="260" y="266"/>
                </a:cubicBezTo>
                <a:lnTo>
                  <a:pt x="260" y="91"/>
                </a:lnTo>
                <a:lnTo>
                  <a:pt x="1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 name="Google Shape;830;p37"/>
          <p:cNvGrpSpPr/>
          <p:nvPr/>
        </p:nvGrpSpPr>
        <p:grpSpPr>
          <a:xfrm>
            <a:off x="6783916" y="2622777"/>
            <a:ext cx="1771038" cy="1993013"/>
            <a:chOff x="6783916" y="2622777"/>
            <a:chExt cx="1771038" cy="1993013"/>
          </a:xfrm>
        </p:grpSpPr>
        <p:sp>
          <p:nvSpPr>
            <p:cNvPr id="831" name="Google Shape;831;p37"/>
            <p:cNvSpPr/>
            <p:nvPr/>
          </p:nvSpPr>
          <p:spPr>
            <a:xfrm rot="1229096">
              <a:off x="7283473" y="3655307"/>
              <a:ext cx="262521" cy="715143"/>
            </a:xfrm>
            <a:custGeom>
              <a:rect b="b" l="l" r="r" t="t"/>
              <a:pathLst>
                <a:path extrusionOk="0" h="12640" w="4640">
                  <a:moveTo>
                    <a:pt x="4105" y="0"/>
                  </a:moveTo>
                  <a:cubicBezTo>
                    <a:pt x="4073" y="0"/>
                    <a:pt x="4046" y="8"/>
                    <a:pt x="4030" y="26"/>
                  </a:cubicBezTo>
                  <a:lnTo>
                    <a:pt x="4030" y="110"/>
                  </a:lnTo>
                  <a:cubicBezTo>
                    <a:pt x="4030" y="460"/>
                    <a:pt x="4114" y="811"/>
                    <a:pt x="4205" y="1077"/>
                  </a:cubicBezTo>
                  <a:cubicBezTo>
                    <a:pt x="4205" y="1687"/>
                    <a:pt x="4205" y="2303"/>
                    <a:pt x="4289" y="2913"/>
                  </a:cubicBezTo>
                  <a:lnTo>
                    <a:pt x="4289" y="5015"/>
                  </a:lnTo>
                  <a:cubicBezTo>
                    <a:pt x="4205" y="5716"/>
                    <a:pt x="4114" y="6508"/>
                    <a:pt x="4114" y="7209"/>
                  </a:cubicBezTo>
                  <a:cubicBezTo>
                    <a:pt x="4114" y="8169"/>
                    <a:pt x="4030" y="9045"/>
                    <a:pt x="3854" y="9920"/>
                  </a:cubicBezTo>
                  <a:cubicBezTo>
                    <a:pt x="3763" y="10446"/>
                    <a:pt x="3588" y="10887"/>
                    <a:pt x="3504" y="11322"/>
                  </a:cubicBezTo>
                  <a:cubicBezTo>
                    <a:pt x="3329" y="11672"/>
                    <a:pt x="3063" y="12023"/>
                    <a:pt x="2628" y="12198"/>
                  </a:cubicBezTo>
                  <a:cubicBezTo>
                    <a:pt x="2451" y="12229"/>
                    <a:pt x="2283" y="12249"/>
                    <a:pt x="2121" y="12249"/>
                  </a:cubicBezTo>
                  <a:cubicBezTo>
                    <a:pt x="1805" y="12249"/>
                    <a:pt x="1514" y="12171"/>
                    <a:pt x="1227" y="11939"/>
                  </a:cubicBezTo>
                  <a:cubicBezTo>
                    <a:pt x="960" y="11672"/>
                    <a:pt x="785" y="11322"/>
                    <a:pt x="701" y="11063"/>
                  </a:cubicBezTo>
                  <a:cubicBezTo>
                    <a:pt x="351" y="10362"/>
                    <a:pt x="351" y="9661"/>
                    <a:pt x="701" y="8960"/>
                  </a:cubicBezTo>
                  <a:cubicBezTo>
                    <a:pt x="701" y="8869"/>
                    <a:pt x="701" y="8694"/>
                    <a:pt x="526" y="8694"/>
                  </a:cubicBezTo>
                  <a:cubicBezTo>
                    <a:pt x="493" y="8664"/>
                    <a:pt x="449" y="8644"/>
                    <a:pt x="406" y="8644"/>
                  </a:cubicBezTo>
                  <a:cubicBezTo>
                    <a:pt x="331" y="8644"/>
                    <a:pt x="260" y="8704"/>
                    <a:pt x="260" y="8869"/>
                  </a:cubicBezTo>
                  <a:cubicBezTo>
                    <a:pt x="84" y="9570"/>
                    <a:pt x="0" y="10362"/>
                    <a:pt x="260" y="11147"/>
                  </a:cubicBezTo>
                  <a:cubicBezTo>
                    <a:pt x="260" y="11413"/>
                    <a:pt x="435" y="11672"/>
                    <a:pt x="526" y="11847"/>
                  </a:cubicBezTo>
                  <a:cubicBezTo>
                    <a:pt x="701" y="12114"/>
                    <a:pt x="876" y="12198"/>
                    <a:pt x="1051" y="12373"/>
                  </a:cubicBezTo>
                  <a:cubicBezTo>
                    <a:pt x="1136" y="12464"/>
                    <a:pt x="1311" y="12639"/>
                    <a:pt x="1486" y="12639"/>
                  </a:cubicBezTo>
                  <a:cubicBezTo>
                    <a:pt x="2011" y="12639"/>
                    <a:pt x="2453" y="12639"/>
                    <a:pt x="2978" y="12464"/>
                  </a:cubicBezTo>
                  <a:cubicBezTo>
                    <a:pt x="3413" y="12289"/>
                    <a:pt x="3679" y="12023"/>
                    <a:pt x="3763" y="11588"/>
                  </a:cubicBezTo>
                  <a:cubicBezTo>
                    <a:pt x="3854" y="11238"/>
                    <a:pt x="3939" y="10796"/>
                    <a:pt x="4030" y="10537"/>
                  </a:cubicBezTo>
                  <a:cubicBezTo>
                    <a:pt x="4380" y="9486"/>
                    <a:pt x="4380" y="8435"/>
                    <a:pt x="4464" y="7384"/>
                  </a:cubicBezTo>
                  <a:cubicBezTo>
                    <a:pt x="4555" y="6767"/>
                    <a:pt x="4464" y="6157"/>
                    <a:pt x="4464" y="5541"/>
                  </a:cubicBezTo>
                  <a:cubicBezTo>
                    <a:pt x="4464" y="5015"/>
                    <a:pt x="4555" y="4490"/>
                    <a:pt x="4555" y="3964"/>
                  </a:cubicBezTo>
                  <a:lnTo>
                    <a:pt x="4555" y="2738"/>
                  </a:lnTo>
                  <a:cubicBezTo>
                    <a:pt x="4639" y="1953"/>
                    <a:pt x="4555" y="1077"/>
                    <a:pt x="4464" y="201"/>
                  </a:cubicBezTo>
                  <a:cubicBezTo>
                    <a:pt x="4464" y="128"/>
                    <a:pt x="4238" y="0"/>
                    <a:pt x="41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7"/>
            <p:cNvSpPr/>
            <p:nvPr/>
          </p:nvSpPr>
          <p:spPr>
            <a:xfrm rot="1229096">
              <a:off x="7702903" y="3537734"/>
              <a:ext cx="153495" cy="44470"/>
            </a:xfrm>
            <a:custGeom>
              <a:rect b="b" l="l" r="r" t="t"/>
              <a:pathLst>
                <a:path extrusionOk="0" h="786" w="2713">
                  <a:moveTo>
                    <a:pt x="2187" y="1"/>
                  </a:moveTo>
                  <a:cubicBezTo>
                    <a:pt x="1837" y="85"/>
                    <a:pt x="1486" y="176"/>
                    <a:pt x="1052" y="260"/>
                  </a:cubicBezTo>
                  <a:cubicBezTo>
                    <a:pt x="961" y="260"/>
                    <a:pt x="877" y="260"/>
                    <a:pt x="702" y="351"/>
                  </a:cubicBezTo>
                  <a:cubicBezTo>
                    <a:pt x="435" y="351"/>
                    <a:pt x="85" y="351"/>
                    <a:pt x="1" y="702"/>
                  </a:cubicBezTo>
                  <a:lnTo>
                    <a:pt x="1" y="786"/>
                  </a:lnTo>
                  <a:lnTo>
                    <a:pt x="2713" y="786"/>
                  </a:lnTo>
                  <a:cubicBezTo>
                    <a:pt x="2629" y="526"/>
                    <a:pt x="2453" y="351"/>
                    <a:pt x="2453" y="176"/>
                  </a:cubicBezTo>
                  <a:cubicBezTo>
                    <a:pt x="2362" y="1"/>
                    <a:pt x="2278" y="1"/>
                    <a:pt x="2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7"/>
            <p:cNvSpPr/>
            <p:nvPr/>
          </p:nvSpPr>
          <p:spPr>
            <a:xfrm rot="1229096">
              <a:off x="7532236" y="3479936"/>
              <a:ext cx="138842" cy="51599"/>
            </a:xfrm>
            <a:custGeom>
              <a:rect b="b" l="l" r="r" t="t"/>
              <a:pathLst>
                <a:path extrusionOk="0" h="912" w="2454">
                  <a:moveTo>
                    <a:pt x="401" y="0"/>
                  </a:moveTo>
                  <a:cubicBezTo>
                    <a:pt x="302" y="0"/>
                    <a:pt x="237" y="83"/>
                    <a:pt x="176" y="211"/>
                  </a:cubicBezTo>
                  <a:cubicBezTo>
                    <a:pt x="176" y="386"/>
                    <a:pt x="85" y="562"/>
                    <a:pt x="0" y="737"/>
                  </a:cubicBezTo>
                  <a:cubicBezTo>
                    <a:pt x="0" y="737"/>
                    <a:pt x="0" y="821"/>
                    <a:pt x="85" y="821"/>
                  </a:cubicBezTo>
                  <a:lnTo>
                    <a:pt x="960" y="821"/>
                  </a:lnTo>
                  <a:cubicBezTo>
                    <a:pt x="1402" y="821"/>
                    <a:pt x="1927" y="912"/>
                    <a:pt x="2362" y="912"/>
                  </a:cubicBezTo>
                  <a:cubicBezTo>
                    <a:pt x="2362" y="912"/>
                    <a:pt x="2453" y="912"/>
                    <a:pt x="2453" y="821"/>
                  </a:cubicBezTo>
                  <a:cubicBezTo>
                    <a:pt x="2453" y="737"/>
                    <a:pt x="2103" y="386"/>
                    <a:pt x="2012" y="386"/>
                  </a:cubicBezTo>
                  <a:cubicBezTo>
                    <a:pt x="1486" y="211"/>
                    <a:pt x="960" y="120"/>
                    <a:pt x="526" y="36"/>
                  </a:cubicBezTo>
                  <a:cubicBezTo>
                    <a:pt x="479" y="12"/>
                    <a:pt x="438" y="0"/>
                    <a:pt x="4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7"/>
            <p:cNvSpPr/>
            <p:nvPr/>
          </p:nvSpPr>
          <p:spPr>
            <a:xfrm rot="1229096">
              <a:off x="7653201" y="3594743"/>
              <a:ext cx="218107" cy="208206"/>
            </a:xfrm>
            <a:custGeom>
              <a:rect b="b" l="l" r="r" t="t"/>
              <a:pathLst>
                <a:path extrusionOk="0" h="3680" w="3855">
                  <a:moveTo>
                    <a:pt x="176" y="1"/>
                  </a:moveTo>
                  <a:cubicBezTo>
                    <a:pt x="85" y="1"/>
                    <a:pt x="1" y="92"/>
                    <a:pt x="1" y="92"/>
                  </a:cubicBezTo>
                  <a:lnTo>
                    <a:pt x="1" y="526"/>
                  </a:lnTo>
                  <a:cubicBezTo>
                    <a:pt x="85" y="1143"/>
                    <a:pt x="176" y="1844"/>
                    <a:pt x="260" y="2545"/>
                  </a:cubicBezTo>
                  <a:cubicBezTo>
                    <a:pt x="351" y="2720"/>
                    <a:pt x="435" y="2720"/>
                    <a:pt x="526" y="2720"/>
                  </a:cubicBezTo>
                  <a:cubicBezTo>
                    <a:pt x="1052" y="2804"/>
                    <a:pt x="1577" y="2895"/>
                    <a:pt x="2187" y="2979"/>
                  </a:cubicBezTo>
                  <a:lnTo>
                    <a:pt x="2979" y="3245"/>
                  </a:lnTo>
                  <a:cubicBezTo>
                    <a:pt x="3238" y="3329"/>
                    <a:pt x="3589" y="3329"/>
                    <a:pt x="3764" y="3596"/>
                  </a:cubicBezTo>
                  <a:cubicBezTo>
                    <a:pt x="3764" y="3638"/>
                    <a:pt x="3787" y="3638"/>
                    <a:pt x="3809" y="3638"/>
                  </a:cubicBezTo>
                  <a:cubicBezTo>
                    <a:pt x="3832" y="3638"/>
                    <a:pt x="3855" y="3638"/>
                    <a:pt x="3855" y="3680"/>
                  </a:cubicBezTo>
                  <a:lnTo>
                    <a:pt x="3855" y="3505"/>
                  </a:lnTo>
                  <a:cubicBezTo>
                    <a:pt x="3764" y="3245"/>
                    <a:pt x="3764" y="2979"/>
                    <a:pt x="3680" y="2720"/>
                  </a:cubicBezTo>
                  <a:cubicBezTo>
                    <a:pt x="3589" y="2194"/>
                    <a:pt x="3413" y="1669"/>
                    <a:pt x="3329" y="1143"/>
                  </a:cubicBezTo>
                  <a:cubicBezTo>
                    <a:pt x="3154" y="793"/>
                    <a:pt x="3063" y="526"/>
                    <a:pt x="2888" y="176"/>
                  </a:cubicBezTo>
                  <a:cubicBezTo>
                    <a:pt x="2888" y="92"/>
                    <a:pt x="2804" y="1"/>
                    <a:pt x="27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7"/>
            <p:cNvSpPr/>
            <p:nvPr/>
          </p:nvSpPr>
          <p:spPr>
            <a:xfrm rot="1229096">
              <a:off x="7799052" y="3474107"/>
              <a:ext cx="262917" cy="100652"/>
            </a:xfrm>
            <a:custGeom>
              <a:rect b="b" l="l" r="r" t="t"/>
              <a:pathLst>
                <a:path extrusionOk="0" h="1779" w="4647">
                  <a:moveTo>
                    <a:pt x="0" y="1"/>
                  </a:moveTo>
                  <a:cubicBezTo>
                    <a:pt x="91" y="92"/>
                    <a:pt x="91" y="92"/>
                    <a:pt x="91" y="176"/>
                  </a:cubicBezTo>
                  <a:cubicBezTo>
                    <a:pt x="442" y="267"/>
                    <a:pt x="617" y="526"/>
                    <a:pt x="701" y="877"/>
                  </a:cubicBezTo>
                  <a:cubicBezTo>
                    <a:pt x="792" y="1143"/>
                    <a:pt x="876" y="1318"/>
                    <a:pt x="1051" y="1577"/>
                  </a:cubicBezTo>
                  <a:cubicBezTo>
                    <a:pt x="1051" y="1651"/>
                    <a:pt x="1110" y="1778"/>
                    <a:pt x="1224" y="1778"/>
                  </a:cubicBezTo>
                  <a:cubicBezTo>
                    <a:pt x="1252" y="1778"/>
                    <a:pt x="1283" y="1770"/>
                    <a:pt x="1318" y="1753"/>
                  </a:cubicBezTo>
                  <a:cubicBezTo>
                    <a:pt x="1927" y="1669"/>
                    <a:pt x="2453" y="1577"/>
                    <a:pt x="3069" y="1493"/>
                  </a:cubicBezTo>
                  <a:cubicBezTo>
                    <a:pt x="3595" y="1318"/>
                    <a:pt x="4029" y="1227"/>
                    <a:pt x="4555" y="1052"/>
                  </a:cubicBezTo>
                  <a:lnTo>
                    <a:pt x="4646" y="968"/>
                  </a:lnTo>
                  <a:lnTo>
                    <a:pt x="4555" y="877"/>
                  </a:lnTo>
                  <a:lnTo>
                    <a:pt x="3945" y="877"/>
                  </a:lnTo>
                  <a:cubicBezTo>
                    <a:pt x="3712" y="877"/>
                    <a:pt x="3438" y="839"/>
                    <a:pt x="3177" y="839"/>
                  </a:cubicBezTo>
                  <a:cubicBezTo>
                    <a:pt x="3047" y="839"/>
                    <a:pt x="2920" y="849"/>
                    <a:pt x="2803" y="877"/>
                  </a:cubicBezTo>
                  <a:cubicBezTo>
                    <a:pt x="2761" y="922"/>
                    <a:pt x="2717" y="945"/>
                    <a:pt x="2684" y="945"/>
                  </a:cubicBezTo>
                  <a:cubicBezTo>
                    <a:pt x="2651" y="945"/>
                    <a:pt x="2628" y="922"/>
                    <a:pt x="2628" y="877"/>
                  </a:cubicBezTo>
                  <a:cubicBezTo>
                    <a:pt x="2369" y="793"/>
                    <a:pt x="2194" y="701"/>
                    <a:pt x="2018" y="617"/>
                  </a:cubicBezTo>
                  <a:cubicBezTo>
                    <a:pt x="1402" y="442"/>
                    <a:pt x="792" y="176"/>
                    <a:pt x="1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7"/>
            <p:cNvSpPr/>
            <p:nvPr/>
          </p:nvSpPr>
          <p:spPr>
            <a:xfrm rot="1229096">
              <a:off x="7087420" y="3366014"/>
              <a:ext cx="143934" cy="139973"/>
            </a:xfrm>
            <a:custGeom>
              <a:rect b="b" l="l" r="r" t="t"/>
              <a:pathLst>
                <a:path extrusionOk="0" h="2474" w="2544">
                  <a:moveTo>
                    <a:pt x="978" y="0"/>
                  </a:moveTo>
                  <a:cubicBezTo>
                    <a:pt x="587" y="0"/>
                    <a:pt x="307" y="170"/>
                    <a:pt x="91" y="462"/>
                  </a:cubicBezTo>
                  <a:cubicBezTo>
                    <a:pt x="91" y="546"/>
                    <a:pt x="0" y="638"/>
                    <a:pt x="91" y="638"/>
                  </a:cubicBezTo>
                  <a:cubicBezTo>
                    <a:pt x="175" y="813"/>
                    <a:pt x="351" y="897"/>
                    <a:pt x="442" y="1072"/>
                  </a:cubicBezTo>
                  <a:cubicBezTo>
                    <a:pt x="876" y="1338"/>
                    <a:pt x="1142" y="1864"/>
                    <a:pt x="1226" y="2389"/>
                  </a:cubicBezTo>
                  <a:lnTo>
                    <a:pt x="1226" y="2473"/>
                  </a:lnTo>
                  <a:cubicBezTo>
                    <a:pt x="1318" y="2473"/>
                    <a:pt x="1402" y="2389"/>
                    <a:pt x="1402" y="2389"/>
                  </a:cubicBezTo>
                  <a:cubicBezTo>
                    <a:pt x="1577" y="2039"/>
                    <a:pt x="1668" y="1689"/>
                    <a:pt x="1843" y="1338"/>
                  </a:cubicBezTo>
                  <a:cubicBezTo>
                    <a:pt x="2102" y="897"/>
                    <a:pt x="2278" y="546"/>
                    <a:pt x="2544" y="112"/>
                  </a:cubicBezTo>
                  <a:lnTo>
                    <a:pt x="2453" y="21"/>
                  </a:lnTo>
                  <a:lnTo>
                    <a:pt x="1668" y="21"/>
                  </a:lnTo>
                  <a:cubicBezTo>
                    <a:pt x="1551" y="21"/>
                    <a:pt x="1434" y="61"/>
                    <a:pt x="1343" y="61"/>
                  </a:cubicBezTo>
                  <a:cubicBezTo>
                    <a:pt x="1297" y="61"/>
                    <a:pt x="1257" y="51"/>
                    <a:pt x="1226" y="21"/>
                  </a:cubicBezTo>
                  <a:cubicBezTo>
                    <a:pt x="1139" y="7"/>
                    <a:pt x="1056" y="0"/>
                    <a:pt x="9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7"/>
            <p:cNvSpPr/>
            <p:nvPr/>
          </p:nvSpPr>
          <p:spPr>
            <a:xfrm rot="1229096">
              <a:off x="7148028" y="3430041"/>
              <a:ext cx="346991" cy="206565"/>
            </a:xfrm>
            <a:custGeom>
              <a:rect b="b" l="l" r="r" t="t"/>
              <a:pathLst>
                <a:path extrusionOk="0" h="3651" w="6133">
                  <a:moveTo>
                    <a:pt x="1402" y="1"/>
                  </a:moveTo>
                  <a:cubicBezTo>
                    <a:pt x="1311" y="1"/>
                    <a:pt x="1227" y="92"/>
                    <a:pt x="1227" y="176"/>
                  </a:cubicBezTo>
                  <a:cubicBezTo>
                    <a:pt x="961" y="526"/>
                    <a:pt x="786" y="968"/>
                    <a:pt x="610" y="1318"/>
                  </a:cubicBezTo>
                  <a:lnTo>
                    <a:pt x="85" y="2369"/>
                  </a:lnTo>
                  <a:lnTo>
                    <a:pt x="1" y="2453"/>
                  </a:lnTo>
                  <a:lnTo>
                    <a:pt x="176" y="2453"/>
                  </a:lnTo>
                  <a:cubicBezTo>
                    <a:pt x="379" y="2429"/>
                    <a:pt x="583" y="2419"/>
                    <a:pt x="786" y="2419"/>
                  </a:cubicBezTo>
                  <a:cubicBezTo>
                    <a:pt x="1284" y="2419"/>
                    <a:pt x="1781" y="2480"/>
                    <a:pt x="2278" y="2545"/>
                  </a:cubicBezTo>
                  <a:cubicBezTo>
                    <a:pt x="2713" y="2545"/>
                    <a:pt x="3063" y="2629"/>
                    <a:pt x="3504" y="2720"/>
                  </a:cubicBezTo>
                  <a:cubicBezTo>
                    <a:pt x="3939" y="2804"/>
                    <a:pt x="4289" y="2979"/>
                    <a:pt x="4640" y="3245"/>
                  </a:cubicBezTo>
                  <a:cubicBezTo>
                    <a:pt x="4731" y="3421"/>
                    <a:pt x="4906" y="3505"/>
                    <a:pt x="5081" y="3596"/>
                  </a:cubicBezTo>
                  <a:cubicBezTo>
                    <a:pt x="5116" y="3630"/>
                    <a:pt x="5151" y="3650"/>
                    <a:pt x="5181" y="3650"/>
                  </a:cubicBezTo>
                  <a:cubicBezTo>
                    <a:pt x="5225" y="3650"/>
                    <a:pt x="5256" y="3608"/>
                    <a:pt x="5256" y="3505"/>
                  </a:cubicBezTo>
                  <a:cubicBezTo>
                    <a:pt x="5432" y="3154"/>
                    <a:pt x="5516" y="2720"/>
                    <a:pt x="5607" y="2278"/>
                  </a:cubicBezTo>
                  <a:cubicBezTo>
                    <a:pt x="5691" y="2019"/>
                    <a:pt x="5691" y="1753"/>
                    <a:pt x="5782" y="1402"/>
                  </a:cubicBezTo>
                  <a:cubicBezTo>
                    <a:pt x="5866" y="968"/>
                    <a:pt x="5957" y="618"/>
                    <a:pt x="6132" y="176"/>
                  </a:cubicBezTo>
                  <a:cubicBezTo>
                    <a:pt x="6132" y="176"/>
                    <a:pt x="6132" y="92"/>
                    <a:pt x="6041" y="92"/>
                  </a:cubicBezTo>
                  <a:lnTo>
                    <a:pt x="3063" y="92"/>
                  </a:lnTo>
                  <a:cubicBezTo>
                    <a:pt x="2537" y="92"/>
                    <a:pt x="1928" y="1"/>
                    <a:pt x="14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7"/>
            <p:cNvSpPr/>
            <p:nvPr/>
          </p:nvSpPr>
          <p:spPr>
            <a:xfrm rot="1229096">
              <a:off x="7647321" y="3377679"/>
              <a:ext cx="64668" cy="333413"/>
            </a:xfrm>
            <a:custGeom>
              <a:rect b="b" l="l" r="r" t="t"/>
              <a:pathLst>
                <a:path extrusionOk="0" h="5893" w="1143">
                  <a:moveTo>
                    <a:pt x="267" y="1"/>
                  </a:moveTo>
                  <a:cubicBezTo>
                    <a:pt x="267" y="92"/>
                    <a:pt x="176" y="92"/>
                    <a:pt x="176" y="176"/>
                  </a:cubicBezTo>
                  <a:cubicBezTo>
                    <a:pt x="176" y="617"/>
                    <a:pt x="176" y="968"/>
                    <a:pt x="267" y="1402"/>
                  </a:cubicBezTo>
                  <a:cubicBezTo>
                    <a:pt x="267" y="1668"/>
                    <a:pt x="267" y="1928"/>
                    <a:pt x="351" y="2194"/>
                  </a:cubicBezTo>
                  <a:cubicBezTo>
                    <a:pt x="526" y="2453"/>
                    <a:pt x="267" y="2453"/>
                    <a:pt x="92" y="2453"/>
                  </a:cubicBezTo>
                  <a:lnTo>
                    <a:pt x="1" y="2453"/>
                  </a:lnTo>
                  <a:cubicBezTo>
                    <a:pt x="1" y="2544"/>
                    <a:pt x="1" y="2544"/>
                    <a:pt x="92" y="2628"/>
                  </a:cubicBezTo>
                  <a:cubicBezTo>
                    <a:pt x="176" y="2804"/>
                    <a:pt x="351" y="2979"/>
                    <a:pt x="442" y="3154"/>
                  </a:cubicBezTo>
                  <a:cubicBezTo>
                    <a:pt x="526" y="3245"/>
                    <a:pt x="526" y="3245"/>
                    <a:pt x="526" y="3420"/>
                  </a:cubicBezTo>
                  <a:cubicBezTo>
                    <a:pt x="617" y="3595"/>
                    <a:pt x="617" y="3771"/>
                    <a:pt x="702" y="3946"/>
                  </a:cubicBezTo>
                  <a:cubicBezTo>
                    <a:pt x="702" y="4555"/>
                    <a:pt x="793" y="5172"/>
                    <a:pt x="793" y="5782"/>
                  </a:cubicBezTo>
                  <a:cubicBezTo>
                    <a:pt x="793" y="5871"/>
                    <a:pt x="814" y="5893"/>
                    <a:pt x="848" y="5893"/>
                  </a:cubicBezTo>
                  <a:cubicBezTo>
                    <a:pt x="880" y="5893"/>
                    <a:pt x="923" y="5873"/>
                    <a:pt x="968" y="5873"/>
                  </a:cubicBezTo>
                  <a:cubicBezTo>
                    <a:pt x="1052" y="5873"/>
                    <a:pt x="1052" y="5782"/>
                    <a:pt x="1052" y="5698"/>
                  </a:cubicBezTo>
                  <a:cubicBezTo>
                    <a:pt x="1052" y="5256"/>
                    <a:pt x="968" y="4822"/>
                    <a:pt x="877" y="4471"/>
                  </a:cubicBezTo>
                  <a:cubicBezTo>
                    <a:pt x="877" y="4121"/>
                    <a:pt x="793" y="3771"/>
                    <a:pt x="793" y="3420"/>
                  </a:cubicBezTo>
                  <a:cubicBezTo>
                    <a:pt x="702" y="3070"/>
                    <a:pt x="877" y="2804"/>
                    <a:pt x="1052" y="2544"/>
                  </a:cubicBezTo>
                  <a:cubicBezTo>
                    <a:pt x="1052" y="2453"/>
                    <a:pt x="1052" y="2453"/>
                    <a:pt x="1143" y="2369"/>
                  </a:cubicBezTo>
                  <a:lnTo>
                    <a:pt x="968" y="2369"/>
                  </a:lnTo>
                  <a:cubicBezTo>
                    <a:pt x="902" y="2390"/>
                    <a:pt x="847" y="2400"/>
                    <a:pt x="802" y="2400"/>
                  </a:cubicBezTo>
                  <a:cubicBezTo>
                    <a:pt x="665" y="2400"/>
                    <a:pt x="617" y="2303"/>
                    <a:pt x="617" y="2103"/>
                  </a:cubicBezTo>
                  <a:cubicBezTo>
                    <a:pt x="617" y="1402"/>
                    <a:pt x="702" y="792"/>
                    <a:pt x="442" y="176"/>
                  </a:cubicBezTo>
                  <a:cubicBezTo>
                    <a:pt x="442" y="92"/>
                    <a:pt x="351" y="92"/>
                    <a:pt x="2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7"/>
            <p:cNvSpPr/>
            <p:nvPr/>
          </p:nvSpPr>
          <p:spPr>
            <a:xfrm rot="1229096">
              <a:off x="7439965" y="3523193"/>
              <a:ext cx="208206" cy="188347"/>
            </a:xfrm>
            <a:custGeom>
              <a:rect b="b" l="l" r="r" t="t"/>
              <a:pathLst>
                <a:path extrusionOk="0" h="3329" w="3680">
                  <a:moveTo>
                    <a:pt x="1052" y="0"/>
                  </a:moveTo>
                  <a:cubicBezTo>
                    <a:pt x="961" y="0"/>
                    <a:pt x="876" y="91"/>
                    <a:pt x="876" y="91"/>
                  </a:cubicBezTo>
                  <a:cubicBezTo>
                    <a:pt x="701" y="701"/>
                    <a:pt x="526" y="1317"/>
                    <a:pt x="435" y="1843"/>
                  </a:cubicBezTo>
                  <a:cubicBezTo>
                    <a:pt x="260" y="2277"/>
                    <a:pt x="176" y="2803"/>
                    <a:pt x="1" y="3245"/>
                  </a:cubicBezTo>
                  <a:lnTo>
                    <a:pt x="1" y="3329"/>
                  </a:lnTo>
                  <a:lnTo>
                    <a:pt x="176" y="3329"/>
                  </a:lnTo>
                  <a:cubicBezTo>
                    <a:pt x="176" y="3245"/>
                    <a:pt x="260" y="3245"/>
                    <a:pt x="351" y="3153"/>
                  </a:cubicBezTo>
                  <a:cubicBezTo>
                    <a:pt x="876" y="3069"/>
                    <a:pt x="1486" y="2803"/>
                    <a:pt x="2187" y="2803"/>
                  </a:cubicBezTo>
                  <a:cubicBezTo>
                    <a:pt x="2187" y="2803"/>
                    <a:pt x="2187" y="2719"/>
                    <a:pt x="2278" y="2719"/>
                  </a:cubicBezTo>
                  <a:cubicBezTo>
                    <a:pt x="2628" y="2719"/>
                    <a:pt x="2979" y="2628"/>
                    <a:pt x="3413" y="2628"/>
                  </a:cubicBezTo>
                  <a:cubicBezTo>
                    <a:pt x="3588" y="2544"/>
                    <a:pt x="3679" y="2544"/>
                    <a:pt x="3679" y="2277"/>
                  </a:cubicBezTo>
                  <a:cubicBezTo>
                    <a:pt x="3679" y="1927"/>
                    <a:pt x="3588" y="1493"/>
                    <a:pt x="3588" y="1142"/>
                  </a:cubicBezTo>
                  <a:cubicBezTo>
                    <a:pt x="3588" y="876"/>
                    <a:pt x="3588" y="617"/>
                    <a:pt x="3504" y="350"/>
                  </a:cubicBezTo>
                  <a:cubicBezTo>
                    <a:pt x="3504" y="175"/>
                    <a:pt x="3413" y="91"/>
                    <a:pt x="3238" y="91"/>
                  </a:cubicBezTo>
                  <a:cubicBezTo>
                    <a:pt x="2537" y="0"/>
                    <a:pt x="1836" y="0"/>
                    <a:pt x="10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7"/>
            <p:cNvSpPr/>
            <p:nvPr/>
          </p:nvSpPr>
          <p:spPr>
            <a:xfrm rot="1229096">
              <a:off x="7813985" y="3677529"/>
              <a:ext cx="342182" cy="194684"/>
            </a:xfrm>
            <a:custGeom>
              <a:rect b="b" l="l" r="r" t="t"/>
              <a:pathLst>
                <a:path extrusionOk="0" h="3441" w="6048">
                  <a:moveTo>
                    <a:pt x="1142" y="1"/>
                  </a:moveTo>
                  <a:cubicBezTo>
                    <a:pt x="792" y="1"/>
                    <a:pt x="442" y="1"/>
                    <a:pt x="91" y="92"/>
                  </a:cubicBezTo>
                  <a:cubicBezTo>
                    <a:pt x="0" y="92"/>
                    <a:pt x="0" y="92"/>
                    <a:pt x="0" y="176"/>
                  </a:cubicBezTo>
                  <a:cubicBezTo>
                    <a:pt x="175" y="618"/>
                    <a:pt x="442" y="1052"/>
                    <a:pt x="526" y="1578"/>
                  </a:cubicBezTo>
                  <a:cubicBezTo>
                    <a:pt x="617" y="2194"/>
                    <a:pt x="792" y="2720"/>
                    <a:pt x="967" y="3329"/>
                  </a:cubicBezTo>
                  <a:cubicBezTo>
                    <a:pt x="967" y="3419"/>
                    <a:pt x="967" y="3441"/>
                    <a:pt x="978" y="3441"/>
                  </a:cubicBezTo>
                  <a:cubicBezTo>
                    <a:pt x="989" y="3441"/>
                    <a:pt x="1010" y="3421"/>
                    <a:pt x="1051" y="3421"/>
                  </a:cubicBezTo>
                  <a:cubicBezTo>
                    <a:pt x="1577" y="3070"/>
                    <a:pt x="2193" y="2804"/>
                    <a:pt x="2894" y="2720"/>
                  </a:cubicBezTo>
                  <a:cubicBezTo>
                    <a:pt x="3205" y="2720"/>
                    <a:pt x="3518" y="2696"/>
                    <a:pt x="3819" y="2696"/>
                  </a:cubicBezTo>
                  <a:cubicBezTo>
                    <a:pt x="4109" y="2696"/>
                    <a:pt x="4388" y="2718"/>
                    <a:pt x="4646" y="2804"/>
                  </a:cubicBezTo>
                  <a:cubicBezTo>
                    <a:pt x="5080" y="2895"/>
                    <a:pt x="5431" y="2979"/>
                    <a:pt x="5872" y="3154"/>
                  </a:cubicBezTo>
                  <a:lnTo>
                    <a:pt x="6047" y="3154"/>
                  </a:lnTo>
                  <a:cubicBezTo>
                    <a:pt x="5956" y="3070"/>
                    <a:pt x="5956" y="3070"/>
                    <a:pt x="5956" y="2979"/>
                  </a:cubicBezTo>
                  <a:cubicBezTo>
                    <a:pt x="5781" y="2720"/>
                    <a:pt x="5697" y="2453"/>
                    <a:pt x="5522" y="2194"/>
                  </a:cubicBezTo>
                  <a:cubicBezTo>
                    <a:pt x="5347" y="1753"/>
                    <a:pt x="5080" y="1318"/>
                    <a:pt x="4821" y="877"/>
                  </a:cubicBezTo>
                  <a:lnTo>
                    <a:pt x="4555" y="618"/>
                  </a:lnTo>
                  <a:cubicBezTo>
                    <a:pt x="4471" y="442"/>
                    <a:pt x="4380" y="267"/>
                    <a:pt x="4296" y="176"/>
                  </a:cubicBezTo>
                  <a:cubicBezTo>
                    <a:pt x="4296" y="92"/>
                    <a:pt x="4204" y="92"/>
                    <a:pt x="4120" y="92"/>
                  </a:cubicBezTo>
                  <a:lnTo>
                    <a:pt x="2544" y="92"/>
                  </a:lnTo>
                  <a:cubicBezTo>
                    <a:pt x="2018" y="92"/>
                    <a:pt x="1577" y="92"/>
                    <a:pt x="11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7"/>
            <p:cNvSpPr/>
            <p:nvPr/>
          </p:nvSpPr>
          <p:spPr>
            <a:xfrm rot="1229096">
              <a:off x="7987946" y="3247213"/>
              <a:ext cx="371546" cy="555141"/>
            </a:xfrm>
            <a:custGeom>
              <a:rect b="b" l="l" r="r" t="t"/>
              <a:pathLst>
                <a:path extrusionOk="0" h="9812" w="6567">
                  <a:moveTo>
                    <a:pt x="0" y="1"/>
                  </a:moveTo>
                  <a:cubicBezTo>
                    <a:pt x="0" y="85"/>
                    <a:pt x="0" y="176"/>
                    <a:pt x="85" y="176"/>
                  </a:cubicBezTo>
                  <a:cubicBezTo>
                    <a:pt x="176" y="260"/>
                    <a:pt x="260" y="260"/>
                    <a:pt x="351" y="351"/>
                  </a:cubicBezTo>
                  <a:cubicBezTo>
                    <a:pt x="876" y="877"/>
                    <a:pt x="1402" y="1402"/>
                    <a:pt x="1836" y="2103"/>
                  </a:cubicBezTo>
                  <a:cubicBezTo>
                    <a:pt x="2362" y="2888"/>
                    <a:pt x="2803" y="3680"/>
                    <a:pt x="3238" y="4556"/>
                  </a:cubicBezTo>
                  <a:cubicBezTo>
                    <a:pt x="3413" y="5081"/>
                    <a:pt x="3679" y="5516"/>
                    <a:pt x="3855" y="6041"/>
                  </a:cubicBezTo>
                  <a:cubicBezTo>
                    <a:pt x="3939" y="6483"/>
                    <a:pt x="4030" y="7008"/>
                    <a:pt x="4114" y="7534"/>
                  </a:cubicBezTo>
                  <a:cubicBezTo>
                    <a:pt x="4114" y="7709"/>
                    <a:pt x="4114" y="7793"/>
                    <a:pt x="4289" y="7793"/>
                  </a:cubicBezTo>
                  <a:cubicBezTo>
                    <a:pt x="5165" y="7793"/>
                    <a:pt x="5690" y="8410"/>
                    <a:pt x="6132" y="8935"/>
                  </a:cubicBezTo>
                  <a:cubicBezTo>
                    <a:pt x="6307" y="9195"/>
                    <a:pt x="6307" y="9461"/>
                    <a:pt x="6482" y="9720"/>
                  </a:cubicBezTo>
                  <a:cubicBezTo>
                    <a:pt x="6482" y="9811"/>
                    <a:pt x="6482" y="9811"/>
                    <a:pt x="6566" y="9811"/>
                  </a:cubicBezTo>
                  <a:lnTo>
                    <a:pt x="6566" y="9720"/>
                  </a:lnTo>
                  <a:lnTo>
                    <a:pt x="6566" y="9545"/>
                  </a:lnTo>
                  <a:cubicBezTo>
                    <a:pt x="6391" y="9111"/>
                    <a:pt x="6216" y="8585"/>
                    <a:pt x="6132" y="8059"/>
                  </a:cubicBezTo>
                  <a:cubicBezTo>
                    <a:pt x="6041" y="7793"/>
                    <a:pt x="6041" y="7534"/>
                    <a:pt x="5957" y="7359"/>
                  </a:cubicBezTo>
                  <a:cubicBezTo>
                    <a:pt x="5782" y="6833"/>
                    <a:pt x="5606" y="6392"/>
                    <a:pt x="5340" y="5957"/>
                  </a:cubicBezTo>
                  <a:cubicBezTo>
                    <a:pt x="5165" y="5432"/>
                    <a:pt x="4906" y="4990"/>
                    <a:pt x="4730" y="4465"/>
                  </a:cubicBezTo>
                  <a:cubicBezTo>
                    <a:pt x="4555" y="4289"/>
                    <a:pt x="4464" y="4114"/>
                    <a:pt x="4380" y="3855"/>
                  </a:cubicBezTo>
                  <a:cubicBezTo>
                    <a:pt x="4205" y="3589"/>
                    <a:pt x="4030" y="3238"/>
                    <a:pt x="3763" y="2888"/>
                  </a:cubicBezTo>
                  <a:cubicBezTo>
                    <a:pt x="3588" y="2713"/>
                    <a:pt x="3329" y="2454"/>
                    <a:pt x="3154" y="2187"/>
                  </a:cubicBezTo>
                  <a:cubicBezTo>
                    <a:pt x="2887" y="1928"/>
                    <a:pt x="2712" y="1662"/>
                    <a:pt x="2453" y="1402"/>
                  </a:cubicBezTo>
                  <a:lnTo>
                    <a:pt x="1661" y="877"/>
                  </a:lnTo>
                  <a:cubicBezTo>
                    <a:pt x="1227" y="526"/>
                    <a:pt x="701" y="260"/>
                    <a:pt x="1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7"/>
            <p:cNvSpPr/>
            <p:nvPr/>
          </p:nvSpPr>
          <p:spPr>
            <a:xfrm rot="1229096">
              <a:off x="7841380" y="3560598"/>
              <a:ext cx="262917" cy="97483"/>
            </a:xfrm>
            <a:custGeom>
              <a:rect b="b" l="l" r="r" t="t"/>
              <a:pathLst>
                <a:path extrusionOk="0" h="1723" w="4647">
                  <a:moveTo>
                    <a:pt x="3507" y="0"/>
                  </a:moveTo>
                  <a:cubicBezTo>
                    <a:pt x="3458" y="0"/>
                    <a:pt x="3401" y="21"/>
                    <a:pt x="3329" y="55"/>
                  </a:cubicBezTo>
                  <a:cubicBezTo>
                    <a:pt x="3154" y="146"/>
                    <a:pt x="2895" y="230"/>
                    <a:pt x="2628" y="321"/>
                  </a:cubicBezTo>
                  <a:cubicBezTo>
                    <a:pt x="1843" y="497"/>
                    <a:pt x="968" y="581"/>
                    <a:pt x="176" y="756"/>
                  </a:cubicBezTo>
                  <a:cubicBezTo>
                    <a:pt x="0" y="756"/>
                    <a:pt x="0" y="847"/>
                    <a:pt x="0" y="931"/>
                  </a:cubicBezTo>
                  <a:cubicBezTo>
                    <a:pt x="92" y="1197"/>
                    <a:pt x="267" y="1372"/>
                    <a:pt x="351" y="1632"/>
                  </a:cubicBezTo>
                  <a:lnTo>
                    <a:pt x="1843" y="1632"/>
                  </a:lnTo>
                  <a:cubicBezTo>
                    <a:pt x="2719" y="1723"/>
                    <a:pt x="3595" y="1723"/>
                    <a:pt x="4555" y="1723"/>
                  </a:cubicBezTo>
                  <a:lnTo>
                    <a:pt x="4646" y="1723"/>
                  </a:lnTo>
                  <a:cubicBezTo>
                    <a:pt x="4646" y="1632"/>
                    <a:pt x="4646" y="1632"/>
                    <a:pt x="4555" y="1632"/>
                  </a:cubicBezTo>
                  <a:cubicBezTo>
                    <a:pt x="4296" y="1106"/>
                    <a:pt x="3946" y="672"/>
                    <a:pt x="3679" y="146"/>
                  </a:cubicBezTo>
                  <a:cubicBezTo>
                    <a:pt x="3630" y="43"/>
                    <a:pt x="3578" y="0"/>
                    <a:pt x="35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7"/>
            <p:cNvSpPr/>
            <p:nvPr/>
          </p:nvSpPr>
          <p:spPr>
            <a:xfrm rot="1229096">
              <a:off x="7415146" y="3314878"/>
              <a:ext cx="203057" cy="113834"/>
            </a:xfrm>
            <a:custGeom>
              <a:rect b="b" l="l" r="r" t="t"/>
              <a:pathLst>
                <a:path extrusionOk="0" h="2012" w="3589">
                  <a:moveTo>
                    <a:pt x="3504" y="1"/>
                  </a:moveTo>
                  <a:cubicBezTo>
                    <a:pt x="3329" y="1"/>
                    <a:pt x="3154" y="85"/>
                    <a:pt x="2979" y="85"/>
                  </a:cubicBezTo>
                  <a:cubicBezTo>
                    <a:pt x="2537" y="260"/>
                    <a:pt x="2103" y="351"/>
                    <a:pt x="1661" y="526"/>
                  </a:cubicBezTo>
                  <a:lnTo>
                    <a:pt x="85" y="1311"/>
                  </a:lnTo>
                  <a:cubicBezTo>
                    <a:pt x="85" y="1402"/>
                    <a:pt x="0" y="1402"/>
                    <a:pt x="0" y="1402"/>
                  </a:cubicBezTo>
                  <a:cubicBezTo>
                    <a:pt x="85" y="1486"/>
                    <a:pt x="85" y="1486"/>
                    <a:pt x="176" y="1486"/>
                  </a:cubicBezTo>
                  <a:cubicBezTo>
                    <a:pt x="435" y="1486"/>
                    <a:pt x="610" y="1577"/>
                    <a:pt x="876" y="1577"/>
                  </a:cubicBezTo>
                  <a:cubicBezTo>
                    <a:pt x="1486" y="1753"/>
                    <a:pt x="2103" y="1837"/>
                    <a:pt x="2803" y="2012"/>
                  </a:cubicBezTo>
                  <a:cubicBezTo>
                    <a:pt x="2888" y="2012"/>
                    <a:pt x="2979" y="2012"/>
                    <a:pt x="2979" y="1928"/>
                  </a:cubicBezTo>
                  <a:lnTo>
                    <a:pt x="3238" y="1136"/>
                  </a:lnTo>
                  <a:cubicBezTo>
                    <a:pt x="3329" y="785"/>
                    <a:pt x="3413" y="435"/>
                    <a:pt x="3588" y="85"/>
                  </a:cubicBezTo>
                  <a:lnTo>
                    <a:pt x="35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7"/>
            <p:cNvSpPr/>
            <p:nvPr/>
          </p:nvSpPr>
          <p:spPr>
            <a:xfrm rot="1229096">
              <a:off x="7174219" y="3308625"/>
              <a:ext cx="148686" cy="74173"/>
            </a:xfrm>
            <a:custGeom>
              <a:rect b="b" l="l" r="r" t="t"/>
              <a:pathLst>
                <a:path extrusionOk="0" h="1311" w="2628">
                  <a:moveTo>
                    <a:pt x="2628" y="0"/>
                  </a:moveTo>
                  <a:cubicBezTo>
                    <a:pt x="2544" y="0"/>
                    <a:pt x="2453" y="0"/>
                    <a:pt x="2453" y="84"/>
                  </a:cubicBezTo>
                  <a:cubicBezTo>
                    <a:pt x="2193" y="176"/>
                    <a:pt x="2018" y="351"/>
                    <a:pt x="1843" y="526"/>
                  </a:cubicBezTo>
                  <a:cubicBezTo>
                    <a:pt x="1668" y="610"/>
                    <a:pt x="1668" y="701"/>
                    <a:pt x="1577" y="785"/>
                  </a:cubicBezTo>
                  <a:cubicBezTo>
                    <a:pt x="1493" y="876"/>
                    <a:pt x="1402" y="960"/>
                    <a:pt x="1318" y="960"/>
                  </a:cubicBezTo>
                  <a:cubicBezTo>
                    <a:pt x="1142" y="1051"/>
                    <a:pt x="967" y="1051"/>
                    <a:pt x="792" y="1051"/>
                  </a:cubicBezTo>
                  <a:cubicBezTo>
                    <a:pt x="617" y="1136"/>
                    <a:pt x="350" y="1136"/>
                    <a:pt x="91" y="1227"/>
                  </a:cubicBezTo>
                  <a:cubicBezTo>
                    <a:pt x="91" y="1227"/>
                    <a:pt x="91" y="1311"/>
                    <a:pt x="0" y="1311"/>
                  </a:cubicBezTo>
                  <a:lnTo>
                    <a:pt x="1577" y="1311"/>
                  </a:lnTo>
                  <a:cubicBezTo>
                    <a:pt x="1752" y="1311"/>
                    <a:pt x="1843" y="1227"/>
                    <a:pt x="1927" y="1051"/>
                  </a:cubicBezTo>
                  <a:cubicBezTo>
                    <a:pt x="2018" y="701"/>
                    <a:pt x="2278" y="435"/>
                    <a:pt x="2544" y="176"/>
                  </a:cubicBezTo>
                  <a:cubicBezTo>
                    <a:pt x="2544" y="176"/>
                    <a:pt x="2628" y="84"/>
                    <a:pt x="26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7"/>
            <p:cNvSpPr/>
            <p:nvPr/>
          </p:nvSpPr>
          <p:spPr>
            <a:xfrm rot="1229096">
              <a:off x="7712242" y="3410909"/>
              <a:ext cx="148743" cy="134089"/>
            </a:xfrm>
            <a:custGeom>
              <a:rect b="b" l="l" r="r" t="t"/>
              <a:pathLst>
                <a:path extrusionOk="0" h="2370" w="2629">
                  <a:moveTo>
                    <a:pt x="260" y="1"/>
                  </a:moveTo>
                  <a:cubicBezTo>
                    <a:pt x="0" y="1"/>
                    <a:pt x="0" y="1"/>
                    <a:pt x="85" y="267"/>
                  </a:cubicBezTo>
                  <a:cubicBezTo>
                    <a:pt x="85" y="442"/>
                    <a:pt x="176" y="617"/>
                    <a:pt x="176" y="792"/>
                  </a:cubicBezTo>
                  <a:lnTo>
                    <a:pt x="176" y="2103"/>
                  </a:lnTo>
                  <a:cubicBezTo>
                    <a:pt x="176" y="2167"/>
                    <a:pt x="176" y="2229"/>
                    <a:pt x="238" y="2229"/>
                  </a:cubicBezTo>
                  <a:cubicBezTo>
                    <a:pt x="264" y="2229"/>
                    <a:pt x="300" y="2218"/>
                    <a:pt x="351" y="2194"/>
                  </a:cubicBezTo>
                  <a:cubicBezTo>
                    <a:pt x="435" y="2194"/>
                    <a:pt x="526" y="2194"/>
                    <a:pt x="610" y="2278"/>
                  </a:cubicBezTo>
                  <a:cubicBezTo>
                    <a:pt x="701" y="2369"/>
                    <a:pt x="785" y="2369"/>
                    <a:pt x="876" y="2369"/>
                  </a:cubicBezTo>
                  <a:cubicBezTo>
                    <a:pt x="1136" y="2278"/>
                    <a:pt x="1402" y="2278"/>
                    <a:pt x="1661" y="2194"/>
                  </a:cubicBezTo>
                  <a:cubicBezTo>
                    <a:pt x="1927" y="2103"/>
                    <a:pt x="2278" y="2019"/>
                    <a:pt x="2537" y="2019"/>
                  </a:cubicBezTo>
                  <a:lnTo>
                    <a:pt x="2628" y="1928"/>
                  </a:lnTo>
                  <a:cubicBezTo>
                    <a:pt x="2537" y="1752"/>
                    <a:pt x="2453" y="1493"/>
                    <a:pt x="2362" y="1318"/>
                  </a:cubicBezTo>
                  <a:cubicBezTo>
                    <a:pt x="2103" y="876"/>
                    <a:pt x="1836" y="617"/>
                    <a:pt x="1486" y="267"/>
                  </a:cubicBezTo>
                  <a:cubicBezTo>
                    <a:pt x="1486" y="176"/>
                    <a:pt x="1311" y="92"/>
                    <a:pt x="1227" y="92"/>
                  </a:cubicBezTo>
                  <a:cubicBezTo>
                    <a:pt x="1052" y="1"/>
                    <a:pt x="785" y="1"/>
                    <a:pt x="5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7"/>
            <p:cNvSpPr/>
            <p:nvPr/>
          </p:nvSpPr>
          <p:spPr>
            <a:xfrm rot="1229096">
              <a:off x="7582504" y="3356081"/>
              <a:ext cx="113834" cy="138842"/>
            </a:xfrm>
            <a:custGeom>
              <a:rect b="b" l="l" r="r" t="t"/>
              <a:pathLst>
                <a:path extrusionOk="0" h="2454" w="2012">
                  <a:moveTo>
                    <a:pt x="1662" y="1"/>
                  </a:moveTo>
                  <a:cubicBezTo>
                    <a:pt x="1532" y="46"/>
                    <a:pt x="1401" y="46"/>
                    <a:pt x="1269" y="46"/>
                  </a:cubicBezTo>
                  <a:cubicBezTo>
                    <a:pt x="1138" y="46"/>
                    <a:pt x="1006" y="46"/>
                    <a:pt x="877" y="92"/>
                  </a:cubicBezTo>
                  <a:cubicBezTo>
                    <a:pt x="702" y="92"/>
                    <a:pt x="610" y="92"/>
                    <a:pt x="526" y="267"/>
                  </a:cubicBezTo>
                  <a:cubicBezTo>
                    <a:pt x="351" y="876"/>
                    <a:pt x="176" y="1402"/>
                    <a:pt x="1" y="1928"/>
                  </a:cubicBezTo>
                  <a:cubicBezTo>
                    <a:pt x="1" y="2103"/>
                    <a:pt x="1" y="2194"/>
                    <a:pt x="176" y="2194"/>
                  </a:cubicBezTo>
                  <a:lnTo>
                    <a:pt x="1486" y="2453"/>
                  </a:lnTo>
                  <a:cubicBezTo>
                    <a:pt x="1662" y="2453"/>
                    <a:pt x="1837" y="2278"/>
                    <a:pt x="2012" y="2194"/>
                  </a:cubicBezTo>
                  <a:lnTo>
                    <a:pt x="2012" y="2103"/>
                  </a:lnTo>
                  <a:lnTo>
                    <a:pt x="2012" y="1844"/>
                  </a:lnTo>
                  <a:cubicBezTo>
                    <a:pt x="1928" y="1493"/>
                    <a:pt x="1837" y="1052"/>
                    <a:pt x="1837" y="701"/>
                  </a:cubicBezTo>
                  <a:lnTo>
                    <a:pt x="1837" y="176"/>
                  </a:lnTo>
                  <a:cubicBezTo>
                    <a:pt x="1837" y="92"/>
                    <a:pt x="1837" y="1"/>
                    <a:pt x="16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7"/>
            <p:cNvSpPr/>
            <p:nvPr/>
          </p:nvSpPr>
          <p:spPr>
            <a:xfrm rot="1229096">
              <a:off x="8005548" y="3625563"/>
              <a:ext cx="267669" cy="279098"/>
            </a:xfrm>
            <a:custGeom>
              <a:rect b="b" l="l" r="r" t="t"/>
              <a:pathLst>
                <a:path extrusionOk="0" h="4933" w="4731">
                  <a:moveTo>
                    <a:pt x="112" y="1"/>
                  </a:moveTo>
                  <a:cubicBezTo>
                    <a:pt x="99" y="1"/>
                    <a:pt x="91" y="8"/>
                    <a:pt x="91" y="27"/>
                  </a:cubicBezTo>
                  <a:cubicBezTo>
                    <a:pt x="0" y="111"/>
                    <a:pt x="176" y="202"/>
                    <a:pt x="267" y="286"/>
                  </a:cubicBezTo>
                  <a:cubicBezTo>
                    <a:pt x="526" y="728"/>
                    <a:pt x="792" y="1162"/>
                    <a:pt x="1143" y="1604"/>
                  </a:cubicBezTo>
                  <a:cubicBezTo>
                    <a:pt x="1143" y="1779"/>
                    <a:pt x="1227" y="1779"/>
                    <a:pt x="1402" y="1779"/>
                  </a:cubicBezTo>
                  <a:cubicBezTo>
                    <a:pt x="1843" y="1863"/>
                    <a:pt x="2278" y="1863"/>
                    <a:pt x="2803" y="1954"/>
                  </a:cubicBezTo>
                  <a:lnTo>
                    <a:pt x="3504" y="1954"/>
                  </a:lnTo>
                  <a:lnTo>
                    <a:pt x="3679" y="2129"/>
                  </a:lnTo>
                  <a:lnTo>
                    <a:pt x="3420" y="2129"/>
                  </a:lnTo>
                  <a:cubicBezTo>
                    <a:pt x="2803" y="2129"/>
                    <a:pt x="2103" y="2038"/>
                    <a:pt x="1402" y="1954"/>
                  </a:cubicBezTo>
                  <a:cubicBezTo>
                    <a:pt x="1318" y="1954"/>
                    <a:pt x="1318" y="1954"/>
                    <a:pt x="1318" y="2038"/>
                  </a:cubicBezTo>
                  <a:cubicBezTo>
                    <a:pt x="1493" y="2304"/>
                    <a:pt x="1668" y="2480"/>
                    <a:pt x="1843" y="2739"/>
                  </a:cubicBezTo>
                  <a:cubicBezTo>
                    <a:pt x="1927" y="2830"/>
                    <a:pt x="2019" y="2914"/>
                    <a:pt x="2103" y="3089"/>
                  </a:cubicBezTo>
                  <a:cubicBezTo>
                    <a:pt x="2194" y="3355"/>
                    <a:pt x="2369" y="3531"/>
                    <a:pt x="2453" y="3790"/>
                  </a:cubicBezTo>
                  <a:lnTo>
                    <a:pt x="2979" y="4841"/>
                  </a:lnTo>
                  <a:lnTo>
                    <a:pt x="2979" y="4932"/>
                  </a:lnTo>
                  <a:cubicBezTo>
                    <a:pt x="3070" y="4932"/>
                    <a:pt x="3070" y="4932"/>
                    <a:pt x="3070" y="4841"/>
                  </a:cubicBezTo>
                  <a:cubicBezTo>
                    <a:pt x="3329" y="4231"/>
                    <a:pt x="3946" y="3965"/>
                    <a:pt x="4555" y="3790"/>
                  </a:cubicBezTo>
                  <a:cubicBezTo>
                    <a:pt x="4730" y="3790"/>
                    <a:pt x="4730" y="3790"/>
                    <a:pt x="4646" y="3615"/>
                  </a:cubicBezTo>
                  <a:cubicBezTo>
                    <a:pt x="4555" y="3355"/>
                    <a:pt x="4471" y="3005"/>
                    <a:pt x="4296" y="2739"/>
                  </a:cubicBezTo>
                  <a:cubicBezTo>
                    <a:pt x="4205" y="2480"/>
                    <a:pt x="4030" y="2304"/>
                    <a:pt x="3854" y="2129"/>
                  </a:cubicBezTo>
                  <a:cubicBezTo>
                    <a:pt x="3504" y="1604"/>
                    <a:pt x="2979" y="1428"/>
                    <a:pt x="2453" y="1337"/>
                  </a:cubicBezTo>
                  <a:cubicBezTo>
                    <a:pt x="2103" y="1337"/>
                    <a:pt x="1927" y="1162"/>
                    <a:pt x="1752" y="987"/>
                  </a:cubicBezTo>
                  <a:cubicBezTo>
                    <a:pt x="1318" y="637"/>
                    <a:pt x="876" y="286"/>
                    <a:pt x="442" y="111"/>
                  </a:cubicBezTo>
                  <a:cubicBezTo>
                    <a:pt x="303" y="111"/>
                    <a:pt x="164" y="1"/>
                    <a:pt x="1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7"/>
            <p:cNvSpPr/>
            <p:nvPr/>
          </p:nvSpPr>
          <p:spPr>
            <a:xfrm rot="1229096">
              <a:off x="7272507" y="3362902"/>
              <a:ext cx="287471" cy="87582"/>
            </a:xfrm>
            <a:custGeom>
              <a:rect b="b" l="l" r="r" t="t"/>
              <a:pathLst>
                <a:path extrusionOk="0" h="1548" w="5081">
                  <a:moveTo>
                    <a:pt x="1219" y="0"/>
                  </a:moveTo>
                  <a:cubicBezTo>
                    <a:pt x="1074" y="0"/>
                    <a:pt x="930" y="43"/>
                    <a:pt x="876" y="146"/>
                  </a:cubicBezTo>
                  <a:cubicBezTo>
                    <a:pt x="617" y="581"/>
                    <a:pt x="351" y="931"/>
                    <a:pt x="91" y="1373"/>
                  </a:cubicBezTo>
                  <a:cubicBezTo>
                    <a:pt x="0" y="1373"/>
                    <a:pt x="0" y="1457"/>
                    <a:pt x="0" y="1457"/>
                  </a:cubicBezTo>
                  <a:lnTo>
                    <a:pt x="1226" y="1457"/>
                  </a:lnTo>
                  <a:cubicBezTo>
                    <a:pt x="2193" y="1457"/>
                    <a:pt x="3069" y="1457"/>
                    <a:pt x="4121" y="1548"/>
                  </a:cubicBezTo>
                  <a:lnTo>
                    <a:pt x="4730" y="1548"/>
                  </a:lnTo>
                  <a:cubicBezTo>
                    <a:pt x="4730" y="1548"/>
                    <a:pt x="4821" y="1457"/>
                    <a:pt x="4905" y="1457"/>
                  </a:cubicBezTo>
                  <a:cubicBezTo>
                    <a:pt x="4996" y="1282"/>
                    <a:pt x="4996" y="1106"/>
                    <a:pt x="5081" y="931"/>
                  </a:cubicBezTo>
                  <a:cubicBezTo>
                    <a:pt x="5081" y="847"/>
                    <a:pt x="5081" y="756"/>
                    <a:pt x="4996" y="756"/>
                  </a:cubicBezTo>
                  <a:cubicBezTo>
                    <a:pt x="3854" y="497"/>
                    <a:pt x="2803" y="322"/>
                    <a:pt x="1668" y="146"/>
                  </a:cubicBezTo>
                  <a:cubicBezTo>
                    <a:pt x="1577" y="146"/>
                    <a:pt x="1577" y="55"/>
                    <a:pt x="1493" y="55"/>
                  </a:cubicBezTo>
                  <a:cubicBezTo>
                    <a:pt x="1421" y="21"/>
                    <a:pt x="1320" y="0"/>
                    <a:pt x="1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7"/>
            <p:cNvSpPr/>
            <p:nvPr/>
          </p:nvSpPr>
          <p:spPr>
            <a:xfrm rot="1229096">
              <a:off x="7174437" y="2921948"/>
              <a:ext cx="376695" cy="520232"/>
            </a:xfrm>
            <a:custGeom>
              <a:rect b="b" l="l" r="r" t="t"/>
              <a:pathLst>
                <a:path extrusionOk="0" h="9195" w="6658">
                  <a:moveTo>
                    <a:pt x="6483" y="1"/>
                  </a:moveTo>
                  <a:cubicBezTo>
                    <a:pt x="6308" y="176"/>
                    <a:pt x="6041" y="260"/>
                    <a:pt x="5866" y="351"/>
                  </a:cubicBezTo>
                  <a:cubicBezTo>
                    <a:pt x="5432" y="610"/>
                    <a:pt x="4906" y="785"/>
                    <a:pt x="4465" y="1052"/>
                  </a:cubicBezTo>
                  <a:cubicBezTo>
                    <a:pt x="4114" y="1227"/>
                    <a:pt x="3855" y="1486"/>
                    <a:pt x="3589" y="1752"/>
                  </a:cubicBezTo>
                  <a:cubicBezTo>
                    <a:pt x="3329" y="1928"/>
                    <a:pt x="3063" y="2187"/>
                    <a:pt x="2888" y="2362"/>
                  </a:cubicBezTo>
                  <a:lnTo>
                    <a:pt x="1837" y="3679"/>
                  </a:lnTo>
                  <a:cubicBezTo>
                    <a:pt x="1662" y="4030"/>
                    <a:pt x="1311" y="4380"/>
                    <a:pt x="1136" y="4731"/>
                  </a:cubicBezTo>
                  <a:cubicBezTo>
                    <a:pt x="877" y="5256"/>
                    <a:pt x="702" y="5866"/>
                    <a:pt x="435" y="6391"/>
                  </a:cubicBezTo>
                  <a:cubicBezTo>
                    <a:pt x="351" y="6658"/>
                    <a:pt x="176" y="6917"/>
                    <a:pt x="176" y="7092"/>
                  </a:cubicBezTo>
                  <a:cubicBezTo>
                    <a:pt x="85" y="7793"/>
                    <a:pt x="85" y="8409"/>
                    <a:pt x="1" y="9019"/>
                  </a:cubicBezTo>
                  <a:cubicBezTo>
                    <a:pt x="1" y="9110"/>
                    <a:pt x="85" y="9194"/>
                    <a:pt x="85" y="9194"/>
                  </a:cubicBezTo>
                  <a:lnTo>
                    <a:pt x="176" y="9194"/>
                  </a:lnTo>
                  <a:cubicBezTo>
                    <a:pt x="351" y="8935"/>
                    <a:pt x="702" y="8669"/>
                    <a:pt x="1052" y="8494"/>
                  </a:cubicBezTo>
                  <a:cubicBezTo>
                    <a:pt x="1402" y="8409"/>
                    <a:pt x="1753" y="8318"/>
                    <a:pt x="2103" y="8143"/>
                  </a:cubicBezTo>
                  <a:cubicBezTo>
                    <a:pt x="2538" y="8059"/>
                    <a:pt x="2538" y="8059"/>
                    <a:pt x="2538" y="7618"/>
                  </a:cubicBezTo>
                  <a:cubicBezTo>
                    <a:pt x="2538" y="7534"/>
                    <a:pt x="2538" y="7534"/>
                    <a:pt x="2629" y="7442"/>
                  </a:cubicBezTo>
                  <a:cubicBezTo>
                    <a:pt x="2713" y="7008"/>
                    <a:pt x="2804" y="6566"/>
                    <a:pt x="2979" y="6132"/>
                  </a:cubicBezTo>
                  <a:cubicBezTo>
                    <a:pt x="3063" y="5691"/>
                    <a:pt x="3329" y="5165"/>
                    <a:pt x="3505" y="4639"/>
                  </a:cubicBezTo>
                  <a:cubicBezTo>
                    <a:pt x="3680" y="4289"/>
                    <a:pt x="3939" y="3855"/>
                    <a:pt x="4114" y="3413"/>
                  </a:cubicBezTo>
                  <a:cubicBezTo>
                    <a:pt x="4640" y="2453"/>
                    <a:pt x="5256" y="1486"/>
                    <a:pt x="6041" y="701"/>
                  </a:cubicBezTo>
                  <a:lnTo>
                    <a:pt x="6567" y="176"/>
                  </a:lnTo>
                  <a:cubicBezTo>
                    <a:pt x="6567" y="85"/>
                    <a:pt x="6567" y="85"/>
                    <a:pt x="6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7"/>
            <p:cNvSpPr/>
            <p:nvPr/>
          </p:nvSpPr>
          <p:spPr>
            <a:xfrm rot="1229096">
              <a:off x="7346275" y="2904201"/>
              <a:ext cx="337090" cy="505522"/>
            </a:xfrm>
            <a:custGeom>
              <a:rect b="b" l="l" r="r" t="t"/>
              <a:pathLst>
                <a:path extrusionOk="0" h="8935" w="5958">
                  <a:moveTo>
                    <a:pt x="5873" y="0"/>
                  </a:moveTo>
                  <a:cubicBezTo>
                    <a:pt x="5698" y="84"/>
                    <a:pt x="5523" y="260"/>
                    <a:pt x="5347" y="351"/>
                  </a:cubicBezTo>
                  <a:cubicBezTo>
                    <a:pt x="5081" y="526"/>
                    <a:pt x="4822" y="610"/>
                    <a:pt x="4647" y="876"/>
                  </a:cubicBezTo>
                  <a:cubicBezTo>
                    <a:pt x="4296" y="1135"/>
                    <a:pt x="3946" y="1486"/>
                    <a:pt x="3680" y="1836"/>
                  </a:cubicBezTo>
                  <a:lnTo>
                    <a:pt x="2369" y="3413"/>
                  </a:lnTo>
                  <a:cubicBezTo>
                    <a:pt x="2019" y="3938"/>
                    <a:pt x="1753" y="4464"/>
                    <a:pt x="1493" y="4990"/>
                  </a:cubicBezTo>
                  <a:cubicBezTo>
                    <a:pt x="1143" y="5515"/>
                    <a:pt x="877" y="6132"/>
                    <a:pt x="617" y="6657"/>
                  </a:cubicBezTo>
                  <a:cubicBezTo>
                    <a:pt x="351" y="7358"/>
                    <a:pt x="176" y="8059"/>
                    <a:pt x="92" y="8760"/>
                  </a:cubicBezTo>
                  <a:cubicBezTo>
                    <a:pt x="1" y="8844"/>
                    <a:pt x="92" y="8935"/>
                    <a:pt x="92" y="8935"/>
                  </a:cubicBezTo>
                  <a:cubicBezTo>
                    <a:pt x="92" y="8935"/>
                    <a:pt x="176" y="8935"/>
                    <a:pt x="267" y="8844"/>
                  </a:cubicBezTo>
                  <a:cubicBezTo>
                    <a:pt x="442" y="8668"/>
                    <a:pt x="617" y="8493"/>
                    <a:pt x="877" y="8409"/>
                  </a:cubicBezTo>
                  <a:cubicBezTo>
                    <a:pt x="1227" y="8318"/>
                    <a:pt x="1669" y="8143"/>
                    <a:pt x="2019" y="8143"/>
                  </a:cubicBezTo>
                  <a:cubicBezTo>
                    <a:pt x="2107" y="8166"/>
                    <a:pt x="2179" y="8177"/>
                    <a:pt x="2238" y="8177"/>
                  </a:cubicBezTo>
                  <a:cubicBezTo>
                    <a:pt x="2412" y="8177"/>
                    <a:pt x="2476" y="8077"/>
                    <a:pt x="2544" y="7884"/>
                  </a:cubicBezTo>
                  <a:cubicBezTo>
                    <a:pt x="2720" y="7267"/>
                    <a:pt x="2895" y="6741"/>
                    <a:pt x="3070" y="6216"/>
                  </a:cubicBezTo>
                  <a:cubicBezTo>
                    <a:pt x="3245" y="5781"/>
                    <a:pt x="3329" y="5431"/>
                    <a:pt x="3596" y="4990"/>
                  </a:cubicBezTo>
                  <a:cubicBezTo>
                    <a:pt x="3855" y="4380"/>
                    <a:pt x="3946" y="3763"/>
                    <a:pt x="4296" y="3154"/>
                  </a:cubicBezTo>
                  <a:cubicBezTo>
                    <a:pt x="4556" y="2712"/>
                    <a:pt x="4731" y="2102"/>
                    <a:pt x="4997" y="1661"/>
                  </a:cubicBezTo>
                  <a:cubicBezTo>
                    <a:pt x="5256" y="1135"/>
                    <a:pt x="5523" y="526"/>
                    <a:pt x="5957" y="84"/>
                  </a:cubicBezTo>
                  <a:lnTo>
                    <a:pt x="59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7"/>
            <p:cNvSpPr/>
            <p:nvPr/>
          </p:nvSpPr>
          <p:spPr>
            <a:xfrm rot="1229096">
              <a:off x="7844016" y="3065511"/>
              <a:ext cx="421108" cy="565042"/>
            </a:xfrm>
            <a:custGeom>
              <a:rect b="b" l="l" r="r" t="t"/>
              <a:pathLst>
                <a:path extrusionOk="0" h="9987" w="7443">
                  <a:moveTo>
                    <a:pt x="1" y="0"/>
                  </a:moveTo>
                  <a:lnTo>
                    <a:pt x="1" y="85"/>
                  </a:lnTo>
                  <a:cubicBezTo>
                    <a:pt x="85" y="176"/>
                    <a:pt x="176" y="260"/>
                    <a:pt x="176" y="351"/>
                  </a:cubicBezTo>
                  <a:cubicBezTo>
                    <a:pt x="435" y="701"/>
                    <a:pt x="701" y="1052"/>
                    <a:pt x="961" y="1486"/>
                  </a:cubicBezTo>
                  <a:cubicBezTo>
                    <a:pt x="1402" y="2012"/>
                    <a:pt x="1661" y="2712"/>
                    <a:pt x="2012" y="3413"/>
                  </a:cubicBezTo>
                  <a:cubicBezTo>
                    <a:pt x="2187" y="3939"/>
                    <a:pt x="2453" y="4555"/>
                    <a:pt x="2629" y="5165"/>
                  </a:cubicBezTo>
                  <a:cubicBezTo>
                    <a:pt x="2713" y="5606"/>
                    <a:pt x="2804" y="5957"/>
                    <a:pt x="2888" y="6391"/>
                  </a:cubicBezTo>
                  <a:cubicBezTo>
                    <a:pt x="2979" y="7008"/>
                    <a:pt x="3063" y="7618"/>
                    <a:pt x="3238" y="8234"/>
                  </a:cubicBezTo>
                  <a:cubicBezTo>
                    <a:pt x="3238" y="8318"/>
                    <a:pt x="3154" y="8409"/>
                    <a:pt x="3154" y="8493"/>
                  </a:cubicBezTo>
                  <a:cubicBezTo>
                    <a:pt x="3238" y="8493"/>
                    <a:pt x="3413" y="8493"/>
                    <a:pt x="3504" y="8409"/>
                  </a:cubicBezTo>
                  <a:cubicBezTo>
                    <a:pt x="3855" y="8409"/>
                    <a:pt x="4205" y="8493"/>
                    <a:pt x="4556" y="8493"/>
                  </a:cubicBezTo>
                  <a:cubicBezTo>
                    <a:pt x="5340" y="8585"/>
                    <a:pt x="6041" y="8844"/>
                    <a:pt x="6658" y="9285"/>
                  </a:cubicBezTo>
                  <a:lnTo>
                    <a:pt x="7267" y="9895"/>
                  </a:lnTo>
                  <a:cubicBezTo>
                    <a:pt x="7359" y="9895"/>
                    <a:pt x="7359" y="9986"/>
                    <a:pt x="7359" y="9986"/>
                  </a:cubicBezTo>
                  <a:cubicBezTo>
                    <a:pt x="7443" y="9986"/>
                    <a:pt x="7443" y="9895"/>
                    <a:pt x="7443" y="9811"/>
                  </a:cubicBezTo>
                  <a:cubicBezTo>
                    <a:pt x="7359" y="9461"/>
                    <a:pt x="7267" y="9110"/>
                    <a:pt x="7267" y="8760"/>
                  </a:cubicBezTo>
                  <a:cubicBezTo>
                    <a:pt x="7267" y="8669"/>
                    <a:pt x="7183" y="8493"/>
                    <a:pt x="7183" y="8409"/>
                  </a:cubicBezTo>
                  <a:cubicBezTo>
                    <a:pt x="6917" y="7884"/>
                    <a:pt x="6742" y="7267"/>
                    <a:pt x="6391" y="6742"/>
                  </a:cubicBezTo>
                  <a:cubicBezTo>
                    <a:pt x="6132" y="6307"/>
                    <a:pt x="5957" y="5782"/>
                    <a:pt x="5691" y="5340"/>
                  </a:cubicBezTo>
                  <a:cubicBezTo>
                    <a:pt x="5340" y="4731"/>
                    <a:pt x="4906" y="4114"/>
                    <a:pt x="4464" y="3588"/>
                  </a:cubicBezTo>
                  <a:cubicBezTo>
                    <a:pt x="4030" y="3063"/>
                    <a:pt x="3504" y="2628"/>
                    <a:pt x="3063" y="2187"/>
                  </a:cubicBezTo>
                  <a:cubicBezTo>
                    <a:pt x="2713" y="1928"/>
                    <a:pt x="2362" y="1661"/>
                    <a:pt x="2012" y="1311"/>
                  </a:cubicBezTo>
                  <a:cubicBezTo>
                    <a:pt x="1753" y="1136"/>
                    <a:pt x="1486" y="876"/>
                    <a:pt x="1136" y="701"/>
                  </a:cubicBezTo>
                  <a:lnTo>
                    <a:pt x="351" y="176"/>
                  </a:lnTo>
                  <a:cubicBezTo>
                    <a:pt x="260" y="176"/>
                    <a:pt x="176" y="85"/>
                    <a:pt x="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7"/>
            <p:cNvSpPr/>
            <p:nvPr/>
          </p:nvSpPr>
          <p:spPr>
            <a:xfrm rot="1229096">
              <a:off x="7499557" y="2923585"/>
              <a:ext cx="555084" cy="535282"/>
            </a:xfrm>
            <a:custGeom>
              <a:rect b="b" l="l" r="r" t="t"/>
              <a:pathLst>
                <a:path extrusionOk="0" h="9461" w="9811">
                  <a:moveTo>
                    <a:pt x="5256" y="1"/>
                  </a:moveTo>
                  <a:cubicBezTo>
                    <a:pt x="4906" y="1"/>
                    <a:pt x="4555" y="176"/>
                    <a:pt x="4296" y="351"/>
                  </a:cubicBezTo>
                  <a:cubicBezTo>
                    <a:pt x="3946" y="702"/>
                    <a:pt x="3771" y="1052"/>
                    <a:pt x="3504" y="1493"/>
                  </a:cubicBezTo>
                  <a:cubicBezTo>
                    <a:pt x="3245" y="1844"/>
                    <a:pt x="2979" y="2194"/>
                    <a:pt x="2804" y="2545"/>
                  </a:cubicBezTo>
                  <a:cubicBezTo>
                    <a:pt x="2369" y="3329"/>
                    <a:pt x="2019" y="4121"/>
                    <a:pt x="1668" y="4906"/>
                  </a:cubicBezTo>
                  <a:cubicBezTo>
                    <a:pt x="1493" y="5348"/>
                    <a:pt x="1318" y="5873"/>
                    <a:pt x="1143" y="6308"/>
                  </a:cubicBezTo>
                  <a:cubicBezTo>
                    <a:pt x="968" y="6658"/>
                    <a:pt x="792" y="7099"/>
                    <a:pt x="701" y="7534"/>
                  </a:cubicBezTo>
                  <a:cubicBezTo>
                    <a:pt x="617" y="7884"/>
                    <a:pt x="442" y="8235"/>
                    <a:pt x="351" y="8585"/>
                  </a:cubicBezTo>
                  <a:cubicBezTo>
                    <a:pt x="267" y="8760"/>
                    <a:pt x="176" y="9026"/>
                    <a:pt x="92" y="9202"/>
                  </a:cubicBezTo>
                  <a:cubicBezTo>
                    <a:pt x="92" y="9286"/>
                    <a:pt x="92" y="9377"/>
                    <a:pt x="1" y="9461"/>
                  </a:cubicBezTo>
                  <a:cubicBezTo>
                    <a:pt x="92" y="9377"/>
                    <a:pt x="176" y="9377"/>
                    <a:pt x="267" y="9377"/>
                  </a:cubicBezTo>
                  <a:cubicBezTo>
                    <a:pt x="351" y="9286"/>
                    <a:pt x="442" y="9286"/>
                    <a:pt x="526" y="9202"/>
                  </a:cubicBezTo>
                  <a:cubicBezTo>
                    <a:pt x="617" y="9110"/>
                    <a:pt x="701" y="9110"/>
                    <a:pt x="701" y="9110"/>
                  </a:cubicBezTo>
                  <a:cubicBezTo>
                    <a:pt x="1052" y="8935"/>
                    <a:pt x="1402" y="8760"/>
                    <a:pt x="1668" y="8585"/>
                  </a:cubicBezTo>
                  <a:cubicBezTo>
                    <a:pt x="2194" y="8410"/>
                    <a:pt x="2719" y="8235"/>
                    <a:pt x="3245" y="8150"/>
                  </a:cubicBezTo>
                  <a:cubicBezTo>
                    <a:pt x="3946" y="8059"/>
                    <a:pt x="4555" y="8059"/>
                    <a:pt x="5172" y="8059"/>
                  </a:cubicBezTo>
                  <a:cubicBezTo>
                    <a:pt x="5471" y="8059"/>
                    <a:pt x="5749" y="8039"/>
                    <a:pt x="6017" y="8039"/>
                  </a:cubicBezTo>
                  <a:cubicBezTo>
                    <a:pt x="6297" y="8039"/>
                    <a:pt x="6565" y="8061"/>
                    <a:pt x="6833" y="8150"/>
                  </a:cubicBezTo>
                  <a:cubicBezTo>
                    <a:pt x="7274" y="8235"/>
                    <a:pt x="7625" y="8326"/>
                    <a:pt x="8059" y="8410"/>
                  </a:cubicBezTo>
                  <a:cubicBezTo>
                    <a:pt x="8501" y="8585"/>
                    <a:pt x="9026" y="8760"/>
                    <a:pt x="9552" y="9026"/>
                  </a:cubicBezTo>
                  <a:cubicBezTo>
                    <a:pt x="9636" y="9026"/>
                    <a:pt x="9727" y="9110"/>
                    <a:pt x="9811" y="9110"/>
                  </a:cubicBezTo>
                  <a:cubicBezTo>
                    <a:pt x="9811" y="9026"/>
                    <a:pt x="9811" y="8935"/>
                    <a:pt x="9727" y="8851"/>
                  </a:cubicBezTo>
                  <a:cubicBezTo>
                    <a:pt x="9636" y="7709"/>
                    <a:pt x="9377" y="6483"/>
                    <a:pt x="9026" y="5432"/>
                  </a:cubicBezTo>
                  <a:cubicBezTo>
                    <a:pt x="8935" y="4906"/>
                    <a:pt x="8676" y="4472"/>
                    <a:pt x="8501" y="4030"/>
                  </a:cubicBezTo>
                  <a:cubicBezTo>
                    <a:pt x="8325" y="3420"/>
                    <a:pt x="8059" y="2895"/>
                    <a:pt x="7709" y="2369"/>
                  </a:cubicBezTo>
                  <a:cubicBezTo>
                    <a:pt x="7534" y="2103"/>
                    <a:pt x="7358" y="1928"/>
                    <a:pt x="7183" y="1669"/>
                  </a:cubicBezTo>
                  <a:cubicBezTo>
                    <a:pt x="7008" y="1402"/>
                    <a:pt x="6749" y="1052"/>
                    <a:pt x="6574" y="793"/>
                  </a:cubicBezTo>
                  <a:cubicBezTo>
                    <a:pt x="6482" y="617"/>
                    <a:pt x="6307" y="526"/>
                    <a:pt x="6223" y="351"/>
                  </a:cubicBezTo>
                  <a:cubicBezTo>
                    <a:pt x="5957" y="92"/>
                    <a:pt x="5607" y="92"/>
                    <a:pt x="52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7"/>
            <p:cNvSpPr/>
            <p:nvPr/>
          </p:nvSpPr>
          <p:spPr>
            <a:xfrm rot="1229096">
              <a:off x="7032681" y="2793390"/>
              <a:ext cx="1273508" cy="1651787"/>
            </a:xfrm>
            <a:custGeom>
              <a:rect b="b" l="l" r="r" t="t"/>
              <a:pathLst>
                <a:path extrusionOk="0" h="29195" w="22509">
                  <a:moveTo>
                    <a:pt x="10687" y="526"/>
                  </a:moveTo>
                  <a:lnTo>
                    <a:pt x="10771" y="617"/>
                  </a:lnTo>
                  <a:lnTo>
                    <a:pt x="10771" y="792"/>
                  </a:lnTo>
                  <a:cubicBezTo>
                    <a:pt x="10771" y="1143"/>
                    <a:pt x="10771" y="1493"/>
                    <a:pt x="10687" y="1752"/>
                  </a:cubicBezTo>
                  <a:lnTo>
                    <a:pt x="10687" y="1928"/>
                  </a:lnTo>
                  <a:lnTo>
                    <a:pt x="10596" y="2019"/>
                  </a:lnTo>
                  <a:cubicBezTo>
                    <a:pt x="10596" y="1928"/>
                    <a:pt x="10512" y="1928"/>
                    <a:pt x="10596" y="1928"/>
                  </a:cubicBezTo>
                  <a:lnTo>
                    <a:pt x="10596" y="1318"/>
                  </a:lnTo>
                  <a:lnTo>
                    <a:pt x="10596" y="701"/>
                  </a:lnTo>
                  <a:cubicBezTo>
                    <a:pt x="10596" y="617"/>
                    <a:pt x="10687" y="526"/>
                    <a:pt x="10687" y="526"/>
                  </a:cubicBezTo>
                  <a:close/>
                  <a:moveTo>
                    <a:pt x="10771" y="2103"/>
                  </a:moveTo>
                  <a:cubicBezTo>
                    <a:pt x="11122" y="2194"/>
                    <a:pt x="11472" y="2194"/>
                    <a:pt x="11738" y="2453"/>
                  </a:cubicBezTo>
                  <a:cubicBezTo>
                    <a:pt x="11822" y="2628"/>
                    <a:pt x="11997" y="2719"/>
                    <a:pt x="12089" y="2895"/>
                  </a:cubicBezTo>
                  <a:cubicBezTo>
                    <a:pt x="12264" y="3154"/>
                    <a:pt x="12523" y="3504"/>
                    <a:pt x="12698" y="3771"/>
                  </a:cubicBezTo>
                  <a:cubicBezTo>
                    <a:pt x="12873" y="4030"/>
                    <a:pt x="13049" y="4205"/>
                    <a:pt x="13224" y="4471"/>
                  </a:cubicBezTo>
                  <a:cubicBezTo>
                    <a:pt x="13574" y="4997"/>
                    <a:pt x="13840" y="5522"/>
                    <a:pt x="14016" y="6132"/>
                  </a:cubicBezTo>
                  <a:cubicBezTo>
                    <a:pt x="14191" y="6574"/>
                    <a:pt x="14450" y="7008"/>
                    <a:pt x="14541" y="7534"/>
                  </a:cubicBezTo>
                  <a:cubicBezTo>
                    <a:pt x="14892" y="8585"/>
                    <a:pt x="15151" y="9811"/>
                    <a:pt x="15242" y="10953"/>
                  </a:cubicBezTo>
                  <a:cubicBezTo>
                    <a:pt x="15326" y="11037"/>
                    <a:pt x="15326" y="11128"/>
                    <a:pt x="15326" y="11212"/>
                  </a:cubicBezTo>
                  <a:cubicBezTo>
                    <a:pt x="15242" y="11212"/>
                    <a:pt x="15151" y="11128"/>
                    <a:pt x="15067" y="11128"/>
                  </a:cubicBezTo>
                  <a:cubicBezTo>
                    <a:pt x="14541" y="10862"/>
                    <a:pt x="14016" y="10687"/>
                    <a:pt x="13574" y="10512"/>
                  </a:cubicBezTo>
                  <a:cubicBezTo>
                    <a:pt x="13140" y="10428"/>
                    <a:pt x="12789" y="10337"/>
                    <a:pt x="12348" y="10252"/>
                  </a:cubicBezTo>
                  <a:cubicBezTo>
                    <a:pt x="12080" y="10163"/>
                    <a:pt x="11812" y="10141"/>
                    <a:pt x="11532" y="10141"/>
                  </a:cubicBezTo>
                  <a:cubicBezTo>
                    <a:pt x="11264" y="10141"/>
                    <a:pt x="10986" y="10161"/>
                    <a:pt x="10687" y="10161"/>
                  </a:cubicBezTo>
                  <a:cubicBezTo>
                    <a:pt x="10070" y="10161"/>
                    <a:pt x="9461" y="10161"/>
                    <a:pt x="8760" y="10252"/>
                  </a:cubicBezTo>
                  <a:cubicBezTo>
                    <a:pt x="8234" y="10337"/>
                    <a:pt x="7709" y="10512"/>
                    <a:pt x="7183" y="10687"/>
                  </a:cubicBezTo>
                  <a:cubicBezTo>
                    <a:pt x="6917" y="10862"/>
                    <a:pt x="6567" y="11037"/>
                    <a:pt x="6216" y="11212"/>
                  </a:cubicBezTo>
                  <a:cubicBezTo>
                    <a:pt x="6216" y="11212"/>
                    <a:pt x="6132" y="11212"/>
                    <a:pt x="6041" y="11304"/>
                  </a:cubicBezTo>
                  <a:cubicBezTo>
                    <a:pt x="5957" y="11388"/>
                    <a:pt x="5866" y="11388"/>
                    <a:pt x="5782" y="11479"/>
                  </a:cubicBezTo>
                  <a:cubicBezTo>
                    <a:pt x="5691" y="11479"/>
                    <a:pt x="5607" y="11479"/>
                    <a:pt x="5516" y="11563"/>
                  </a:cubicBezTo>
                  <a:cubicBezTo>
                    <a:pt x="5516" y="11479"/>
                    <a:pt x="5607" y="11388"/>
                    <a:pt x="5607" y="11304"/>
                  </a:cubicBezTo>
                  <a:cubicBezTo>
                    <a:pt x="5691" y="11128"/>
                    <a:pt x="5782" y="10862"/>
                    <a:pt x="5866" y="10687"/>
                  </a:cubicBezTo>
                  <a:cubicBezTo>
                    <a:pt x="5957" y="10337"/>
                    <a:pt x="6132" y="9986"/>
                    <a:pt x="6216" y="9636"/>
                  </a:cubicBezTo>
                  <a:cubicBezTo>
                    <a:pt x="6307" y="9201"/>
                    <a:pt x="6483" y="8760"/>
                    <a:pt x="6658" y="8410"/>
                  </a:cubicBezTo>
                  <a:cubicBezTo>
                    <a:pt x="6833" y="7975"/>
                    <a:pt x="7008" y="7450"/>
                    <a:pt x="7183" y="7008"/>
                  </a:cubicBezTo>
                  <a:cubicBezTo>
                    <a:pt x="7534" y="6223"/>
                    <a:pt x="7884" y="5431"/>
                    <a:pt x="8319" y="4647"/>
                  </a:cubicBezTo>
                  <a:cubicBezTo>
                    <a:pt x="8494" y="4296"/>
                    <a:pt x="8760" y="3946"/>
                    <a:pt x="9019" y="3595"/>
                  </a:cubicBezTo>
                  <a:cubicBezTo>
                    <a:pt x="9286" y="3154"/>
                    <a:pt x="9461" y="2804"/>
                    <a:pt x="9811" y="2453"/>
                  </a:cubicBezTo>
                  <a:cubicBezTo>
                    <a:pt x="10070" y="2278"/>
                    <a:pt x="10421" y="2103"/>
                    <a:pt x="10771" y="2103"/>
                  </a:cubicBezTo>
                  <a:close/>
                  <a:moveTo>
                    <a:pt x="12873" y="10512"/>
                  </a:moveTo>
                  <a:cubicBezTo>
                    <a:pt x="13490" y="10687"/>
                    <a:pt x="14100" y="10953"/>
                    <a:pt x="14716" y="11128"/>
                  </a:cubicBezTo>
                  <a:cubicBezTo>
                    <a:pt x="14892" y="11212"/>
                    <a:pt x="15067" y="11304"/>
                    <a:pt x="15326" y="11388"/>
                  </a:cubicBezTo>
                  <a:cubicBezTo>
                    <a:pt x="15326" y="11433"/>
                    <a:pt x="15349" y="11456"/>
                    <a:pt x="15382" y="11456"/>
                  </a:cubicBezTo>
                  <a:cubicBezTo>
                    <a:pt x="15415" y="11456"/>
                    <a:pt x="15459" y="11433"/>
                    <a:pt x="15501" y="11388"/>
                  </a:cubicBezTo>
                  <a:cubicBezTo>
                    <a:pt x="15618" y="11360"/>
                    <a:pt x="15745" y="11350"/>
                    <a:pt x="15875" y="11350"/>
                  </a:cubicBezTo>
                  <a:cubicBezTo>
                    <a:pt x="16136" y="11350"/>
                    <a:pt x="16410" y="11388"/>
                    <a:pt x="16643" y="11388"/>
                  </a:cubicBezTo>
                  <a:lnTo>
                    <a:pt x="17253" y="11388"/>
                  </a:lnTo>
                  <a:lnTo>
                    <a:pt x="17344" y="11479"/>
                  </a:lnTo>
                  <a:lnTo>
                    <a:pt x="17253" y="11563"/>
                  </a:lnTo>
                  <a:cubicBezTo>
                    <a:pt x="16727" y="11738"/>
                    <a:pt x="16293" y="11829"/>
                    <a:pt x="15767" y="12004"/>
                  </a:cubicBezTo>
                  <a:cubicBezTo>
                    <a:pt x="15151" y="12088"/>
                    <a:pt x="14625" y="12180"/>
                    <a:pt x="14016" y="12264"/>
                  </a:cubicBezTo>
                  <a:cubicBezTo>
                    <a:pt x="13981" y="12281"/>
                    <a:pt x="13950" y="12289"/>
                    <a:pt x="13922" y="12289"/>
                  </a:cubicBezTo>
                  <a:cubicBezTo>
                    <a:pt x="13808" y="12289"/>
                    <a:pt x="13749" y="12162"/>
                    <a:pt x="13749" y="12088"/>
                  </a:cubicBezTo>
                  <a:cubicBezTo>
                    <a:pt x="13574" y="11829"/>
                    <a:pt x="13490" y="11654"/>
                    <a:pt x="13399" y="11388"/>
                  </a:cubicBezTo>
                  <a:cubicBezTo>
                    <a:pt x="13315" y="11037"/>
                    <a:pt x="13140" y="10778"/>
                    <a:pt x="12789" y="10687"/>
                  </a:cubicBezTo>
                  <a:cubicBezTo>
                    <a:pt x="12789" y="10603"/>
                    <a:pt x="12789" y="10603"/>
                    <a:pt x="12698" y="10512"/>
                  </a:cubicBezTo>
                  <a:close/>
                  <a:moveTo>
                    <a:pt x="8844" y="3420"/>
                  </a:moveTo>
                  <a:lnTo>
                    <a:pt x="8844" y="3504"/>
                  </a:lnTo>
                  <a:cubicBezTo>
                    <a:pt x="8410" y="3946"/>
                    <a:pt x="8143" y="4555"/>
                    <a:pt x="7884" y="5081"/>
                  </a:cubicBezTo>
                  <a:cubicBezTo>
                    <a:pt x="7618" y="5522"/>
                    <a:pt x="7443" y="6132"/>
                    <a:pt x="7183" y="6574"/>
                  </a:cubicBezTo>
                  <a:cubicBezTo>
                    <a:pt x="6833" y="7183"/>
                    <a:pt x="6742" y="7800"/>
                    <a:pt x="6483" y="8410"/>
                  </a:cubicBezTo>
                  <a:cubicBezTo>
                    <a:pt x="6216" y="8851"/>
                    <a:pt x="6132" y="9201"/>
                    <a:pt x="5957" y="9636"/>
                  </a:cubicBezTo>
                  <a:cubicBezTo>
                    <a:pt x="5782" y="10161"/>
                    <a:pt x="5607" y="10687"/>
                    <a:pt x="5431" y="11304"/>
                  </a:cubicBezTo>
                  <a:cubicBezTo>
                    <a:pt x="5363" y="11497"/>
                    <a:pt x="5299" y="11597"/>
                    <a:pt x="5125" y="11597"/>
                  </a:cubicBezTo>
                  <a:cubicBezTo>
                    <a:pt x="5066" y="11597"/>
                    <a:pt x="4994" y="11586"/>
                    <a:pt x="4906" y="11563"/>
                  </a:cubicBezTo>
                  <a:cubicBezTo>
                    <a:pt x="4556" y="11563"/>
                    <a:pt x="4114" y="11738"/>
                    <a:pt x="3764" y="11829"/>
                  </a:cubicBezTo>
                  <a:cubicBezTo>
                    <a:pt x="3504" y="11913"/>
                    <a:pt x="3329" y="12088"/>
                    <a:pt x="3154" y="12264"/>
                  </a:cubicBezTo>
                  <a:cubicBezTo>
                    <a:pt x="3063" y="12355"/>
                    <a:pt x="2979" y="12355"/>
                    <a:pt x="2979" y="12355"/>
                  </a:cubicBezTo>
                  <a:cubicBezTo>
                    <a:pt x="2979" y="12355"/>
                    <a:pt x="2888" y="12264"/>
                    <a:pt x="2979" y="12180"/>
                  </a:cubicBezTo>
                  <a:cubicBezTo>
                    <a:pt x="3063" y="11479"/>
                    <a:pt x="3238" y="10778"/>
                    <a:pt x="3504" y="10077"/>
                  </a:cubicBezTo>
                  <a:cubicBezTo>
                    <a:pt x="3764" y="9552"/>
                    <a:pt x="4030" y="8935"/>
                    <a:pt x="4380" y="8410"/>
                  </a:cubicBezTo>
                  <a:cubicBezTo>
                    <a:pt x="4640" y="7884"/>
                    <a:pt x="4906" y="7358"/>
                    <a:pt x="5256" y="6833"/>
                  </a:cubicBezTo>
                  <a:lnTo>
                    <a:pt x="6567" y="5256"/>
                  </a:lnTo>
                  <a:cubicBezTo>
                    <a:pt x="6833" y="4906"/>
                    <a:pt x="7183" y="4555"/>
                    <a:pt x="7534" y="4296"/>
                  </a:cubicBezTo>
                  <a:cubicBezTo>
                    <a:pt x="7709" y="4030"/>
                    <a:pt x="7968" y="3946"/>
                    <a:pt x="8234" y="3771"/>
                  </a:cubicBezTo>
                  <a:cubicBezTo>
                    <a:pt x="8410" y="3680"/>
                    <a:pt x="8585" y="3504"/>
                    <a:pt x="8760" y="3420"/>
                  </a:cubicBezTo>
                  <a:close/>
                  <a:moveTo>
                    <a:pt x="8935" y="10428"/>
                  </a:moveTo>
                  <a:lnTo>
                    <a:pt x="9019" y="10512"/>
                  </a:lnTo>
                  <a:cubicBezTo>
                    <a:pt x="8844" y="10862"/>
                    <a:pt x="8760" y="11212"/>
                    <a:pt x="8669" y="11563"/>
                  </a:cubicBezTo>
                  <a:lnTo>
                    <a:pt x="8410" y="12355"/>
                  </a:lnTo>
                  <a:cubicBezTo>
                    <a:pt x="8410" y="12439"/>
                    <a:pt x="8319" y="12439"/>
                    <a:pt x="8234" y="12439"/>
                  </a:cubicBezTo>
                  <a:cubicBezTo>
                    <a:pt x="7534" y="12264"/>
                    <a:pt x="6917" y="12180"/>
                    <a:pt x="6307" y="12004"/>
                  </a:cubicBezTo>
                  <a:cubicBezTo>
                    <a:pt x="6041" y="12004"/>
                    <a:pt x="5782" y="11913"/>
                    <a:pt x="5607" y="11913"/>
                  </a:cubicBezTo>
                  <a:cubicBezTo>
                    <a:pt x="5516" y="11913"/>
                    <a:pt x="5516" y="11913"/>
                    <a:pt x="5431" y="11829"/>
                  </a:cubicBezTo>
                  <a:cubicBezTo>
                    <a:pt x="5431" y="11829"/>
                    <a:pt x="5516" y="11829"/>
                    <a:pt x="5516" y="11738"/>
                  </a:cubicBezTo>
                  <a:lnTo>
                    <a:pt x="7092" y="10953"/>
                  </a:lnTo>
                  <a:cubicBezTo>
                    <a:pt x="7534" y="10778"/>
                    <a:pt x="7968" y="10687"/>
                    <a:pt x="8410" y="10512"/>
                  </a:cubicBezTo>
                  <a:cubicBezTo>
                    <a:pt x="8585" y="10512"/>
                    <a:pt x="8760" y="10428"/>
                    <a:pt x="8935" y="10428"/>
                  </a:cubicBezTo>
                  <a:close/>
                  <a:moveTo>
                    <a:pt x="11563" y="10337"/>
                  </a:moveTo>
                  <a:cubicBezTo>
                    <a:pt x="11822" y="10337"/>
                    <a:pt x="12089" y="10337"/>
                    <a:pt x="12264" y="10428"/>
                  </a:cubicBezTo>
                  <a:cubicBezTo>
                    <a:pt x="12348" y="10428"/>
                    <a:pt x="12523" y="10512"/>
                    <a:pt x="12523" y="10603"/>
                  </a:cubicBezTo>
                  <a:cubicBezTo>
                    <a:pt x="12873" y="10862"/>
                    <a:pt x="13140" y="11212"/>
                    <a:pt x="13399" y="11654"/>
                  </a:cubicBezTo>
                  <a:cubicBezTo>
                    <a:pt x="13490" y="11829"/>
                    <a:pt x="13574" y="12088"/>
                    <a:pt x="13665" y="12264"/>
                  </a:cubicBezTo>
                  <a:lnTo>
                    <a:pt x="13574" y="12355"/>
                  </a:lnTo>
                  <a:cubicBezTo>
                    <a:pt x="13315" y="12355"/>
                    <a:pt x="12964" y="12439"/>
                    <a:pt x="12698" y="12530"/>
                  </a:cubicBezTo>
                  <a:cubicBezTo>
                    <a:pt x="12439" y="12614"/>
                    <a:pt x="12173" y="12614"/>
                    <a:pt x="11913" y="12705"/>
                  </a:cubicBezTo>
                  <a:cubicBezTo>
                    <a:pt x="11822" y="12705"/>
                    <a:pt x="11738" y="12705"/>
                    <a:pt x="11647" y="12614"/>
                  </a:cubicBezTo>
                  <a:cubicBezTo>
                    <a:pt x="11563" y="12530"/>
                    <a:pt x="11472" y="12530"/>
                    <a:pt x="11388" y="12530"/>
                  </a:cubicBezTo>
                  <a:cubicBezTo>
                    <a:pt x="11337" y="12554"/>
                    <a:pt x="11301" y="12565"/>
                    <a:pt x="11275" y="12565"/>
                  </a:cubicBezTo>
                  <a:cubicBezTo>
                    <a:pt x="11213" y="12565"/>
                    <a:pt x="11213" y="12503"/>
                    <a:pt x="11213" y="12439"/>
                  </a:cubicBezTo>
                  <a:lnTo>
                    <a:pt x="11213" y="11128"/>
                  </a:lnTo>
                  <a:cubicBezTo>
                    <a:pt x="11213" y="10953"/>
                    <a:pt x="11122" y="10778"/>
                    <a:pt x="11122" y="10603"/>
                  </a:cubicBezTo>
                  <a:cubicBezTo>
                    <a:pt x="11037" y="10337"/>
                    <a:pt x="11037" y="10337"/>
                    <a:pt x="11297" y="10337"/>
                  </a:cubicBezTo>
                  <a:close/>
                  <a:moveTo>
                    <a:pt x="12348" y="2719"/>
                  </a:moveTo>
                  <a:cubicBezTo>
                    <a:pt x="12439" y="2804"/>
                    <a:pt x="12523" y="2895"/>
                    <a:pt x="12614" y="2895"/>
                  </a:cubicBezTo>
                  <a:lnTo>
                    <a:pt x="13399" y="3420"/>
                  </a:lnTo>
                  <a:cubicBezTo>
                    <a:pt x="13749" y="3595"/>
                    <a:pt x="14016" y="3855"/>
                    <a:pt x="14275" y="4030"/>
                  </a:cubicBezTo>
                  <a:cubicBezTo>
                    <a:pt x="14625" y="4380"/>
                    <a:pt x="14976" y="4647"/>
                    <a:pt x="15326" y="4906"/>
                  </a:cubicBezTo>
                  <a:cubicBezTo>
                    <a:pt x="15767" y="5347"/>
                    <a:pt x="16293" y="5782"/>
                    <a:pt x="16727" y="6307"/>
                  </a:cubicBezTo>
                  <a:cubicBezTo>
                    <a:pt x="17169" y="6833"/>
                    <a:pt x="17603" y="7450"/>
                    <a:pt x="17954" y="8059"/>
                  </a:cubicBezTo>
                  <a:cubicBezTo>
                    <a:pt x="18220" y="8501"/>
                    <a:pt x="18395" y="9026"/>
                    <a:pt x="18654" y="9461"/>
                  </a:cubicBezTo>
                  <a:cubicBezTo>
                    <a:pt x="19005" y="9986"/>
                    <a:pt x="19180" y="10603"/>
                    <a:pt x="19446" y="11128"/>
                  </a:cubicBezTo>
                  <a:cubicBezTo>
                    <a:pt x="19446" y="11212"/>
                    <a:pt x="19530" y="11388"/>
                    <a:pt x="19530" y="11479"/>
                  </a:cubicBezTo>
                  <a:cubicBezTo>
                    <a:pt x="19530" y="11829"/>
                    <a:pt x="19622" y="12180"/>
                    <a:pt x="19706" y="12530"/>
                  </a:cubicBezTo>
                  <a:cubicBezTo>
                    <a:pt x="19706" y="12614"/>
                    <a:pt x="19706" y="12705"/>
                    <a:pt x="19622" y="12705"/>
                  </a:cubicBezTo>
                  <a:cubicBezTo>
                    <a:pt x="19622" y="12705"/>
                    <a:pt x="19622" y="12614"/>
                    <a:pt x="19530" y="12614"/>
                  </a:cubicBezTo>
                  <a:lnTo>
                    <a:pt x="18921" y="12004"/>
                  </a:lnTo>
                  <a:cubicBezTo>
                    <a:pt x="18304" y="11563"/>
                    <a:pt x="17603" y="11304"/>
                    <a:pt x="16819" y="11212"/>
                  </a:cubicBezTo>
                  <a:cubicBezTo>
                    <a:pt x="16468" y="11212"/>
                    <a:pt x="16118" y="11128"/>
                    <a:pt x="15767" y="11128"/>
                  </a:cubicBezTo>
                  <a:cubicBezTo>
                    <a:pt x="15676" y="11212"/>
                    <a:pt x="15501" y="11212"/>
                    <a:pt x="15417" y="11212"/>
                  </a:cubicBezTo>
                  <a:cubicBezTo>
                    <a:pt x="15417" y="11128"/>
                    <a:pt x="15501" y="11037"/>
                    <a:pt x="15501" y="10953"/>
                  </a:cubicBezTo>
                  <a:cubicBezTo>
                    <a:pt x="15326" y="10337"/>
                    <a:pt x="15242" y="9727"/>
                    <a:pt x="15151" y="9110"/>
                  </a:cubicBezTo>
                  <a:cubicBezTo>
                    <a:pt x="15067" y="8676"/>
                    <a:pt x="14976" y="8325"/>
                    <a:pt x="14892" y="7884"/>
                  </a:cubicBezTo>
                  <a:cubicBezTo>
                    <a:pt x="14716" y="7274"/>
                    <a:pt x="14450" y="6658"/>
                    <a:pt x="14275" y="6132"/>
                  </a:cubicBezTo>
                  <a:cubicBezTo>
                    <a:pt x="13924" y="5431"/>
                    <a:pt x="13665" y="4731"/>
                    <a:pt x="13224" y="4205"/>
                  </a:cubicBezTo>
                  <a:cubicBezTo>
                    <a:pt x="12964" y="3771"/>
                    <a:pt x="12698" y="3420"/>
                    <a:pt x="12439" y="3070"/>
                  </a:cubicBezTo>
                  <a:cubicBezTo>
                    <a:pt x="12439" y="2979"/>
                    <a:pt x="12348" y="2895"/>
                    <a:pt x="12264" y="2804"/>
                  </a:cubicBezTo>
                  <a:lnTo>
                    <a:pt x="12264" y="2719"/>
                  </a:lnTo>
                  <a:close/>
                  <a:moveTo>
                    <a:pt x="10246" y="10337"/>
                  </a:moveTo>
                  <a:cubicBezTo>
                    <a:pt x="10421" y="10337"/>
                    <a:pt x="10421" y="10428"/>
                    <a:pt x="10421" y="10512"/>
                  </a:cubicBezTo>
                  <a:lnTo>
                    <a:pt x="10421" y="11037"/>
                  </a:lnTo>
                  <a:cubicBezTo>
                    <a:pt x="10421" y="11388"/>
                    <a:pt x="10512" y="11829"/>
                    <a:pt x="10596" y="12180"/>
                  </a:cubicBezTo>
                  <a:lnTo>
                    <a:pt x="10596" y="12439"/>
                  </a:lnTo>
                  <a:lnTo>
                    <a:pt x="10596" y="12530"/>
                  </a:lnTo>
                  <a:cubicBezTo>
                    <a:pt x="10421" y="12614"/>
                    <a:pt x="10246" y="12789"/>
                    <a:pt x="10070" y="12789"/>
                  </a:cubicBezTo>
                  <a:lnTo>
                    <a:pt x="8760" y="12530"/>
                  </a:lnTo>
                  <a:cubicBezTo>
                    <a:pt x="8585" y="12530"/>
                    <a:pt x="8585" y="12439"/>
                    <a:pt x="8585" y="12264"/>
                  </a:cubicBezTo>
                  <a:cubicBezTo>
                    <a:pt x="8760" y="11738"/>
                    <a:pt x="8935" y="11212"/>
                    <a:pt x="9110" y="10603"/>
                  </a:cubicBezTo>
                  <a:cubicBezTo>
                    <a:pt x="9194" y="10428"/>
                    <a:pt x="9286" y="10428"/>
                    <a:pt x="9461" y="10428"/>
                  </a:cubicBezTo>
                  <a:cubicBezTo>
                    <a:pt x="9590" y="10382"/>
                    <a:pt x="9722" y="10382"/>
                    <a:pt x="9853" y="10382"/>
                  </a:cubicBezTo>
                  <a:cubicBezTo>
                    <a:pt x="9985" y="10382"/>
                    <a:pt x="10116" y="10382"/>
                    <a:pt x="10246" y="10337"/>
                  </a:cubicBezTo>
                  <a:close/>
                  <a:moveTo>
                    <a:pt x="3939" y="12004"/>
                  </a:moveTo>
                  <a:cubicBezTo>
                    <a:pt x="3939" y="12088"/>
                    <a:pt x="3855" y="12180"/>
                    <a:pt x="3855" y="12180"/>
                  </a:cubicBezTo>
                  <a:cubicBezTo>
                    <a:pt x="3589" y="12439"/>
                    <a:pt x="3329" y="12705"/>
                    <a:pt x="3238" y="13055"/>
                  </a:cubicBezTo>
                  <a:cubicBezTo>
                    <a:pt x="3154" y="13231"/>
                    <a:pt x="3063" y="13315"/>
                    <a:pt x="2888" y="13315"/>
                  </a:cubicBezTo>
                  <a:lnTo>
                    <a:pt x="1311" y="13315"/>
                  </a:lnTo>
                  <a:cubicBezTo>
                    <a:pt x="1402" y="13315"/>
                    <a:pt x="1402" y="13231"/>
                    <a:pt x="1402" y="13231"/>
                  </a:cubicBezTo>
                  <a:cubicBezTo>
                    <a:pt x="1661" y="13140"/>
                    <a:pt x="1928" y="13140"/>
                    <a:pt x="2103" y="13055"/>
                  </a:cubicBezTo>
                  <a:cubicBezTo>
                    <a:pt x="2278" y="13055"/>
                    <a:pt x="2453" y="13055"/>
                    <a:pt x="2629" y="12964"/>
                  </a:cubicBezTo>
                  <a:cubicBezTo>
                    <a:pt x="2713" y="12964"/>
                    <a:pt x="2804" y="12880"/>
                    <a:pt x="2888" y="12789"/>
                  </a:cubicBezTo>
                  <a:cubicBezTo>
                    <a:pt x="2979" y="12705"/>
                    <a:pt x="2979" y="12614"/>
                    <a:pt x="3154" y="12530"/>
                  </a:cubicBezTo>
                  <a:cubicBezTo>
                    <a:pt x="3329" y="12355"/>
                    <a:pt x="3504" y="12180"/>
                    <a:pt x="3764" y="12088"/>
                  </a:cubicBezTo>
                  <a:cubicBezTo>
                    <a:pt x="3764" y="12004"/>
                    <a:pt x="3855" y="12004"/>
                    <a:pt x="3939" y="12004"/>
                  </a:cubicBezTo>
                  <a:close/>
                  <a:moveTo>
                    <a:pt x="13574" y="12530"/>
                  </a:moveTo>
                  <a:cubicBezTo>
                    <a:pt x="13665" y="12530"/>
                    <a:pt x="13749" y="12530"/>
                    <a:pt x="13840" y="12705"/>
                  </a:cubicBezTo>
                  <a:cubicBezTo>
                    <a:pt x="13840" y="12880"/>
                    <a:pt x="14016" y="13055"/>
                    <a:pt x="14100" y="13315"/>
                  </a:cubicBezTo>
                  <a:lnTo>
                    <a:pt x="11388" y="13315"/>
                  </a:lnTo>
                  <a:lnTo>
                    <a:pt x="11388" y="13231"/>
                  </a:lnTo>
                  <a:cubicBezTo>
                    <a:pt x="11472" y="12880"/>
                    <a:pt x="11822" y="12880"/>
                    <a:pt x="12089" y="12880"/>
                  </a:cubicBezTo>
                  <a:cubicBezTo>
                    <a:pt x="12264" y="12789"/>
                    <a:pt x="12348" y="12789"/>
                    <a:pt x="12439" y="12789"/>
                  </a:cubicBezTo>
                  <a:cubicBezTo>
                    <a:pt x="12873" y="12705"/>
                    <a:pt x="13224" y="12614"/>
                    <a:pt x="13574" y="12530"/>
                  </a:cubicBezTo>
                  <a:close/>
                  <a:moveTo>
                    <a:pt x="4457" y="11858"/>
                  </a:moveTo>
                  <a:cubicBezTo>
                    <a:pt x="4558" y="11858"/>
                    <a:pt x="4659" y="11879"/>
                    <a:pt x="4731" y="11913"/>
                  </a:cubicBezTo>
                  <a:cubicBezTo>
                    <a:pt x="4815" y="11913"/>
                    <a:pt x="4815" y="12004"/>
                    <a:pt x="4906" y="12004"/>
                  </a:cubicBezTo>
                  <a:cubicBezTo>
                    <a:pt x="6041" y="12180"/>
                    <a:pt x="7092" y="12355"/>
                    <a:pt x="8234" y="12614"/>
                  </a:cubicBezTo>
                  <a:cubicBezTo>
                    <a:pt x="8319" y="12614"/>
                    <a:pt x="8319" y="12705"/>
                    <a:pt x="8319" y="12789"/>
                  </a:cubicBezTo>
                  <a:cubicBezTo>
                    <a:pt x="8234" y="12964"/>
                    <a:pt x="8234" y="13140"/>
                    <a:pt x="8143" y="13315"/>
                  </a:cubicBezTo>
                  <a:cubicBezTo>
                    <a:pt x="8059" y="13315"/>
                    <a:pt x="7968" y="13406"/>
                    <a:pt x="7968" y="13406"/>
                  </a:cubicBezTo>
                  <a:lnTo>
                    <a:pt x="7359" y="13406"/>
                  </a:lnTo>
                  <a:cubicBezTo>
                    <a:pt x="6307" y="13315"/>
                    <a:pt x="5431" y="13315"/>
                    <a:pt x="4464" y="13315"/>
                  </a:cubicBezTo>
                  <a:lnTo>
                    <a:pt x="3238" y="13315"/>
                  </a:lnTo>
                  <a:cubicBezTo>
                    <a:pt x="3238" y="13315"/>
                    <a:pt x="3238" y="13231"/>
                    <a:pt x="3329" y="13231"/>
                  </a:cubicBezTo>
                  <a:cubicBezTo>
                    <a:pt x="3589" y="12789"/>
                    <a:pt x="3855" y="12439"/>
                    <a:pt x="4114" y="12004"/>
                  </a:cubicBezTo>
                  <a:cubicBezTo>
                    <a:pt x="4168" y="11901"/>
                    <a:pt x="4312" y="11858"/>
                    <a:pt x="4457" y="11858"/>
                  </a:cubicBezTo>
                  <a:close/>
                  <a:moveTo>
                    <a:pt x="17431" y="11683"/>
                  </a:moveTo>
                  <a:cubicBezTo>
                    <a:pt x="17502" y="11683"/>
                    <a:pt x="17554" y="11726"/>
                    <a:pt x="17603" y="11829"/>
                  </a:cubicBezTo>
                  <a:cubicBezTo>
                    <a:pt x="17870" y="12355"/>
                    <a:pt x="18220" y="12789"/>
                    <a:pt x="18479" y="13315"/>
                  </a:cubicBezTo>
                  <a:cubicBezTo>
                    <a:pt x="18570" y="13315"/>
                    <a:pt x="18570" y="13315"/>
                    <a:pt x="18570" y="13406"/>
                  </a:cubicBezTo>
                  <a:lnTo>
                    <a:pt x="18479" y="13406"/>
                  </a:lnTo>
                  <a:cubicBezTo>
                    <a:pt x="17519" y="13406"/>
                    <a:pt x="16643" y="13406"/>
                    <a:pt x="15767" y="13315"/>
                  </a:cubicBezTo>
                  <a:lnTo>
                    <a:pt x="14275" y="13315"/>
                  </a:lnTo>
                  <a:cubicBezTo>
                    <a:pt x="14191" y="13055"/>
                    <a:pt x="14016" y="12880"/>
                    <a:pt x="13924" y="12614"/>
                  </a:cubicBezTo>
                  <a:cubicBezTo>
                    <a:pt x="13924" y="12530"/>
                    <a:pt x="13924" y="12439"/>
                    <a:pt x="14100" y="12439"/>
                  </a:cubicBezTo>
                  <a:cubicBezTo>
                    <a:pt x="14892" y="12264"/>
                    <a:pt x="15767" y="12180"/>
                    <a:pt x="16552" y="12004"/>
                  </a:cubicBezTo>
                  <a:cubicBezTo>
                    <a:pt x="16819" y="11913"/>
                    <a:pt x="17078" y="11829"/>
                    <a:pt x="17253" y="11738"/>
                  </a:cubicBezTo>
                  <a:cubicBezTo>
                    <a:pt x="17325" y="11704"/>
                    <a:pt x="17382" y="11683"/>
                    <a:pt x="17431" y="11683"/>
                  </a:cubicBezTo>
                  <a:close/>
                  <a:moveTo>
                    <a:pt x="8635" y="12669"/>
                  </a:moveTo>
                  <a:cubicBezTo>
                    <a:pt x="8672" y="12669"/>
                    <a:pt x="8713" y="12681"/>
                    <a:pt x="8760" y="12705"/>
                  </a:cubicBezTo>
                  <a:cubicBezTo>
                    <a:pt x="9194" y="12789"/>
                    <a:pt x="9720" y="12880"/>
                    <a:pt x="10161" y="13055"/>
                  </a:cubicBezTo>
                  <a:cubicBezTo>
                    <a:pt x="10337" y="13055"/>
                    <a:pt x="10687" y="13406"/>
                    <a:pt x="10687" y="13490"/>
                  </a:cubicBezTo>
                  <a:cubicBezTo>
                    <a:pt x="10687" y="13581"/>
                    <a:pt x="10596" y="13581"/>
                    <a:pt x="10596" y="13581"/>
                  </a:cubicBezTo>
                  <a:cubicBezTo>
                    <a:pt x="10161" y="13581"/>
                    <a:pt x="9636" y="13490"/>
                    <a:pt x="9194" y="13490"/>
                  </a:cubicBezTo>
                  <a:lnTo>
                    <a:pt x="8319" y="13490"/>
                  </a:lnTo>
                  <a:cubicBezTo>
                    <a:pt x="8234" y="13490"/>
                    <a:pt x="8234" y="13406"/>
                    <a:pt x="8234" y="13406"/>
                  </a:cubicBezTo>
                  <a:cubicBezTo>
                    <a:pt x="8319" y="13231"/>
                    <a:pt x="8410" y="13055"/>
                    <a:pt x="8410" y="12880"/>
                  </a:cubicBezTo>
                  <a:cubicBezTo>
                    <a:pt x="8471" y="12752"/>
                    <a:pt x="8536" y="12669"/>
                    <a:pt x="8635" y="12669"/>
                  </a:cubicBezTo>
                  <a:close/>
                  <a:moveTo>
                    <a:pt x="6833" y="4647"/>
                  </a:moveTo>
                  <a:cubicBezTo>
                    <a:pt x="6742" y="4731"/>
                    <a:pt x="6742" y="4731"/>
                    <a:pt x="6742" y="4822"/>
                  </a:cubicBezTo>
                  <a:lnTo>
                    <a:pt x="6216" y="5347"/>
                  </a:lnTo>
                  <a:cubicBezTo>
                    <a:pt x="5431" y="6132"/>
                    <a:pt x="4815" y="7099"/>
                    <a:pt x="4289" y="8059"/>
                  </a:cubicBezTo>
                  <a:cubicBezTo>
                    <a:pt x="4114" y="8501"/>
                    <a:pt x="3855" y="8935"/>
                    <a:pt x="3680" y="9285"/>
                  </a:cubicBezTo>
                  <a:cubicBezTo>
                    <a:pt x="3504" y="9811"/>
                    <a:pt x="3238" y="10337"/>
                    <a:pt x="3154" y="10778"/>
                  </a:cubicBezTo>
                  <a:cubicBezTo>
                    <a:pt x="2979" y="11212"/>
                    <a:pt x="2888" y="11654"/>
                    <a:pt x="2804" y="12088"/>
                  </a:cubicBezTo>
                  <a:cubicBezTo>
                    <a:pt x="2713" y="12180"/>
                    <a:pt x="2713" y="12180"/>
                    <a:pt x="2713" y="12264"/>
                  </a:cubicBezTo>
                  <a:cubicBezTo>
                    <a:pt x="2713" y="12705"/>
                    <a:pt x="2713" y="12705"/>
                    <a:pt x="2278" y="12789"/>
                  </a:cubicBezTo>
                  <a:cubicBezTo>
                    <a:pt x="1928" y="12964"/>
                    <a:pt x="1577" y="13055"/>
                    <a:pt x="1227" y="13140"/>
                  </a:cubicBezTo>
                  <a:cubicBezTo>
                    <a:pt x="877" y="13315"/>
                    <a:pt x="526" y="13581"/>
                    <a:pt x="351" y="13840"/>
                  </a:cubicBezTo>
                  <a:lnTo>
                    <a:pt x="260" y="13840"/>
                  </a:lnTo>
                  <a:cubicBezTo>
                    <a:pt x="260" y="13840"/>
                    <a:pt x="176" y="13756"/>
                    <a:pt x="176" y="13665"/>
                  </a:cubicBezTo>
                  <a:cubicBezTo>
                    <a:pt x="260" y="13055"/>
                    <a:pt x="260" y="12355"/>
                    <a:pt x="351" y="11738"/>
                  </a:cubicBezTo>
                  <a:cubicBezTo>
                    <a:pt x="351" y="11563"/>
                    <a:pt x="526" y="11304"/>
                    <a:pt x="610" y="11037"/>
                  </a:cubicBezTo>
                  <a:cubicBezTo>
                    <a:pt x="877" y="10512"/>
                    <a:pt x="1052" y="9902"/>
                    <a:pt x="1311" y="9377"/>
                  </a:cubicBezTo>
                  <a:cubicBezTo>
                    <a:pt x="1486" y="9026"/>
                    <a:pt x="1837" y="8676"/>
                    <a:pt x="2012" y="8325"/>
                  </a:cubicBezTo>
                  <a:lnTo>
                    <a:pt x="3063" y="7008"/>
                  </a:lnTo>
                  <a:cubicBezTo>
                    <a:pt x="3238" y="6833"/>
                    <a:pt x="3504" y="6574"/>
                    <a:pt x="3764" y="6398"/>
                  </a:cubicBezTo>
                  <a:cubicBezTo>
                    <a:pt x="4030" y="6132"/>
                    <a:pt x="4289" y="5873"/>
                    <a:pt x="4640" y="5698"/>
                  </a:cubicBezTo>
                  <a:cubicBezTo>
                    <a:pt x="5081" y="5431"/>
                    <a:pt x="5607" y="5256"/>
                    <a:pt x="6041" y="4997"/>
                  </a:cubicBezTo>
                  <a:cubicBezTo>
                    <a:pt x="6216" y="4906"/>
                    <a:pt x="6483" y="4822"/>
                    <a:pt x="6658" y="4647"/>
                  </a:cubicBezTo>
                  <a:close/>
                  <a:moveTo>
                    <a:pt x="15943" y="4997"/>
                  </a:moveTo>
                  <a:cubicBezTo>
                    <a:pt x="16468" y="5256"/>
                    <a:pt x="16994" y="5522"/>
                    <a:pt x="17428" y="5873"/>
                  </a:cubicBezTo>
                  <a:lnTo>
                    <a:pt x="18220" y="6398"/>
                  </a:lnTo>
                  <a:cubicBezTo>
                    <a:pt x="18479" y="6658"/>
                    <a:pt x="18654" y="6924"/>
                    <a:pt x="18921" y="7183"/>
                  </a:cubicBezTo>
                  <a:cubicBezTo>
                    <a:pt x="19096" y="7450"/>
                    <a:pt x="19355" y="7709"/>
                    <a:pt x="19530" y="7884"/>
                  </a:cubicBezTo>
                  <a:cubicBezTo>
                    <a:pt x="19797" y="8234"/>
                    <a:pt x="19972" y="8585"/>
                    <a:pt x="20147" y="8851"/>
                  </a:cubicBezTo>
                  <a:cubicBezTo>
                    <a:pt x="20231" y="9110"/>
                    <a:pt x="20322" y="9285"/>
                    <a:pt x="20497" y="9461"/>
                  </a:cubicBezTo>
                  <a:cubicBezTo>
                    <a:pt x="20673" y="9986"/>
                    <a:pt x="20932" y="10428"/>
                    <a:pt x="21107" y="10953"/>
                  </a:cubicBezTo>
                  <a:cubicBezTo>
                    <a:pt x="21373" y="11388"/>
                    <a:pt x="21549" y="11829"/>
                    <a:pt x="21724" y="12355"/>
                  </a:cubicBezTo>
                  <a:cubicBezTo>
                    <a:pt x="21808" y="12530"/>
                    <a:pt x="21808" y="12789"/>
                    <a:pt x="21899" y="13055"/>
                  </a:cubicBezTo>
                  <a:cubicBezTo>
                    <a:pt x="21983" y="13581"/>
                    <a:pt x="22158" y="14107"/>
                    <a:pt x="22333" y="14541"/>
                  </a:cubicBezTo>
                  <a:lnTo>
                    <a:pt x="22333" y="14716"/>
                  </a:lnTo>
                  <a:lnTo>
                    <a:pt x="22333" y="14807"/>
                  </a:lnTo>
                  <a:cubicBezTo>
                    <a:pt x="22249" y="14807"/>
                    <a:pt x="22249" y="14807"/>
                    <a:pt x="22249" y="14716"/>
                  </a:cubicBezTo>
                  <a:cubicBezTo>
                    <a:pt x="22074" y="14457"/>
                    <a:pt x="22074" y="14191"/>
                    <a:pt x="21899" y="13931"/>
                  </a:cubicBezTo>
                  <a:cubicBezTo>
                    <a:pt x="21457" y="13406"/>
                    <a:pt x="20932" y="12789"/>
                    <a:pt x="20056" y="12789"/>
                  </a:cubicBezTo>
                  <a:cubicBezTo>
                    <a:pt x="19881" y="12789"/>
                    <a:pt x="19881" y="12705"/>
                    <a:pt x="19881" y="12530"/>
                  </a:cubicBezTo>
                  <a:cubicBezTo>
                    <a:pt x="19797" y="12004"/>
                    <a:pt x="19706" y="11479"/>
                    <a:pt x="19622" y="11037"/>
                  </a:cubicBezTo>
                  <a:cubicBezTo>
                    <a:pt x="19446" y="10512"/>
                    <a:pt x="19180" y="10077"/>
                    <a:pt x="19005" y="9552"/>
                  </a:cubicBezTo>
                  <a:cubicBezTo>
                    <a:pt x="18570" y="8676"/>
                    <a:pt x="18129" y="7884"/>
                    <a:pt x="17603" y="7099"/>
                  </a:cubicBezTo>
                  <a:cubicBezTo>
                    <a:pt x="17169" y="6398"/>
                    <a:pt x="16643" y="5873"/>
                    <a:pt x="16118" y="5347"/>
                  </a:cubicBezTo>
                  <a:cubicBezTo>
                    <a:pt x="16027" y="5256"/>
                    <a:pt x="15943" y="5256"/>
                    <a:pt x="15852" y="5172"/>
                  </a:cubicBezTo>
                  <a:cubicBezTo>
                    <a:pt x="15767" y="5172"/>
                    <a:pt x="15767" y="5081"/>
                    <a:pt x="15767" y="4997"/>
                  </a:cubicBezTo>
                  <a:close/>
                  <a:moveTo>
                    <a:pt x="1413" y="13469"/>
                  </a:moveTo>
                  <a:cubicBezTo>
                    <a:pt x="1491" y="13469"/>
                    <a:pt x="1574" y="13476"/>
                    <a:pt x="1661" y="13490"/>
                  </a:cubicBezTo>
                  <a:cubicBezTo>
                    <a:pt x="1692" y="13520"/>
                    <a:pt x="1732" y="13530"/>
                    <a:pt x="1778" y="13530"/>
                  </a:cubicBezTo>
                  <a:cubicBezTo>
                    <a:pt x="1869" y="13530"/>
                    <a:pt x="1986" y="13490"/>
                    <a:pt x="2103" y="13490"/>
                  </a:cubicBezTo>
                  <a:lnTo>
                    <a:pt x="2888" y="13490"/>
                  </a:lnTo>
                  <a:lnTo>
                    <a:pt x="2979" y="13581"/>
                  </a:lnTo>
                  <a:cubicBezTo>
                    <a:pt x="2713" y="14015"/>
                    <a:pt x="2537" y="14366"/>
                    <a:pt x="2278" y="14807"/>
                  </a:cubicBezTo>
                  <a:cubicBezTo>
                    <a:pt x="2103" y="15158"/>
                    <a:pt x="2012" y="15508"/>
                    <a:pt x="1837" y="15858"/>
                  </a:cubicBezTo>
                  <a:cubicBezTo>
                    <a:pt x="1837" y="15858"/>
                    <a:pt x="1753" y="15942"/>
                    <a:pt x="1661" y="15942"/>
                  </a:cubicBezTo>
                  <a:lnTo>
                    <a:pt x="1661" y="15858"/>
                  </a:lnTo>
                  <a:cubicBezTo>
                    <a:pt x="1577" y="15333"/>
                    <a:pt x="1311" y="14807"/>
                    <a:pt x="877" y="14541"/>
                  </a:cubicBezTo>
                  <a:cubicBezTo>
                    <a:pt x="786" y="14366"/>
                    <a:pt x="610" y="14282"/>
                    <a:pt x="526" y="14107"/>
                  </a:cubicBezTo>
                  <a:cubicBezTo>
                    <a:pt x="435" y="14107"/>
                    <a:pt x="526" y="14015"/>
                    <a:pt x="526" y="13931"/>
                  </a:cubicBezTo>
                  <a:cubicBezTo>
                    <a:pt x="742" y="13639"/>
                    <a:pt x="1022" y="13469"/>
                    <a:pt x="1413" y="13469"/>
                  </a:cubicBezTo>
                  <a:close/>
                  <a:moveTo>
                    <a:pt x="10687" y="10337"/>
                  </a:moveTo>
                  <a:cubicBezTo>
                    <a:pt x="10771" y="10428"/>
                    <a:pt x="10862" y="10428"/>
                    <a:pt x="10862" y="10512"/>
                  </a:cubicBezTo>
                  <a:cubicBezTo>
                    <a:pt x="11122" y="11128"/>
                    <a:pt x="11037" y="11738"/>
                    <a:pt x="11037" y="12439"/>
                  </a:cubicBezTo>
                  <a:cubicBezTo>
                    <a:pt x="11037" y="12639"/>
                    <a:pt x="11085" y="12736"/>
                    <a:pt x="11222" y="12736"/>
                  </a:cubicBezTo>
                  <a:cubicBezTo>
                    <a:pt x="11267" y="12736"/>
                    <a:pt x="11322" y="12726"/>
                    <a:pt x="11388" y="12705"/>
                  </a:cubicBezTo>
                  <a:lnTo>
                    <a:pt x="11563" y="12705"/>
                  </a:lnTo>
                  <a:cubicBezTo>
                    <a:pt x="11472" y="12789"/>
                    <a:pt x="11472" y="12789"/>
                    <a:pt x="11472" y="12880"/>
                  </a:cubicBezTo>
                  <a:cubicBezTo>
                    <a:pt x="11297" y="13140"/>
                    <a:pt x="11122" y="13406"/>
                    <a:pt x="11213" y="13756"/>
                  </a:cubicBezTo>
                  <a:cubicBezTo>
                    <a:pt x="11213" y="14107"/>
                    <a:pt x="11297" y="14457"/>
                    <a:pt x="11297" y="14807"/>
                  </a:cubicBezTo>
                  <a:cubicBezTo>
                    <a:pt x="11388" y="15158"/>
                    <a:pt x="11472" y="15592"/>
                    <a:pt x="11472" y="16034"/>
                  </a:cubicBezTo>
                  <a:cubicBezTo>
                    <a:pt x="11472" y="16118"/>
                    <a:pt x="11472" y="16209"/>
                    <a:pt x="11388" y="16209"/>
                  </a:cubicBezTo>
                  <a:cubicBezTo>
                    <a:pt x="11343" y="16209"/>
                    <a:pt x="11300" y="16229"/>
                    <a:pt x="11268" y="16229"/>
                  </a:cubicBezTo>
                  <a:cubicBezTo>
                    <a:pt x="11234" y="16229"/>
                    <a:pt x="11213" y="16207"/>
                    <a:pt x="11213" y="16118"/>
                  </a:cubicBezTo>
                  <a:cubicBezTo>
                    <a:pt x="11213" y="15508"/>
                    <a:pt x="11122" y="14891"/>
                    <a:pt x="11122" y="14282"/>
                  </a:cubicBezTo>
                  <a:cubicBezTo>
                    <a:pt x="11037" y="14107"/>
                    <a:pt x="11037" y="13931"/>
                    <a:pt x="10946" y="13756"/>
                  </a:cubicBezTo>
                  <a:cubicBezTo>
                    <a:pt x="10946" y="13581"/>
                    <a:pt x="10946" y="13581"/>
                    <a:pt x="10862" y="13490"/>
                  </a:cubicBezTo>
                  <a:cubicBezTo>
                    <a:pt x="10771" y="13315"/>
                    <a:pt x="10596" y="13140"/>
                    <a:pt x="10512" y="12964"/>
                  </a:cubicBezTo>
                  <a:cubicBezTo>
                    <a:pt x="10421" y="12880"/>
                    <a:pt x="10421" y="12880"/>
                    <a:pt x="10421" y="12789"/>
                  </a:cubicBezTo>
                  <a:lnTo>
                    <a:pt x="10512" y="12789"/>
                  </a:lnTo>
                  <a:cubicBezTo>
                    <a:pt x="10687" y="12789"/>
                    <a:pt x="10946" y="12789"/>
                    <a:pt x="10771" y="12530"/>
                  </a:cubicBezTo>
                  <a:cubicBezTo>
                    <a:pt x="10687" y="12264"/>
                    <a:pt x="10687" y="12004"/>
                    <a:pt x="10687" y="11738"/>
                  </a:cubicBezTo>
                  <a:cubicBezTo>
                    <a:pt x="10596" y="11304"/>
                    <a:pt x="10596" y="10953"/>
                    <a:pt x="10596" y="10512"/>
                  </a:cubicBezTo>
                  <a:cubicBezTo>
                    <a:pt x="10596" y="10428"/>
                    <a:pt x="10687" y="10428"/>
                    <a:pt x="10687" y="10337"/>
                  </a:cubicBezTo>
                  <a:close/>
                  <a:moveTo>
                    <a:pt x="17715" y="11628"/>
                  </a:moveTo>
                  <a:cubicBezTo>
                    <a:pt x="17767" y="11628"/>
                    <a:pt x="17906" y="11738"/>
                    <a:pt x="18045" y="11738"/>
                  </a:cubicBezTo>
                  <a:cubicBezTo>
                    <a:pt x="18479" y="11913"/>
                    <a:pt x="18921" y="12264"/>
                    <a:pt x="19355" y="12614"/>
                  </a:cubicBezTo>
                  <a:cubicBezTo>
                    <a:pt x="19530" y="12789"/>
                    <a:pt x="19706" y="12964"/>
                    <a:pt x="20056" y="12964"/>
                  </a:cubicBezTo>
                  <a:cubicBezTo>
                    <a:pt x="20582" y="13055"/>
                    <a:pt x="21107" y="13231"/>
                    <a:pt x="21457" y="13756"/>
                  </a:cubicBezTo>
                  <a:cubicBezTo>
                    <a:pt x="21633" y="13931"/>
                    <a:pt x="21808" y="14107"/>
                    <a:pt x="21899" y="14366"/>
                  </a:cubicBezTo>
                  <a:cubicBezTo>
                    <a:pt x="22074" y="14632"/>
                    <a:pt x="22158" y="14982"/>
                    <a:pt x="22249" y="15242"/>
                  </a:cubicBezTo>
                  <a:cubicBezTo>
                    <a:pt x="22333" y="15417"/>
                    <a:pt x="22333" y="15417"/>
                    <a:pt x="22158" y="15417"/>
                  </a:cubicBezTo>
                  <a:cubicBezTo>
                    <a:pt x="21549" y="15592"/>
                    <a:pt x="20932" y="15858"/>
                    <a:pt x="20673" y="16468"/>
                  </a:cubicBezTo>
                  <a:cubicBezTo>
                    <a:pt x="20673" y="16559"/>
                    <a:pt x="20673" y="16559"/>
                    <a:pt x="20582" y="16559"/>
                  </a:cubicBezTo>
                  <a:lnTo>
                    <a:pt x="20582" y="16468"/>
                  </a:lnTo>
                  <a:lnTo>
                    <a:pt x="20056" y="15417"/>
                  </a:lnTo>
                  <a:cubicBezTo>
                    <a:pt x="19972" y="15158"/>
                    <a:pt x="19797" y="14982"/>
                    <a:pt x="19706" y="14716"/>
                  </a:cubicBezTo>
                  <a:cubicBezTo>
                    <a:pt x="19622" y="14541"/>
                    <a:pt x="19530" y="14457"/>
                    <a:pt x="19446" y="14366"/>
                  </a:cubicBezTo>
                  <a:cubicBezTo>
                    <a:pt x="19271" y="14107"/>
                    <a:pt x="19096" y="13931"/>
                    <a:pt x="18921" y="13665"/>
                  </a:cubicBezTo>
                  <a:cubicBezTo>
                    <a:pt x="18921" y="13581"/>
                    <a:pt x="18921" y="13581"/>
                    <a:pt x="19005" y="13581"/>
                  </a:cubicBezTo>
                  <a:cubicBezTo>
                    <a:pt x="19706" y="13665"/>
                    <a:pt x="20406" y="13756"/>
                    <a:pt x="21023" y="13756"/>
                  </a:cubicBezTo>
                  <a:lnTo>
                    <a:pt x="21282" y="13756"/>
                  </a:lnTo>
                  <a:lnTo>
                    <a:pt x="21107" y="13581"/>
                  </a:lnTo>
                  <a:lnTo>
                    <a:pt x="20406" y="13581"/>
                  </a:lnTo>
                  <a:cubicBezTo>
                    <a:pt x="19881" y="13490"/>
                    <a:pt x="19446" y="13490"/>
                    <a:pt x="19005" y="13406"/>
                  </a:cubicBezTo>
                  <a:cubicBezTo>
                    <a:pt x="18830" y="13406"/>
                    <a:pt x="18746" y="13406"/>
                    <a:pt x="18746" y="13231"/>
                  </a:cubicBezTo>
                  <a:cubicBezTo>
                    <a:pt x="18395" y="12789"/>
                    <a:pt x="18129" y="12355"/>
                    <a:pt x="17870" y="11913"/>
                  </a:cubicBezTo>
                  <a:cubicBezTo>
                    <a:pt x="17779" y="11829"/>
                    <a:pt x="17603" y="11738"/>
                    <a:pt x="17694" y="11654"/>
                  </a:cubicBezTo>
                  <a:cubicBezTo>
                    <a:pt x="17694" y="11635"/>
                    <a:pt x="17702" y="11628"/>
                    <a:pt x="17715" y="11628"/>
                  </a:cubicBezTo>
                  <a:close/>
                  <a:moveTo>
                    <a:pt x="15592" y="13490"/>
                  </a:moveTo>
                  <a:cubicBezTo>
                    <a:pt x="16027" y="13581"/>
                    <a:pt x="16468" y="13581"/>
                    <a:pt x="16994" y="13581"/>
                  </a:cubicBezTo>
                  <a:lnTo>
                    <a:pt x="18570" y="13581"/>
                  </a:lnTo>
                  <a:cubicBezTo>
                    <a:pt x="18654" y="13581"/>
                    <a:pt x="18746" y="13581"/>
                    <a:pt x="18746" y="13665"/>
                  </a:cubicBezTo>
                  <a:cubicBezTo>
                    <a:pt x="18830" y="13756"/>
                    <a:pt x="18921" y="13931"/>
                    <a:pt x="19005" y="14107"/>
                  </a:cubicBezTo>
                  <a:lnTo>
                    <a:pt x="19271" y="14366"/>
                  </a:lnTo>
                  <a:cubicBezTo>
                    <a:pt x="19530" y="14807"/>
                    <a:pt x="19797" y="15242"/>
                    <a:pt x="19972" y="15683"/>
                  </a:cubicBezTo>
                  <a:cubicBezTo>
                    <a:pt x="20147" y="15942"/>
                    <a:pt x="20231" y="16209"/>
                    <a:pt x="20406" y="16468"/>
                  </a:cubicBezTo>
                  <a:cubicBezTo>
                    <a:pt x="20406" y="16559"/>
                    <a:pt x="20406" y="16559"/>
                    <a:pt x="20497" y="16643"/>
                  </a:cubicBezTo>
                  <a:lnTo>
                    <a:pt x="20322" y="16643"/>
                  </a:lnTo>
                  <a:cubicBezTo>
                    <a:pt x="19881" y="16468"/>
                    <a:pt x="19530" y="16384"/>
                    <a:pt x="19096" y="16293"/>
                  </a:cubicBezTo>
                  <a:cubicBezTo>
                    <a:pt x="18838" y="16207"/>
                    <a:pt x="18559" y="16185"/>
                    <a:pt x="18269" y="16185"/>
                  </a:cubicBezTo>
                  <a:cubicBezTo>
                    <a:pt x="17968" y="16185"/>
                    <a:pt x="17655" y="16209"/>
                    <a:pt x="17344" y="16209"/>
                  </a:cubicBezTo>
                  <a:cubicBezTo>
                    <a:pt x="16643" y="16293"/>
                    <a:pt x="16027" y="16559"/>
                    <a:pt x="15501" y="16910"/>
                  </a:cubicBezTo>
                  <a:cubicBezTo>
                    <a:pt x="15460" y="16910"/>
                    <a:pt x="15439" y="16930"/>
                    <a:pt x="15428" y="16930"/>
                  </a:cubicBezTo>
                  <a:cubicBezTo>
                    <a:pt x="15417" y="16930"/>
                    <a:pt x="15417" y="16908"/>
                    <a:pt x="15417" y="16818"/>
                  </a:cubicBezTo>
                  <a:cubicBezTo>
                    <a:pt x="15242" y="16209"/>
                    <a:pt x="15067" y="15683"/>
                    <a:pt x="14976" y="15067"/>
                  </a:cubicBezTo>
                  <a:cubicBezTo>
                    <a:pt x="14892" y="14541"/>
                    <a:pt x="14625" y="14107"/>
                    <a:pt x="14450" y="13665"/>
                  </a:cubicBezTo>
                  <a:cubicBezTo>
                    <a:pt x="14450" y="13581"/>
                    <a:pt x="14450" y="13581"/>
                    <a:pt x="14541" y="13581"/>
                  </a:cubicBezTo>
                  <a:cubicBezTo>
                    <a:pt x="14892" y="13490"/>
                    <a:pt x="15242" y="13490"/>
                    <a:pt x="15592" y="13490"/>
                  </a:cubicBezTo>
                  <a:close/>
                  <a:moveTo>
                    <a:pt x="8410" y="13665"/>
                  </a:moveTo>
                  <a:cubicBezTo>
                    <a:pt x="9194" y="13665"/>
                    <a:pt x="9895" y="13665"/>
                    <a:pt x="10596" y="13756"/>
                  </a:cubicBezTo>
                  <a:cubicBezTo>
                    <a:pt x="10771" y="13756"/>
                    <a:pt x="10862" y="13840"/>
                    <a:pt x="10862" y="14015"/>
                  </a:cubicBezTo>
                  <a:cubicBezTo>
                    <a:pt x="10946" y="14282"/>
                    <a:pt x="10946" y="14541"/>
                    <a:pt x="10946" y="14807"/>
                  </a:cubicBezTo>
                  <a:cubicBezTo>
                    <a:pt x="10946" y="15158"/>
                    <a:pt x="11037" y="15592"/>
                    <a:pt x="11037" y="15942"/>
                  </a:cubicBezTo>
                  <a:cubicBezTo>
                    <a:pt x="11037" y="16209"/>
                    <a:pt x="10946" y="16209"/>
                    <a:pt x="10771" y="16293"/>
                  </a:cubicBezTo>
                  <a:cubicBezTo>
                    <a:pt x="10337" y="16293"/>
                    <a:pt x="9986" y="16384"/>
                    <a:pt x="9636" y="16384"/>
                  </a:cubicBezTo>
                  <a:cubicBezTo>
                    <a:pt x="9545" y="16384"/>
                    <a:pt x="9545" y="16468"/>
                    <a:pt x="9545" y="16468"/>
                  </a:cubicBezTo>
                  <a:cubicBezTo>
                    <a:pt x="8844" y="16468"/>
                    <a:pt x="8234" y="16734"/>
                    <a:pt x="7709" y="16818"/>
                  </a:cubicBezTo>
                  <a:cubicBezTo>
                    <a:pt x="7618" y="16910"/>
                    <a:pt x="7534" y="16910"/>
                    <a:pt x="7534" y="16994"/>
                  </a:cubicBezTo>
                  <a:lnTo>
                    <a:pt x="7359" y="16994"/>
                  </a:lnTo>
                  <a:lnTo>
                    <a:pt x="7359" y="16910"/>
                  </a:lnTo>
                  <a:cubicBezTo>
                    <a:pt x="7534" y="16468"/>
                    <a:pt x="7618" y="15942"/>
                    <a:pt x="7793" y="15508"/>
                  </a:cubicBezTo>
                  <a:cubicBezTo>
                    <a:pt x="7884" y="14982"/>
                    <a:pt x="8059" y="14366"/>
                    <a:pt x="8234" y="13756"/>
                  </a:cubicBezTo>
                  <a:cubicBezTo>
                    <a:pt x="8234" y="13756"/>
                    <a:pt x="8319" y="13665"/>
                    <a:pt x="8410" y="13665"/>
                  </a:cubicBezTo>
                  <a:close/>
                  <a:moveTo>
                    <a:pt x="3329" y="13490"/>
                  </a:moveTo>
                  <a:cubicBezTo>
                    <a:pt x="3855" y="13490"/>
                    <a:pt x="4464" y="13581"/>
                    <a:pt x="4990" y="13581"/>
                  </a:cubicBezTo>
                  <a:lnTo>
                    <a:pt x="7968" y="13581"/>
                  </a:lnTo>
                  <a:cubicBezTo>
                    <a:pt x="8059" y="13581"/>
                    <a:pt x="8059" y="13665"/>
                    <a:pt x="8059" y="13665"/>
                  </a:cubicBezTo>
                  <a:cubicBezTo>
                    <a:pt x="7884" y="14107"/>
                    <a:pt x="7793" y="14457"/>
                    <a:pt x="7709" y="14891"/>
                  </a:cubicBezTo>
                  <a:cubicBezTo>
                    <a:pt x="7618" y="15242"/>
                    <a:pt x="7618" y="15508"/>
                    <a:pt x="7534" y="15767"/>
                  </a:cubicBezTo>
                  <a:cubicBezTo>
                    <a:pt x="7443" y="16209"/>
                    <a:pt x="7359" y="16643"/>
                    <a:pt x="7183" y="16994"/>
                  </a:cubicBezTo>
                  <a:cubicBezTo>
                    <a:pt x="7183" y="17097"/>
                    <a:pt x="7152" y="17139"/>
                    <a:pt x="7108" y="17139"/>
                  </a:cubicBezTo>
                  <a:cubicBezTo>
                    <a:pt x="7078" y="17139"/>
                    <a:pt x="7043" y="17119"/>
                    <a:pt x="7008" y="17085"/>
                  </a:cubicBezTo>
                  <a:cubicBezTo>
                    <a:pt x="6833" y="16994"/>
                    <a:pt x="6658" y="16910"/>
                    <a:pt x="6567" y="16734"/>
                  </a:cubicBezTo>
                  <a:cubicBezTo>
                    <a:pt x="6216" y="16468"/>
                    <a:pt x="5866" y="16293"/>
                    <a:pt x="5431" y="16209"/>
                  </a:cubicBezTo>
                  <a:cubicBezTo>
                    <a:pt x="4990" y="16118"/>
                    <a:pt x="4640" y="16034"/>
                    <a:pt x="4205" y="16034"/>
                  </a:cubicBezTo>
                  <a:cubicBezTo>
                    <a:pt x="3708" y="15969"/>
                    <a:pt x="3211" y="15908"/>
                    <a:pt x="2713" y="15908"/>
                  </a:cubicBezTo>
                  <a:cubicBezTo>
                    <a:pt x="2510" y="15908"/>
                    <a:pt x="2306" y="15918"/>
                    <a:pt x="2103" y="15942"/>
                  </a:cubicBezTo>
                  <a:lnTo>
                    <a:pt x="1928" y="15942"/>
                  </a:lnTo>
                  <a:lnTo>
                    <a:pt x="2012" y="15858"/>
                  </a:lnTo>
                  <a:lnTo>
                    <a:pt x="2537" y="14807"/>
                  </a:lnTo>
                  <a:cubicBezTo>
                    <a:pt x="2713" y="14457"/>
                    <a:pt x="2888" y="14015"/>
                    <a:pt x="3154" y="13665"/>
                  </a:cubicBezTo>
                  <a:cubicBezTo>
                    <a:pt x="3154" y="13581"/>
                    <a:pt x="3238" y="13490"/>
                    <a:pt x="3329" y="13490"/>
                  </a:cubicBezTo>
                  <a:close/>
                  <a:moveTo>
                    <a:pt x="14100" y="13490"/>
                  </a:moveTo>
                  <a:cubicBezTo>
                    <a:pt x="14191" y="13490"/>
                    <a:pt x="14275" y="13581"/>
                    <a:pt x="14275" y="13665"/>
                  </a:cubicBezTo>
                  <a:cubicBezTo>
                    <a:pt x="14450" y="14015"/>
                    <a:pt x="14541" y="14282"/>
                    <a:pt x="14716" y="14632"/>
                  </a:cubicBezTo>
                  <a:cubicBezTo>
                    <a:pt x="14800" y="15158"/>
                    <a:pt x="14976" y="15683"/>
                    <a:pt x="15067" y="16209"/>
                  </a:cubicBezTo>
                  <a:cubicBezTo>
                    <a:pt x="15151" y="16468"/>
                    <a:pt x="15151" y="16734"/>
                    <a:pt x="15242" y="16994"/>
                  </a:cubicBezTo>
                  <a:lnTo>
                    <a:pt x="15242" y="17169"/>
                  </a:lnTo>
                  <a:cubicBezTo>
                    <a:pt x="15242" y="17127"/>
                    <a:pt x="15219" y="17127"/>
                    <a:pt x="15196" y="17127"/>
                  </a:cubicBezTo>
                  <a:cubicBezTo>
                    <a:pt x="15174" y="17127"/>
                    <a:pt x="15151" y="17127"/>
                    <a:pt x="15151" y="17085"/>
                  </a:cubicBezTo>
                  <a:cubicBezTo>
                    <a:pt x="14976" y="16818"/>
                    <a:pt x="14625" y="16818"/>
                    <a:pt x="14366" y="16734"/>
                  </a:cubicBezTo>
                  <a:lnTo>
                    <a:pt x="13574" y="16468"/>
                  </a:lnTo>
                  <a:cubicBezTo>
                    <a:pt x="12964" y="16384"/>
                    <a:pt x="12439" y="16293"/>
                    <a:pt x="11913" y="16209"/>
                  </a:cubicBezTo>
                  <a:cubicBezTo>
                    <a:pt x="11822" y="16209"/>
                    <a:pt x="11738" y="16209"/>
                    <a:pt x="11647" y="16034"/>
                  </a:cubicBezTo>
                  <a:cubicBezTo>
                    <a:pt x="11563" y="15333"/>
                    <a:pt x="11472" y="14632"/>
                    <a:pt x="11388" y="14015"/>
                  </a:cubicBezTo>
                  <a:lnTo>
                    <a:pt x="11388" y="13581"/>
                  </a:lnTo>
                  <a:cubicBezTo>
                    <a:pt x="11388" y="13581"/>
                    <a:pt x="11472" y="13490"/>
                    <a:pt x="11563" y="13490"/>
                  </a:cubicBezTo>
                  <a:close/>
                  <a:moveTo>
                    <a:pt x="11288" y="16358"/>
                  </a:moveTo>
                  <a:cubicBezTo>
                    <a:pt x="11421" y="16358"/>
                    <a:pt x="11647" y="16486"/>
                    <a:pt x="11647" y="16559"/>
                  </a:cubicBezTo>
                  <a:cubicBezTo>
                    <a:pt x="11738" y="17435"/>
                    <a:pt x="11822" y="18311"/>
                    <a:pt x="11738" y="19096"/>
                  </a:cubicBezTo>
                  <a:lnTo>
                    <a:pt x="11738" y="20322"/>
                  </a:lnTo>
                  <a:cubicBezTo>
                    <a:pt x="11738" y="20848"/>
                    <a:pt x="11647" y="21373"/>
                    <a:pt x="11647" y="21899"/>
                  </a:cubicBezTo>
                  <a:cubicBezTo>
                    <a:pt x="11647" y="22515"/>
                    <a:pt x="11738" y="23125"/>
                    <a:pt x="11647" y="23742"/>
                  </a:cubicBezTo>
                  <a:cubicBezTo>
                    <a:pt x="11563" y="24793"/>
                    <a:pt x="11563" y="25844"/>
                    <a:pt x="11213" y="26895"/>
                  </a:cubicBezTo>
                  <a:cubicBezTo>
                    <a:pt x="11122" y="27154"/>
                    <a:pt x="11037" y="27596"/>
                    <a:pt x="10946" y="27946"/>
                  </a:cubicBezTo>
                  <a:cubicBezTo>
                    <a:pt x="10862" y="28381"/>
                    <a:pt x="10596" y="28647"/>
                    <a:pt x="10161" y="28822"/>
                  </a:cubicBezTo>
                  <a:cubicBezTo>
                    <a:pt x="9636" y="28997"/>
                    <a:pt x="9194" y="28997"/>
                    <a:pt x="8669" y="28997"/>
                  </a:cubicBezTo>
                  <a:cubicBezTo>
                    <a:pt x="8494" y="28997"/>
                    <a:pt x="8319" y="28822"/>
                    <a:pt x="8234" y="28731"/>
                  </a:cubicBezTo>
                  <a:cubicBezTo>
                    <a:pt x="8059" y="28556"/>
                    <a:pt x="7884" y="28472"/>
                    <a:pt x="7709" y="28205"/>
                  </a:cubicBezTo>
                  <a:cubicBezTo>
                    <a:pt x="7618" y="28030"/>
                    <a:pt x="7443" y="27771"/>
                    <a:pt x="7443" y="27505"/>
                  </a:cubicBezTo>
                  <a:cubicBezTo>
                    <a:pt x="7183" y="26720"/>
                    <a:pt x="7267" y="25928"/>
                    <a:pt x="7443" y="25227"/>
                  </a:cubicBezTo>
                  <a:cubicBezTo>
                    <a:pt x="7443" y="25062"/>
                    <a:pt x="7514" y="25002"/>
                    <a:pt x="7589" y="25002"/>
                  </a:cubicBezTo>
                  <a:cubicBezTo>
                    <a:pt x="7632" y="25002"/>
                    <a:pt x="7676" y="25022"/>
                    <a:pt x="7709" y="25052"/>
                  </a:cubicBezTo>
                  <a:cubicBezTo>
                    <a:pt x="7884" y="25052"/>
                    <a:pt x="7884" y="25227"/>
                    <a:pt x="7884" y="25318"/>
                  </a:cubicBezTo>
                  <a:cubicBezTo>
                    <a:pt x="7534" y="26019"/>
                    <a:pt x="7534" y="26720"/>
                    <a:pt x="7884" y="27421"/>
                  </a:cubicBezTo>
                  <a:cubicBezTo>
                    <a:pt x="7968" y="27680"/>
                    <a:pt x="8143" y="28030"/>
                    <a:pt x="8410" y="28297"/>
                  </a:cubicBezTo>
                  <a:cubicBezTo>
                    <a:pt x="8697" y="28529"/>
                    <a:pt x="8988" y="28607"/>
                    <a:pt x="9304" y="28607"/>
                  </a:cubicBezTo>
                  <a:cubicBezTo>
                    <a:pt x="9466" y="28607"/>
                    <a:pt x="9634" y="28587"/>
                    <a:pt x="9811" y="28556"/>
                  </a:cubicBezTo>
                  <a:cubicBezTo>
                    <a:pt x="10246" y="28381"/>
                    <a:pt x="10512" y="28030"/>
                    <a:pt x="10687" y="27680"/>
                  </a:cubicBezTo>
                  <a:cubicBezTo>
                    <a:pt x="10771" y="27245"/>
                    <a:pt x="10946" y="26804"/>
                    <a:pt x="11037" y="26278"/>
                  </a:cubicBezTo>
                  <a:cubicBezTo>
                    <a:pt x="11213" y="25403"/>
                    <a:pt x="11297" y="24527"/>
                    <a:pt x="11297" y="23567"/>
                  </a:cubicBezTo>
                  <a:cubicBezTo>
                    <a:pt x="11297" y="22866"/>
                    <a:pt x="11388" y="22074"/>
                    <a:pt x="11472" y="21373"/>
                  </a:cubicBezTo>
                  <a:lnTo>
                    <a:pt x="11472" y="19271"/>
                  </a:lnTo>
                  <a:cubicBezTo>
                    <a:pt x="11388" y="18661"/>
                    <a:pt x="11388" y="18045"/>
                    <a:pt x="11388" y="17435"/>
                  </a:cubicBezTo>
                  <a:cubicBezTo>
                    <a:pt x="11297" y="17169"/>
                    <a:pt x="11213" y="16818"/>
                    <a:pt x="11213" y="16468"/>
                  </a:cubicBezTo>
                  <a:lnTo>
                    <a:pt x="11213" y="16384"/>
                  </a:lnTo>
                  <a:cubicBezTo>
                    <a:pt x="11229" y="16366"/>
                    <a:pt x="11256" y="16358"/>
                    <a:pt x="11288" y="16358"/>
                  </a:cubicBezTo>
                  <a:close/>
                  <a:moveTo>
                    <a:pt x="10771" y="1"/>
                  </a:moveTo>
                  <a:cubicBezTo>
                    <a:pt x="10687" y="1"/>
                    <a:pt x="10687" y="92"/>
                    <a:pt x="10596" y="92"/>
                  </a:cubicBezTo>
                  <a:cubicBezTo>
                    <a:pt x="10596" y="267"/>
                    <a:pt x="10512" y="351"/>
                    <a:pt x="10512" y="526"/>
                  </a:cubicBezTo>
                  <a:cubicBezTo>
                    <a:pt x="10421" y="968"/>
                    <a:pt x="10421" y="1402"/>
                    <a:pt x="10421" y="1844"/>
                  </a:cubicBezTo>
                  <a:cubicBezTo>
                    <a:pt x="10421" y="1928"/>
                    <a:pt x="10337" y="2019"/>
                    <a:pt x="10246" y="2019"/>
                  </a:cubicBezTo>
                  <a:cubicBezTo>
                    <a:pt x="9811" y="2103"/>
                    <a:pt x="9636" y="2453"/>
                    <a:pt x="9370" y="2719"/>
                  </a:cubicBezTo>
                  <a:cubicBezTo>
                    <a:pt x="9194" y="2895"/>
                    <a:pt x="9110" y="3070"/>
                    <a:pt x="8935" y="3154"/>
                  </a:cubicBezTo>
                  <a:cubicBezTo>
                    <a:pt x="8585" y="3329"/>
                    <a:pt x="8143" y="3595"/>
                    <a:pt x="7793" y="3771"/>
                  </a:cubicBezTo>
                  <a:cubicBezTo>
                    <a:pt x="7618" y="3946"/>
                    <a:pt x="7443" y="4205"/>
                    <a:pt x="7183" y="4296"/>
                  </a:cubicBezTo>
                  <a:cubicBezTo>
                    <a:pt x="6917" y="4471"/>
                    <a:pt x="6567" y="4555"/>
                    <a:pt x="6216" y="4731"/>
                  </a:cubicBezTo>
                  <a:cubicBezTo>
                    <a:pt x="5691" y="4906"/>
                    <a:pt x="5256" y="5081"/>
                    <a:pt x="4731" y="5431"/>
                  </a:cubicBezTo>
                  <a:cubicBezTo>
                    <a:pt x="4380" y="5607"/>
                    <a:pt x="4030" y="5873"/>
                    <a:pt x="3680" y="6132"/>
                  </a:cubicBezTo>
                  <a:cubicBezTo>
                    <a:pt x="3504" y="6398"/>
                    <a:pt x="3238" y="6574"/>
                    <a:pt x="3063" y="6833"/>
                  </a:cubicBezTo>
                  <a:cubicBezTo>
                    <a:pt x="2629" y="7274"/>
                    <a:pt x="2278" y="7709"/>
                    <a:pt x="1928" y="8150"/>
                  </a:cubicBezTo>
                  <a:cubicBezTo>
                    <a:pt x="1753" y="8501"/>
                    <a:pt x="1402" y="8851"/>
                    <a:pt x="1227" y="9201"/>
                  </a:cubicBezTo>
                  <a:cubicBezTo>
                    <a:pt x="1052" y="9461"/>
                    <a:pt x="961" y="9811"/>
                    <a:pt x="786" y="10077"/>
                  </a:cubicBezTo>
                  <a:cubicBezTo>
                    <a:pt x="526" y="10862"/>
                    <a:pt x="85" y="11479"/>
                    <a:pt x="85" y="12264"/>
                  </a:cubicBezTo>
                  <a:cubicBezTo>
                    <a:pt x="85" y="12705"/>
                    <a:pt x="1" y="13231"/>
                    <a:pt x="1" y="13665"/>
                  </a:cubicBezTo>
                  <a:cubicBezTo>
                    <a:pt x="1" y="13840"/>
                    <a:pt x="85" y="14015"/>
                    <a:pt x="176" y="14107"/>
                  </a:cubicBezTo>
                  <a:cubicBezTo>
                    <a:pt x="260" y="14282"/>
                    <a:pt x="435" y="14366"/>
                    <a:pt x="610" y="14541"/>
                  </a:cubicBezTo>
                  <a:cubicBezTo>
                    <a:pt x="961" y="14807"/>
                    <a:pt x="1227" y="15158"/>
                    <a:pt x="1402" y="15592"/>
                  </a:cubicBezTo>
                  <a:cubicBezTo>
                    <a:pt x="1486" y="15767"/>
                    <a:pt x="1486" y="15942"/>
                    <a:pt x="1486" y="16209"/>
                  </a:cubicBezTo>
                  <a:cubicBezTo>
                    <a:pt x="1486" y="16209"/>
                    <a:pt x="1402" y="16209"/>
                    <a:pt x="1402" y="16293"/>
                  </a:cubicBezTo>
                  <a:lnTo>
                    <a:pt x="1577" y="16293"/>
                  </a:lnTo>
                  <a:cubicBezTo>
                    <a:pt x="1790" y="16136"/>
                    <a:pt x="2002" y="16105"/>
                    <a:pt x="2195" y="16105"/>
                  </a:cubicBezTo>
                  <a:cubicBezTo>
                    <a:pt x="2319" y="16105"/>
                    <a:pt x="2435" y="16118"/>
                    <a:pt x="2537" y="16118"/>
                  </a:cubicBezTo>
                  <a:cubicBezTo>
                    <a:pt x="3238" y="16118"/>
                    <a:pt x="3855" y="16209"/>
                    <a:pt x="4464" y="16293"/>
                  </a:cubicBezTo>
                  <a:cubicBezTo>
                    <a:pt x="5256" y="16293"/>
                    <a:pt x="6041" y="16559"/>
                    <a:pt x="6658" y="17085"/>
                  </a:cubicBezTo>
                  <a:lnTo>
                    <a:pt x="6917" y="17344"/>
                  </a:lnTo>
                  <a:cubicBezTo>
                    <a:pt x="6971" y="17447"/>
                    <a:pt x="6993" y="17490"/>
                    <a:pt x="7038" y="17490"/>
                  </a:cubicBezTo>
                  <a:cubicBezTo>
                    <a:pt x="7069" y="17490"/>
                    <a:pt x="7112" y="17469"/>
                    <a:pt x="7183" y="17435"/>
                  </a:cubicBezTo>
                  <a:cubicBezTo>
                    <a:pt x="7534" y="17085"/>
                    <a:pt x="8059" y="16910"/>
                    <a:pt x="8494" y="16818"/>
                  </a:cubicBezTo>
                  <a:cubicBezTo>
                    <a:pt x="9194" y="16734"/>
                    <a:pt x="9986" y="16559"/>
                    <a:pt x="10687" y="16468"/>
                  </a:cubicBezTo>
                  <a:cubicBezTo>
                    <a:pt x="10769" y="16448"/>
                    <a:pt x="10832" y="16438"/>
                    <a:pt x="10880" y="16438"/>
                  </a:cubicBezTo>
                  <a:cubicBezTo>
                    <a:pt x="11037" y="16438"/>
                    <a:pt x="11037" y="16550"/>
                    <a:pt x="11037" y="16818"/>
                  </a:cubicBezTo>
                  <a:cubicBezTo>
                    <a:pt x="11122" y="17435"/>
                    <a:pt x="11213" y="18136"/>
                    <a:pt x="11213" y="18837"/>
                  </a:cubicBezTo>
                  <a:cubicBezTo>
                    <a:pt x="11297" y="19712"/>
                    <a:pt x="11213" y="20588"/>
                    <a:pt x="11213" y="21464"/>
                  </a:cubicBezTo>
                  <a:lnTo>
                    <a:pt x="11297" y="21464"/>
                  </a:lnTo>
                  <a:cubicBezTo>
                    <a:pt x="11213" y="22165"/>
                    <a:pt x="11213" y="22866"/>
                    <a:pt x="11122" y="23567"/>
                  </a:cubicBezTo>
                  <a:cubicBezTo>
                    <a:pt x="11122" y="24176"/>
                    <a:pt x="11037" y="24877"/>
                    <a:pt x="10946" y="25494"/>
                  </a:cubicBezTo>
                  <a:cubicBezTo>
                    <a:pt x="10862" y="26103"/>
                    <a:pt x="10687" y="26720"/>
                    <a:pt x="10596" y="27330"/>
                  </a:cubicBezTo>
                  <a:cubicBezTo>
                    <a:pt x="10421" y="27680"/>
                    <a:pt x="10246" y="28030"/>
                    <a:pt x="9895" y="28205"/>
                  </a:cubicBezTo>
                  <a:cubicBezTo>
                    <a:pt x="9732" y="28305"/>
                    <a:pt x="9507" y="28355"/>
                    <a:pt x="9275" y="28355"/>
                  </a:cubicBezTo>
                  <a:cubicBezTo>
                    <a:pt x="8889" y="28355"/>
                    <a:pt x="8485" y="28218"/>
                    <a:pt x="8319" y="27946"/>
                  </a:cubicBezTo>
                  <a:cubicBezTo>
                    <a:pt x="8143" y="27596"/>
                    <a:pt x="7968" y="27245"/>
                    <a:pt x="7884" y="26804"/>
                  </a:cubicBezTo>
                  <a:cubicBezTo>
                    <a:pt x="7793" y="26545"/>
                    <a:pt x="7793" y="26278"/>
                    <a:pt x="7884" y="25928"/>
                  </a:cubicBezTo>
                  <a:cubicBezTo>
                    <a:pt x="7968" y="25669"/>
                    <a:pt x="7968" y="25403"/>
                    <a:pt x="8059" y="25227"/>
                  </a:cubicBezTo>
                  <a:cubicBezTo>
                    <a:pt x="8143" y="24968"/>
                    <a:pt x="8059" y="24968"/>
                    <a:pt x="7884" y="24877"/>
                  </a:cubicBezTo>
                  <a:cubicBezTo>
                    <a:pt x="7772" y="24840"/>
                    <a:pt x="7680" y="24822"/>
                    <a:pt x="7604" y="24822"/>
                  </a:cubicBezTo>
                  <a:cubicBezTo>
                    <a:pt x="7320" y="24822"/>
                    <a:pt x="7250" y="25060"/>
                    <a:pt x="7183" y="25403"/>
                  </a:cubicBezTo>
                  <a:lnTo>
                    <a:pt x="7183" y="25494"/>
                  </a:lnTo>
                  <a:cubicBezTo>
                    <a:pt x="7092" y="26194"/>
                    <a:pt x="7008" y="26895"/>
                    <a:pt x="7267" y="27596"/>
                  </a:cubicBezTo>
                  <a:cubicBezTo>
                    <a:pt x="7267" y="27855"/>
                    <a:pt x="7359" y="28121"/>
                    <a:pt x="7534" y="28297"/>
                  </a:cubicBezTo>
                  <a:cubicBezTo>
                    <a:pt x="7709" y="28556"/>
                    <a:pt x="7884" y="28731"/>
                    <a:pt x="8143" y="28906"/>
                  </a:cubicBezTo>
                  <a:cubicBezTo>
                    <a:pt x="8287" y="29050"/>
                    <a:pt x="8493" y="29194"/>
                    <a:pt x="8706" y="29194"/>
                  </a:cubicBezTo>
                  <a:cubicBezTo>
                    <a:pt x="8752" y="29194"/>
                    <a:pt x="8798" y="29187"/>
                    <a:pt x="8844" y="29173"/>
                  </a:cubicBezTo>
                  <a:lnTo>
                    <a:pt x="9636" y="29173"/>
                  </a:lnTo>
                  <a:cubicBezTo>
                    <a:pt x="10161" y="29173"/>
                    <a:pt x="10512" y="28822"/>
                    <a:pt x="10862" y="28556"/>
                  </a:cubicBezTo>
                  <a:cubicBezTo>
                    <a:pt x="11122" y="28297"/>
                    <a:pt x="11122" y="28030"/>
                    <a:pt x="11213" y="27771"/>
                  </a:cubicBezTo>
                  <a:cubicBezTo>
                    <a:pt x="11388" y="27154"/>
                    <a:pt x="11563" y="26545"/>
                    <a:pt x="11647" y="25928"/>
                  </a:cubicBezTo>
                  <a:cubicBezTo>
                    <a:pt x="11738" y="25494"/>
                    <a:pt x="11738" y="25052"/>
                    <a:pt x="11822" y="24618"/>
                  </a:cubicBezTo>
                  <a:cubicBezTo>
                    <a:pt x="11822" y="23742"/>
                    <a:pt x="11822" y="22866"/>
                    <a:pt x="11913" y="21899"/>
                  </a:cubicBezTo>
                  <a:cubicBezTo>
                    <a:pt x="11913" y="21023"/>
                    <a:pt x="11913" y="20147"/>
                    <a:pt x="11997" y="19271"/>
                  </a:cubicBezTo>
                  <a:cubicBezTo>
                    <a:pt x="11997" y="18395"/>
                    <a:pt x="11913" y="17519"/>
                    <a:pt x="11822" y="16559"/>
                  </a:cubicBezTo>
                  <a:cubicBezTo>
                    <a:pt x="11822" y="16468"/>
                    <a:pt x="11738" y="16384"/>
                    <a:pt x="11913" y="16384"/>
                  </a:cubicBezTo>
                  <a:cubicBezTo>
                    <a:pt x="12523" y="16468"/>
                    <a:pt x="13140" y="16468"/>
                    <a:pt x="13665" y="16643"/>
                  </a:cubicBezTo>
                  <a:cubicBezTo>
                    <a:pt x="14100" y="16818"/>
                    <a:pt x="14625" y="17085"/>
                    <a:pt x="15067" y="17260"/>
                  </a:cubicBezTo>
                  <a:cubicBezTo>
                    <a:pt x="15125" y="17288"/>
                    <a:pt x="15173" y="17297"/>
                    <a:pt x="15215" y="17297"/>
                  </a:cubicBezTo>
                  <a:cubicBezTo>
                    <a:pt x="15299" y="17297"/>
                    <a:pt x="15356" y="17260"/>
                    <a:pt x="15417" y="17260"/>
                  </a:cubicBezTo>
                  <a:cubicBezTo>
                    <a:pt x="15767" y="16994"/>
                    <a:pt x="16027" y="16818"/>
                    <a:pt x="16377" y="16643"/>
                  </a:cubicBezTo>
                  <a:cubicBezTo>
                    <a:pt x="16890" y="16475"/>
                    <a:pt x="17439" y="16378"/>
                    <a:pt x="18000" y="16378"/>
                  </a:cubicBezTo>
                  <a:cubicBezTo>
                    <a:pt x="18305" y="16378"/>
                    <a:pt x="18613" y="16406"/>
                    <a:pt x="18921" y="16468"/>
                  </a:cubicBezTo>
                  <a:cubicBezTo>
                    <a:pt x="19446" y="16559"/>
                    <a:pt x="19972" y="16734"/>
                    <a:pt x="20497" y="16818"/>
                  </a:cubicBezTo>
                  <a:cubicBezTo>
                    <a:pt x="20539" y="16864"/>
                    <a:pt x="20583" y="16887"/>
                    <a:pt x="20617" y="16887"/>
                  </a:cubicBezTo>
                  <a:cubicBezTo>
                    <a:pt x="20650" y="16887"/>
                    <a:pt x="20673" y="16864"/>
                    <a:pt x="20673" y="16818"/>
                  </a:cubicBezTo>
                  <a:cubicBezTo>
                    <a:pt x="20848" y="16559"/>
                    <a:pt x="20932" y="16384"/>
                    <a:pt x="21023" y="16293"/>
                  </a:cubicBezTo>
                  <a:cubicBezTo>
                    <a:pt x="21457" y="15942"/>
                    <a:pt x="21808" y="15683"/>
                    <a:pt x="22333" y="15683"/>
                  </a:cubicBezTo>
                  <a:cubicBezTo>
                    <a:pt x="22424" y="15592"/>
                    <a:pt x="22509" y="15592"/>
                    <a:pt x="22509" y="15417"/>
                  </a:cubicBezTo>
                  <a:cubicBezTo>
                    <a:pt x="22509" y="15158"/>
                    <a:pt x="22509" y="14891"/>
                    <a:pt x="22424" y="14541"/>
                  </a:cubicBezTo>
                  <a:cubicBezTo>
                    <a:pt x="22333" y="14015"/>
                    <a:pt x="22249" y="13581"/>
                    <a:pt x="22074" y="13055"/>
                  </a:cubicBezTo>
                  <a:cubicBezTo>
                    <a:pt x="21983" y="12614"/>
                    <a:pt x="21899" y="12180"/>
                    <a:pt x="21724" y="11829"/>
                  </a:cubicBezTo>
                  <a:cubicBezTo>
                    <a:pt x="21549" y="11304"/>
                    <a:pt x="21282" y="10862"/>
                    <a:pt x="21107" y="10337"/>
                  </a:cubicBezTo>
                  <a:lnTo>
                    <a:pt x="20582" y="9285"/>
                  </a:lnTo>
                  <a:cubicBezTo>
                    <a:pt x="20497" y="9026"/>
                    <a:pt x="20406" y="8851"/>
                    <a:pt x="20231" y="8676"/>
                  </a:cubicBezTo>
                  <a:cubicBezTo>
                    <a:pt x="20056" y="8325"/>
                    <a:pt x="19797" y="7975"/>
                    <a:pt x="19530" y="7625"/>
                  </a:cubicBezTo>
                  <a:cubicBezTo>
                    <a:pt x="19355" y="7358"/>
                    <a:pt x="19180" y="7183"/>
                    <a:pt x="19005" y="6924"/>
                  </a:cubicBezTo>
                  <a:cubicBezTo>
                    <a:pt x="18746" y="6749"/>
                    <a:pt x="18570" y="6574"/>
                    <a:pt x="18304" y="6307"/>
                  </a:cubicBezTo>
                  <a:cubicBezTo>
                    <a:pt x="18129" y="6132"/>
                    <a:pt x="17954" y="6048"/>
                    <a:pt x="17779" y="5873"/>
                  </a:cubicBezTo>
                  <a:cubicBezTo>
                    <a:pt x="17253" y="5431"/>
                    <a:pt x="16643" y="4997"/>
                    <a:pt x="15943" y="4906"/>
                  </a:cubicBezTo>
                  <a:cubicBezTo>
                    <a:pt x="15326" y="4822"/>
                    <a:pt x="14976" y="4296"/>
                    <a:pt x="14541" y="4030"/>
                  </a:cubicBezTo>
                  <a:cubicBezTo>
                    <a:pt x="14100" y="3771"/>
                    <a:pt x="13840" y="3504"/>
                    <a:pt x="13399" y="3154"/>
                  </a:cubicBezTo>
                  <a:cubicBezTo>
                    <a:pt x="13315" y="3070"/>
                    <a:pt x="13140" y="3070"/>
                    <a:pt x="12964" y="2979"/>
                  </a:cubicBezTo>
                  <a:cubicBezTo>
                    <a:pt x="12789" y="2804"/>
                    <a:pt x="12614" y="2719"/>
                    <a:pt x="12439" y="2628"/>
                  </a:cubicBezTo>
                  <a:cubicBezTo>
                    <a:pt x="12264" y="2544"/>
                    <a:pt x="12089" y="2544"/>
                    <a:pt x="11913" y="2453"/>
                  </a:cubicBezTo>
                  <a:cubicBezTo>
                    <a:pt x="11738" y="2194"/>
                    <a:pt x="11472" y="2019"/>
                    <a:pt x="11122" y="2019"/>
                  </a:cubicBezTo>
                  <a:cubicBezTo>
                    <a:pt x="10946" y="2019"/>
                    <a:pt x="10862" y="1928"/>
                    <a:pt x="10862" y="1752"/>
                  </a:cubicBezTo>
                  <a:cubicBezTo>
                    <a:pt x="10946" y="1577"/>
                    <a:pt x="10946" y="1402"/>
                    <a:pt x="10946" y="1227"/>
                  </a:cubicBezTo>
                  <a:cubicBezTo>
                    <a:pt x="10862" y="877"/>
                    <a:pt x="10862" y="526"/>
                    <a:pt x="10862" y="176"/>
                  </a:cubicBezTo>
                  <a:cubicBezTo>
                    <a:pt x="10862" y="92"/>
                    <a:pt x="10771" y="1"/>
                    <a:pt x="10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 name="Shape 857"/>
        <p:cNvGrpSpPr/>
        <p:nvPr/>
      </p:nvGrpSpPr>
      <p:grpSpPr>
        <a:xfrm>
          <a:off x="0" y="0"/>
          <a:ext cx="0" cy="0"/>
          <a:chOff x="0" y="0"/>
          <a:chExt cx="0" cy="0"/>
        </a:xfrm>
      </p:grpSpPr>
      <p:sp>
        <p:nvSpPr>
          <p:cNvPr id="858" name="Google Shape;858;p38"/>
          <p:cNvSpPr/>
          <p:nvPr/>
        </p:nvSpPr>
        <p:spPr>
          <a:xfrm>
            <a:off x="1401850" y="1276550"/>
            <a:ext cx="3361500" cy="25161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8"/>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graph</a:t>
            </a:r>
            <a:endParaRPr/>
          </a:p>
        </p:txBody>
      </p:sp>
      <p:sp>
        <p:nvSpPr>
          <p:cNvPr id="860" name="Google Shape;860;p38"/>
          <p:cNvSpPr/>
          <p:nvPr/>
        </p:nvSpPr>
        <p:spPr>
          <a:xfrm rot="5400000">
            <a:off x="5758250" y="1328914"/>
            <a:ext cx="240900" cy="243600"/>
          </a:xfrm>
          <a:prstGeom prst="roundRect">
            <a:avLst>
              <a:gd fmla="val 0"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8"/>
          <p:cNvSpPr/>
          <p:nvPr/>
        </p:nvSpPr>
        <p:spPr>
          <a:xfrm rot="5400000">
            <a:off x="5758250" y="2337607"/>
            <a:ext cx="240900" cy="243600"/>
          </a:xfrm>
          <a:prstGeom prst="roundRect">
            <a:avLst>
              <a:gd fmla="val 0"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8"/>
          <p:cNvSpPr/>
          <p:nvPr/>
        </p:nvSpPr>
        <p:spPr>
          <a:xfrm rot="5400000">
            <a:off x="5758250" y="3371815"/>
            <a:ext cx="240900" cy="243600"/>
          </a:xfrm>
          <a:prstGeom prst="roundRect">
            <a:avLst>
              <a:gd fmla="val 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8"/>
          <p:cNvSpPr txBox="1"/>
          <p:nvPr/>
        </p:nvSpPr>
        <p:spPr>
          <a:xfrm>
            <a:off x="6089275" y="1276550"/>
            <a:ext cx="1710300" cy="3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Didact Gothic"/>
                <a:ea typeface="Didact Gothic"/>
                <a:cs typeface="Didact Gothic"/>
                <a:sym typeface="Didact Gothic"/>
              </a:rPr>
              <a:t>Factor  1</a:t>
            </a:r>
            <a:endParaRPr b="1" sz="1800">
              <a:solidFill>
                <a:schemeClr val="dk1"/>
              </a:solidFill>
              <a:latin typeface="Didact Gothic"/>
              <a:ea typeface="Didact Gothic"/>
              <a:cs typeface="Didact Gothic"/>
              <a:sym typeface="Didact Gothic"/>
            </a:endParaRPr>
          </a:p>
        </p:txBody>
      </p:sp>
      <p:sp>
        <p:nvSpPr>
          <p:cNvPr id="864" name="Google Shape;864;p38"/>
          <p:cNvSpPr txBox="1"/>
          <p:nvPr/>
        </p:nvSpPr>
        <p:spPr>
          <a:xfrm>
            <a:off x="6089275" y="2285243"/>
            <a:ext cx="1710300" cy="3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Didact Gothic"/>
                <a:ea typeface="Didact Gothic"/>
                <a:cs typeface="Didact Gothic"/>
                <a:sym typeface="Didact Gothic"/>
              </a:rPr>
              <a:t>Factor  2</a:t>
            </a:r>
            <a:endParaRPr b="1" sz="1800">
              <a:solidFill>
                <a:schemeClr val="dk1"/>
              </a:solidFill>
              <a:latin typeface="Didact Gothic"/>
              <a:ea typeface="Didact Gothic"/>
              <a:cs typeface="Didact Gothic"/>
              <a:sym typeface="Didact Gothic"/>
            </a:endParaRPr>
          </a:p>
        </p:txBody>
      </p:sp>
      <p:sp>
        <p:nvSpPr>
          <p:cNvPr id="865" name="Google Shape;865;p38"/>
          <p:cNvSpPr txBox="1"/>
          <p:nvPr/>
        </p:nvSpPr>
        <p:spPr>
          <a:xfrm>
            <a:off x="6089275" y="3319475"/>
            <a:ext cx="1710300" cy="3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Didact Gothic"/>
                <a:ea typeface="Didact Gothic"/>
                <a:cs typeface="Didact Gothic"/>
                <a:sym typeface="Didact Gothic"/>
              </a:rPr>
              <a:t>Factor  3</a:t>
            </a:r>
            <a:endParaRPr b="1" sz="1800">
              <a:solidFill>
                <a:schemeClr val="dk1"/>
              </a:solidFill>
              <a:latin typeface="Didact Gothic"/>
              <a:ea typeface="Didact Gothic"/>
              <a:cs typeface="Didact Gothic"/>
              <a:sym typeface="Didact Gothic"/>
            </a:endParaRPr>
          </a:p>
        </p:txBody>
      </p:sp>
      <p:pic>
        <p:nvPicPr>
          <p:cNvPr id="866" name="Google Shape;866;p38" title="Gráfico">
            <a:hlinkClick r:id="rId3"/>
          </p:cNvPr>
          <p:cNvPicPr preferRelativeResize="0"/>
          <p:nvPr/>
        </p:nvPicPr>
        <p:blipFill>
          <a:blip r:embed="rId4">
            <a:alphaModFix/>
          </a:blip>
          <a:stretch>
            <a:fillRect/>
          </a:stretch>
        </p:blipFill>
        <p:spPr>
          <a:xfrm>
            <a:off x="1532654" y="1445506"/>
            <a:ext cx="3099994" cy="2178189"/>
          </a:xfrm>
          <a:prstGeom prst="rect">
            <a:avLst/>
          </a:prstGeom>
          <a:noFill/>
          <a:ln>
            <a:noFill/>
          </a:ln>
        </p:spPr>
      </p:pic>
      <p:sp>
        <p:nvSpPr>
          <p:cNvPr id="867" name="Google Shape;867;p38"/>
          <p:cNvSpPr txBox="1"/>
          <p:nvPr/>
        </p:nvSpPr>
        <p:spPr>
          <a:xfrm>
            <a:off x="1401850" y="3954225"/>
            <a:ext cx="3361500" cy="406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idact Gothic"/>
                <a:ea typeface="Didact Gothic"/>
                <a:cs typeface="Didact Gothic"/>
                <a:sym typeface="Didact Gothic"/>
              </a:rPr>
              <a:t>Just an example stats. to show case </a:t>
            </a:r>
            <a:r>
              <a:rPr lang="en" sz="1200">
                <a:solidFill>
                  <a:schemeClr val="dk1"/>
                </a:solidFill>
                <a:latin typeface="Didact Gothic"/>
                <a:ea typeface="Didact Gothic"/>
                <a:cs typeface="Didact Gothic"/>
                <a:sym typeface="Didact Gothic"/>
              </a:rPr>
              <a:t>the</a:t>
            </a:r>
            <a:r>
              <a:rPr lang="en" sz="1200">
                <a:solidFill>
                  <a:schemeClr val="dk1"/>
                </a:solidFill>
                <a:latin typeface="Didact Gothic"/>
                <a:ea typeface="Didact Gothic"/>
                <a:cs typeface="Didact Gothic"/>
                <a:sym typeface="Didact Gothic"/>
              </a:rPr>
              <a:t> data relation to our project .</a:t>
            </a:r>
            <a:endParaRPr sz="1200">
              <a:solidFill>
                <a:schemeClr val="dk1"/>
              </a:solidFill>
              <a:latin typeface="Didact Gothic"/>
              <a:ea typeface="Didact Gothic"/>
              <a:cs typeface="Didact Gothic"/>
              <a:sym typeface="Didact Gothic"/>
            </a:endParaRPr>
          </a:p>
        </p:txBody>
      </p:sp>
      <p:sp>
        <p:nvSpPr>
          <p:cNvPr id="868" name="Google Shape;868;p38"/>
          <p:cNvSpPr txBox="1"/>
          <p:nvPr/>
        </p:nvSpPr>
        <p:spPr>
          <a:xfrm flipH="1">
            <a:off x="6089225" y="1627497"/>
            <a:ext cx="1710300" cy="54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Temp. in that location</a:t>
            </a:r>
            <a:endParaRPr>
              <a:solidFill>
                <a:schemeClr val="dk1"/>
              </a:solidFill>
              <a:latin typeface="Didact Gothic"/>
              <a:ea typeface="Didact Gothic"/>
              <a:cs typeface="Didact Gothic"/>
              <a:sym typeface="Didact Gothic"/>
            </a:endParaRPr>
          </a:p>
        </p:txBody>
      </p:sp>
      <p:sp>
        <p:nvSpPr>
          <p:cNvPr id="869" name="Google Shape;869;p38"/>
          <p:cNvSpPr txBox="1"/>
          <p:nvPr/>
        </p:nvSpPr>
        <p:spPr>
          <a:xfrm flipH="1">
            <a:off x="6089225" y="2633561"/>
            <a:ext cx="1710300" cy="54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Air pressure and wind speed .</a:t>
            </a:r>
            <a:endParaRPr>
              <a:solidFill>
                <a:schemeClr val="dk1"/>
              </a:solidFill>
              <a:latin typeface="Didact Gothic"/>
              <a:ea typeface="Didact Gothic"/>
              <a:cs typeface="Didact Gothic"/>
              <a:sym typeface="Didact Gothic"/>
            </a:endParaRPr>
          </a:p>
        </p:txBody>
      </p:sp>
      <p:sp>
        <p:nvSpPr>
          <p:cNvPr id="870" name="Google Shape;870;p38"/>
          <p:cNvSpPr txBox="1"/>
          <p:nvPr/>
        </p:nvSpPr>
        <p:spPr>
          <a:xfrm flipH="1">
            <a:off x="6089225" y="3664725"/>
            <a:ext cx="1710300" cy="54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Humidity and </a:t>
            </a:r>
            <a:r>
              <a:rPr lang="en">
                <a:solidFill>
                  <a:schemeClr val="dk1"/>
                </a:solidFill>
                <a:latin typeface="Didact Gothic"/>
                <a:ea typeface="Didact Gothic"/>
                <a:cs typeface="Didact Gothic"/>
                <a:sym typeface="Didact Gothic"/>
              </a:rPr>
              <a:t>cloudiness.</a:t>
            </a:r>
            <a:endParaRPr>
              <a:solidFill>
                <a:schemeClr val="dk1"/>
              </a:solidFill>
              <a:latin typeface="Didact Gothic"/>
              <a:ea typeface="Didact Gothic"/>
              <a:cs typeface="Didact Gothic"/>
              <a:sym typeface="Didact Gothic"/>
            </a:endParaRPr>
          </a:p>
        </p:txBody>
      </p:sp>
      <p:grpSp>
        <p:nvGrpSpPr>
          <p:cNvPr id="871" name="Google Shape;871;p38"/>
          <p:cNvGrpSpPr/>
          <p:nvPr/>
        </p:nvGrpSpPr>
        <p:grpSpPr>
          <a:xfrm>
            <a:off x="7757952" y="722803"/>
            <a:ext cx="428493" cy="603007"/>
            <a:chOff x="7757952" y="722803"/>
            <a:chExt cx="428493" cy="603007"/>
          </a:xfrm>
        </p:grpSpPr>
        <p:sp>
          <p:nvSpPr>
            <p:cNvPr id="872" name="Google Shape;872;p38"/>
            <p:cNvSpPr/>
            <p:nvPr/>
          </p:nvSpPr>
          <p:spPr>
            <a:xfrm rot="880369">
              <a:off x="7797993" y="947513"/>
              <a:ext cx="265583" cy="350373"/>
            </a:xfrm>
            <a:custGeom>
              <a:rect b="b" l="l" r="r" t="t"/>
              <a:pathLst>
                <a:path extrusionOk="0" h="10862" w="8234">
                  <a:moveTo>
                    <a:pt x="0" y="0"/>
                  </a:moveTo>
                  <a:cubicBezTo>
                    <a:pt x="0" y="0"/>
                    <a:pt x="0" y="1752"/>
                    <a:pt x="175" y="2278"/>
                  </a:cubicBezTo>
                  <a:cubicBezTo>
                    <a:pt x="350" y="2894"/>
                    <a:pt x="876" y="3329"/>
                    <a:pt x="876" y="3329"/>
                  </a:cubicBezTo>
                  <a:cubicBezTo>
                    <a:pt x="876" y="3329"/>
                    <a:pt x="1843" y="9811"/>
                    <a:pt x="1927" y="10161"/>
                  </a:cubicBezTo>
                  <a:cubicBezTo>
                    <a:pt x="1927" y="10603"/>
                    <a:pt x="3069" y="10862"/>
                    <a:pt x="3854" y="10862"/>
                  </a:cubicBezTo>
                  <a:cubicBezTo>
                    <a:pt x="4646" y="10778"/>
                    <a:pt x="5697" y="10687"/>
                    <a:pt x="6047" y="10427"/>
                  </a:cubicBezTo>
                  <a:cubicBezTo>
                    <a:pt x="6398" y="10161"/>
                    <a:pt x="6657" y="8059"/>
                    <a:pt x="6657" y="8059"/>
                  </a:cubicBezTo>
                  <a:lnTo>
                    <a:pt x="7274" y="3329"/>
                  </a:lnTo>
                  <a:cubicBezTo>
                    <a:pt x="7274" y="3329"/>
                    <a:pt x="7883" y="2894"/>
                    <a:pt x="8059" y="2278"/>
                  </a:cubicBezTo>
                  <a:cubicBezTo>
                    <a:pt x="8234" y="1752"/>
                    <a:pt x="8234" y="267"/>
                    <a:pt x="8234" y="267"/>
                  </a:cubicBezTo>
                  <a:lnTo>
                    <a:pt x="8234" y="267"/>
                  </a:lnTo>
                  <a:cubicBezTo>
                    <a:pt x="8234" y="267"/>
                    <a:pt x="7196" y="459"/>
                    <a:pt x="5290" y="459"/>
                  </a:cubicBezTo>
                  <a:cubicBezTo>
                    <a:pt x="4981" y="459"/>
                    <a:pt x="4650" y="454"/>
                    <a:pt x="4296" y="442"/>
                  </a:cubicBezTo>
                  <a:cubicBezTo>
                    <a:pt x="1752" y="267"/>
                    <a:pt x="0"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8"/>
            <p:cNvSpPr/>
            <p:nvPr/>
          </p:nvSpPr>
          <p:spPr>
            <a:xfrm rot="880369">
              <a:off x="7844728" y="765180"/>
              <a:ext cx="302224" cy="207476"/>
            </a:xfrm>
            <a:custGeom>
              <a:rect b="b" l="l" r="r" t="t"/>
              <a:pathLst>
                <a:path extrusionOk="0" h="6432" w="9370">
                  <a:moveTo>
                    <a:pt x="5575" y="0"/>
                  </a:moveTo>
                  <a:cubicBezTo>
                    <a:pt x="5122" y="0"/>
                    <a:pt x="4486" y="136"/>
                    <a:pt x="4030" y="393"/>
                  </a:cubicBezTo>
                  <a:cubicBezTo>
                    <a:pt x="3238" y="827"/>
                    <a:pt x="2803" y="1703"/>
                    <a:pt x="2803" y="1703"/>
                  </a:cubicBezTo>
                  <a:cubicBezTo>
                    <a:pt x="2803" y="1703"/>
                    <a:pt x="2103" y="1969"/>
                    <a:pt x="1661" y="2320"/>
                  </a:cubicBezTo>
                  <a:cubicBezTo>
                    <a:pt x="1227" y="2579"/>
                    <a:pt x="1227" y="3630"/>
                    <a:pt x="1227" y="3630"/>
                  </a:cubicBezTo>
                  <a:cubicBezTo>
                    <a:pt x="1227" y="3630"/>
                    <a:pt x="610" y="3980"/>
                    <a:pt x="351" y="4247"/>
                  </a:cubicBezTo>
                  <a:cubicBezTo>
                    <a:pt x="85" y="4506"/>
                    <a:pt x="0" y="5298"/>
                    <a:pt x="260" y="5732"/>
                  </a:cubicBezTo>
                  <a:cubicBezTo>
                    <a:pt x="610" y="6174"/>
                    <a:pt x="3154" y="6349"/>
                    <a:pt x="3154" y="6349"/>
                  </a:cubicBezTo>
                  <a:cubicBezTo>
                    <a:pt x="3315" y="6408"/>
                    <a:pt x="3702" y="6431"/>
                    <a:pt x="4204" y="6431"/>
                  </a:cubicBezTo>
                  <a:cubicBezTo>
                    <a:pt x="5884" y="6431"/>
                    <a:pt x="8844" y="6174"/>
                    <a:pt x="8844" y="6174"/>
                  </a:cubicBezTo>
                  <a:cubicBezTo>
                    <a:pt x="8844" y="6174"/>
                    <a:pt x="9194" y="5823"/>
                    <a:pt x="9285" y="5473"/>
                  </a:cubicBezTo>
                  <a:cubicBezTo>
                    <a:pt x="9369" y="5123"/>
                    <a:pt x="9194" y="4597"/>
                    <a:pt x="8844" y="3980"/>
                  </a:cubicBezTo>
                  <a:cubicBezTo>
                    <a:pt x="8493" y="3371"/>
                    <a:pt x="7358" y="3371"/>
                    <a:pt x="7358" y="3371"/>
                  </a:cubicBezTo>
                  <a:cubicBezTo>
                    <a:pt x="7358" y="3371"/>
                    <a:pt x="7533" y="2670"/>
                    <a:pt x="7358" y="2228"/>
                  </a:cubicBezTo>
                  <a:cubicBezTo>
                    <a:pt x="7183" y="1703"/>
                    <a:pt x="5957" y="1353"/>
                    <a:pt x="5690" y="1093"/>
                  </a:cubicBezTo>
                  <a:cubicBezTo>
                    <a:pt x="5515" y="918"/>
                    <a:pt x="6041" y="477"/>
                    <a:pt x="6132" y="217"/>
                  </a:cubicBezTo>
                  <a:cubicBezTo>
                    <a:pt x="6132" y="71"/>
                    <a:pt x="5901" y="0"/>
                    <a:pt x="55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8"/>
            <p:cNvSpPr/>
            <p:nvPr/>
          </p:nvSpPr>
          <p:spPr>
            <a:xfrm rot="880369">
              <a:off x="8051239" y="812806"/>
              <a:ext cx="67863" cy="66062"/>
            </a:xfrm>
            <a:custGeom>
              <a:rect b="b" l="l" r="r" t="t"/>
              <a:pathLst>
                <a:path extrusionOk="0" h="2048" w="2104">
                  <a:moveTo>
                    <a:pt x="1023" y="1"/>
                  </a:moveTo>
                  <a:cubicBezTo>
                    <a:pt x="483" y="1"/>
                    <a:pt x="1" y="555"/>
                    <a:pt x="1" y="555"/>
                  </a:cubicBezTo>
                  <a:cubicBezTo>
                    <a:pt x="1" y="555"/>
                    <a:pt x="702" y="905"/>
                    <a:pt x="961" y="1080"/>
                  </a:cubicBezTo>
                  <a:cubicBezTo>
                    <a:pt x="1311" y="1346"/>
                    <a:pt x="1402" y="2047"/>
                    <a:pt x="1402" y="2047"/>
                  </a:cubicBezTo>
                  <a:cubicBezTo>
                    <a:pt x="1402" y="2047"/>
                    <a:pt x="1753" y="1781"/>
                    <a:pt x="1928" y="1430"/>
                  </a:cubicBezTo>
                  <a:cubicBezTo>
                    <a:pt x="2103" y="1171"/>
                    <a:pt x="1928" y="204"/>
                    <a:pt x="1227" y="29"/>
                  </a:cubicBezTo>
                  <a:cubicBezTo>
                    <a:pt x="1159" y="10"/>
                    <a:pt x="1090" y="1"/>
                    <a:pt x="1023" y="1"/>
                  </a:cubicBezTo>
                  <a:close/>
                </a:path>
              </a:pathLst>
            </a:custGeom>
            <a:solidFill>
              <a:srgbClr val="ED2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8"/>
            <p:cNvSpPr/>
            <p:nvPr/>
          </p:nvSpPr>
          <p:spPr>
            <a:xfrm rot="880369">
              <a:off x="7851952" y="763794"/>
              <a:ext cx="296805" cy="175767"/>
            </a:xfrm>
            <a:custGeom>
              <a:rect b="b" l="l" r="r" t="t"/>
              <a:pathLst>
                <a:path extrusionOk="0" h="5449" w="9202">
                  <a:moveTo>
                    <a:pt x="5605" y="1"/>
                  </a:moveTo>
                  <a:cubicBezTo>
                    <a:pt x="5339" y="1"/>
                    <a:pt x="5023" y="51"/>
                    <a:pt x="4822" y="103"/>
                  </a:cubicBezTo>
                  <a:cubicBezTo>
                    <a:pt x="4471" y="187"/>
                    <a:pt x="3595" y="538"/>
                    <a:pt x="3329" y="979"/>
                  </a:cubicBezTo>
                  <a:cubicBezTo>
                    <a:pt x="2979" y="1329"/>
                    <a:pt x="2719" y="1764"/>
                    <a:pt x="2719" y="1764"/>
                  </a:cubicBezTo>
                  <a:cubicBezTo>
                    <a:pt x="2719" y="1764"/>
                    <a:pt x="1752" y="2114"/>
                    <a:pt x="1402" y="2556"/>
                  </a:cubicBezTo>
                  <a:cubicBezTo>
                    <a:pt x="1143" y="2990"/>
                    <a:pt x="1143" y="3691"/>
                    <a:pt x="1143" y="3691"/>
                  </a:cubicBezTo>
                  <a:lnTo>
                    <a:pt x="617" y="4041"/>
                  </a:lnTo>
                  <a:lnTo>
                    <a:pt x="92" y="4567"/>
                  </a:lnTo>
                  <a:cubicBezTo>
                    <a:pt x="92" y="4658"/>
                    <a:pt x="1" y="4833"/>
                    <a:pt x="1" y="4833"/>
                  </a:cubicBezTo>
                  <a:cubicBezTo>
                    <a:pt x="1" y="4833"/>
                    <a:pt x="526" y="4483"/>
                    <a:pt x="968" y="4483"/>
                  </a:cubicBezTo>
                  <a:cubicBezTo>
                    <a:pt x="1377" y="4562"/>
                    <a:pt x="1794" y="5191"/>
                    <a:pt x="2352" y="5191"/>
                  </a:cubicBezTo>
                  <a:cubicBezTo>
                    <a:pt x="2385" y="5191"/>
                    <a:pt x="2419" y="5188"/>
                    <a:pt x="2453" y="5184"/>
                  </a:cubicBezTo>
                  <a:cubicBezTo>
                    <a:pt x="2979" y="5092"/>
                    <a:pt x="2803" y="4392"/>
                    <a:pt x="3420" y="4132"/>
                  </a:cubicBezTo>
                  <a:cubicBezTo>
                    <a:pt x="3468" y="4120"/>
                    <a:pt x="3513" y="4114"/>
                    <a:pt x="3555" y="4114"/>
                  </a:cubicBezTo>
                  <a:cubicBezTo>
                    <a:pt x="3817" y="4114"/>
                    <a:pt x="3957" y="4343"/>
                    <a:pt x="4030" y="4567"/>
                  </a:cubicBezTo>
                  <a:cubicBezTo>
                    <a:pt x="4205" y="4833"/>
                    <a:pt x="4380" y="5092"/>
                    <a:pt x="4731" y="5092"/>
                  </a:cubicBezTo>
                  <a:cubicBezTo>
                    <a:pt x="5431" y="5008"/>
                    <a:pt x="5172" y="4483"/>
                    <a:pt x="5698" y="4483"/>
                  </a:cubicBezTo>
                  <a:cubicBezTo>
                    <a:pt x="6114" y="4483"/>
                    <a:pt x="5893" y="5448"/>
                    <a:pt x="6565" y="5448"/>
                  </a:cubicBezTo>
                  <a:cubicBezTo>
                    <a:pt x="6594" y="5448"/>
                    <a:pt x="6625" y="5447"/>
                    <a:pt x="6658" y="5443"/>
                  </a:cubicBezTo>
                  <a:cubicBezTo>
                    <a:pt x="7534" y="5359"/>
                    <a:pt x="7008" y="4742"/>
                    <a:pt x="7625" y="4567"/>
                  </a:cubicBezTo>
                  <a:cubicBezTo>
                    <a:pt x="7677" y="4550"/>
                    <a:pt x="7724" y="4542"/>
                    <a:pt x="7766" y="4542"/>
                  </a:cubicBezTo>
                  <a:cubicBezTo>
                    <a:pt x="8155" y="4542"/>
                    <a:pt x="8202" y="5192"/>
                    <a:pt x="8676" y="5268"/>
                  </a:cubicBezTo>
                  <a:cubicBezTo>
                    <a:pt x="9110" y="5268"/>
                    <a:pt x="9201" y="5008"/>
                    <a:pt x="9110" y="4658"/>
                  </a:cubicBezTo>
                  <a:cubicBezTo>
                    <a:pt x="9110" y="4308"/>
                    <a:pt x="8585" y="3691"/>
                    <a:pt x="8150" y="3607"/>
                  </a:cubicBezTo>
                  <a:cubicBezTo>
                    <a:pt x="7800" y="3516"/>
                    <a:pt x="7183" y="3432"/>
                    <a:pt x="7183" y="3432"/>
                  </a:cubicBezTo>
                  <a:cubicBezTo>
                    <a:pt x="7183" y="3432"/>
                    <a:pt x="7625" y="2465"/>
                    <a:pt x="7183" y="2114"/>
                  </a:cubicBezTo>
                  <a:cubicBezTo>
                    <a:pt x="6749" y="1680"/>
                    <a:pt x="5431" y="1329"/>
                    <a:pt x="5522" y="979"/>
                  </a:cubicBezTo>
                  <a:cubicBezTo>
                    <a:pt x="5698" y="629"/>
                    <a:pt x="6307" y="278"/>
                    <a:pt x="6048" y="103"/>
                  </a:cubicBezTo>
                  <a:cubicBezTo>
                    <a:pt x="5973" y="29"/>
                    <a:pt x="5803" y="1"/>
                    <a:pt x="56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8"/>
            <p:cNvSpPr/>
            <p:nvPr/>
          </p:nvSpPr>
          <p:spPr>
            <a:xfrm rot="880369">
              <a:off x="7838123" y="885339"/>
              <a:ext cx="32" cy="32"/>
            </a:xfrm>
            <a:custGeom>
              <a:rect b="b" l="l" r="r" t="t"/>
              <a:pathLst>
                <a:path extrusionOk="0" h="1" w="1">
                  <a:moveTo>
                    <a:pt x="1" y="0"/>
                  </a:move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8"/>
            <p:cNvSpPr/>
            <p:nvPr/>
          </p:nvSpPr>
          <p:spPr>
            <a:xfrm rot="880369">
              <a:off x="8056518" y="815899"/>
              <a:ext cx="50865" cy="62191"/>
            </a:xfrm>
            <a:custGeom>
              <a:rect b="b" l="l" r="r" t="t"/>
              <a:pathLst>
                <a:path extrusionOk="0" h="1928" w="1577">
                  <a:moveTo>
                    <a:pt x="435" y="0"/>
                  </a:moveTo>
                  <a:cubicBezTo>
                    <a:pt x="350" y="0"/>
                    <a:pt x="175" y="84"/>
                    <a:pt x="0" y="259"/>
                  </a:cubicBezTo>
                  <a:lnTo>
                    <a:pt x="526" y="0"/>
                  </a:lnTo>
                  <a:close/>
                  <a:moveTo>
                    <a:pt x="1577" y="1661"/>
                  </a:moveTo>
                  <a:cubicBezTo>
                    <a:pt x="1486" y="1752"/>
                    <a:pt x="1402" y="1836"/>
                    <a:pt x="1311" y="1836"/>
                  </a:cubicBezTo>
                  <a:cubicBezTo>
                    <a:pt x="1311" y="1927"/>
                    <a:pt x="1402" y="1927"/>
                    <a:pt x="1402" y="1927"/>
                  </a:cubicBezTo>
                  <a:cubicBezTo>
                    <a:pt x="1486" y="1927"/>
                    <a:pt x="1486" y="1752"/>
                    <a:pt x="1577" y="166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8"/>
            <p:cNvSpPr/>
            <p:nvPr/>
          </p:nvSpPr>
          <p:spPr>
            <a:xfrm rot="880369">
              <a:off x="8056611" y="826272"/>
              <a:ext cx="25545" cy="14290"/>
            </a:xfrm>
            <a:custGeom>
              <a:rect b="b" l="l" r="r" t="t"/>
              <a:pathLst>
                <a:path extrusionOk="0" h="443" w="792">
                  <a:moveTo>
                    <a:pt x="0" y="1"/>
                  </a:moveTo>
                  <a:lnTo>
                    <a:pt x="0" y="92"/>
                  </a:lnTo>
                  <a:cubicBezTo>
                    <a:pt x="266" y="176"/>
                    <a:pt x="526" y="351"/>
                    <a:pt x="792" y="442"/>
                  </a:cubicBezTo>
                  <a:cubicBezTo>
                    <a:pt x="526" y="267"/>
                    <a:pt x="91" y="92"/>
                    <a:pt x="0"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8"/>
            <p:cNvSpPr/>
            <p:nvPr/>
          </p:nvSpPr>
          <p:spPr>
            <a:xfrm rot="880369">
              <a:off x="8056239" y="829159"/>
              <a:ext cx="25545" cy="11354"/>
            </a:xfrm>
            <a:custGeom>
              <a:rect b="b" l="l" r="r" t="t"/>
              <a:pathLst>
                <a:path extrusionOk="0" h="352" w="792">
                  <a:moveTo>
                    <a:pt x="0" y="1"/>
                  </a:moveTo>
                  <a:lnTo>
                    <a:pt x="0" y="1"/>
                  </a:lnTo>
                  <a:cubicBezTo>
                    <a:pt x="0" y="1"/>
                    <a:pt x="442" y="260"/>
                    <a:pt x="792" y="351"/>
                  </a:cubicBezTo>
                  <a:cubicBezTo>
                    <a:pt x="526" y="260"/>
                    <a:pt x="266" y="85"/>
                    <a:pt x="0" y="1"/>
                  </a:cubicBezTo>
                  <a:close/>
                </a:path>
              </a:pathLst>
            </a:custGeom>
            <a:solidFill>
              <a:srgbClr val="C782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8"/>
            <p:cNvSpPr/>
            <p:nvPr/>
          </p:nvSpPr>
          <p:spPr>
            <a:xfrm rot="880369">
              <a:off x="7936027" y="1241274"/>
              <a:ext cx="39608" cy="62191"/>
            </a:xfrm>
            <a:custGeom>
              <a:rect b="b" l="l" r="r" t="t"/>
              <a:pathLst>
                <a:path extrusionOk="0" h="1928" w="1228">
                  <a:moveTo>
                    <a:pt x="968" y="1"/>
                  </a:moveTo>
                  <a:lnTo>
                    <a:pt x="1" y="1844"/>
                  </a:lnTo>
                  <a:lnTo>
                    <a:pt x="176" y="1928"/>
                  </a:lnTo>
                  <a:lnTo>
                    <a:pt x="1227" y="92"/>
                  </a:lnTo>
                  <a:lnTo>
                    <a:pt x="968" y="1"/>
                  </a:lnTo>
                  <a:close/>
                </a:path>
              </a:pathLst>
            </a:custGeom>
            <a:solidFill>
              <a:srgbClr val="6432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 name="Google Shape;881;p38"/>
            <p:cNvGrpSpPr/>
            <p:nvPr/>
          </p:nvGrpSpPr>
          <p:grpSpPr>
            <a:xfrm>
              <a:off x="7781885" y="722803"/>
              <a:ext cx="404560" cy="598686"/>
              <a:chOff x="7781885" y="722803"/>
              <a:chExt cx="404560" cy="598686"/>
            </a:xfrm>
          </p:grpSpPr>
          <p:sp>
            <p:nvSpPr>
              <p:cNvPr id="882" name="Google Shape;882;p38"/>
              <p:cNvSpPr/>
              <p:nvPr/>
            </p:nvSpPr>
            <p:spPr>
              <a:xfrm rot="880369">
                <a:off x="7815311" y="948141"/>
                <a:ext cx="285516" cy="129995"/>
              </a:xfrm>
              <a:custGeom>
                <a:rect b="b" l="l" r="r" t="t"/>
                <a:pathLst>
                  <a:path extrusionOk="0" h="4030" w="8852">
                    <a:moveTo>
                      <a:pt x="442" y="260"/>
                    </a:moveTo>
                    <a:lnTo>
                      <a:pt x="442" y="260"/>
                    </a:lnTo>
                    <a:cubicBezTo>
                      <a:pt x="877" y="351"/>
                      <a:pt x="2369" y="701"/>
                      <a:pt x="4380" y="701"/>
                    </a:cubicBezTo>
                    <a:cubicBezTo>
                      <a:pt x="6398" y="701"/>
                      <a:pt x="7975" y="526"/>
                      <a:pt x="8410" y="526"/>
                    </a:cubicBezTo>
                    <a:cubicBezTo>
                      <a:pt x="8501" y="1135"/>
                      <a:pt x="8410" y="2537"/>
                      <a:pt x="8059" y="2887"/>
                    </a:cubicBezTo>
                    <a:cubicBezTo>
                      <a:pt x="7534" y="3413"/>
                      <a:pt x="7008" y="3588"/>
                      <a:pt x="5256" y="3679"/>
                    </a:cubicBezTo>
                    <a:lnTo>
                      <a:pt x="4296" y="3679"/>
                    </a:lnTo>
                    <a:cubicBezTo>
                      <a:pt x="2804" y="3679"/>
                      <a:pt x="1668" y="3504"/>
                      <a:pt x="1052" y="3154"/>
                    </a:cubicBezTo>
                    <a:cubicBezTo>
                      <a:pt x="442" y="2712"/>
                      <a:pt x="442" y="1051"/>
                      <a:pt x="442" y="260"/>
                    </a:cubicBezTo>
                    <a:close/>
                    <a:moveTo>
                      <a:pt x="176" y="0"/>
                    </a:moveTo>
                    <a:lnTo>
                      <a:pt x="176" y="84"/>
                    </a:lnTo>
                    <a:cubicBezTo>
                      <a:pt x="176" y="260"/>
                      <a:pt x="1" y="2803"/>
                      <a:pt x="877" y="3329"/>
                    </a:cubicBezTo>
                    <a:cubicBezTo>
                      <a:pt x="1577" y="3763"/>
                      <a:pt x="2720" y="4030"/>
                      <a:pt x="4296" y="4030"/>
                    </a:cubicBezTo>
                    <a:cubicBezTo>
                      <a:pt x="4556" y="4030"/>
                      <a:pt x="4906" y="3938"/>
                      <a:pt x="5256" y="3938"/>
                    </a:cubicBezTo>
                    <a:cubicBezTo>
                      <a:pt x="7099" y="3854"/>
                      <a:pt x="7625" y="3679"/>
                      <a:pt x="8234" y="3063"/>
                    </a:cubicBezTo>
                    <a:cubicBezTo>
                      <a:pt x="8851" y="2537"/>
                      <a:pt x="8676" y="610"/>
                      <a:pt x="8676" y="351"/>
                    </a:cubicBezTo>
                    <a:lnTo>
                      <a:pt x="8676" y="175"/>
                    </a:lnTo>
                    <a:lnTo>
                      <a:pt x="8585" y="260"/>
                    </a:lnTo>
                    <a:cubicBezTo>
                      <a:pt x="8501" y="260"/>
                      <a:pt x="6833" y="351"/>
                      <a:pt x="4380" y="351"/>
                    </a:cubicBezTo>
                    <a:cubicBezTo>
                      <a:pt x="2019" y="351"/>
                      <a:pt x="351" y="0"/>
                      <a:pt x="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8"/>
              <p:cNvSpPr/>
              <p:nvPr/>
            </p:nvSpPr>
            <p:spPr>
              <a:xfrm rot="880369">
                <a:off x="7809922" y="1050048"/>
                <a:ext cx="211815" cy="248668"/>
              </a:xfrm>
              <a:custGeom>
                <a:rect b="b" l="l" r="r" t="t"/>
                <a:pathLst>
                  <a:path extrusionOk="0" h="7709" w="6567">
                    <a:moveTo>
                      <a:pt x="6308" y="1"/>
                    </a:moveTo>
                    <a:cubicBezTo>
                      <a:pt x="6041" y="2629"/>
                      <a:pt x="5516" y="6658"/>
                      <a:pt x="5256" y="7008"/>
                    </a:cubicBezTo>
                    <a:cubicBezTo>
                      <a:pt x="5165" y="7183"/>
                      <a:pt x="4640" y="7359"/>
                      <a:pt x="3680" y="7443"/>
                    </a:cubicBezTo>
                    <a:cubicBezTo>
                      <a:pt x="2629" y="7443"/>
                      <a:pt x="1578" y="7359"/>
                      <a:pt x="1402" y="7092"/>
                    </a:cubicBezTo>
                    <a:cubicBezTo>
                      <a:pt x="1052" y="6658"/>
                      <a:pt x="526" y="2629"/>
                      <a:pt x="260" y="85"/>
                    </a:cubicBezTo>
                    <a:lnTo>
                      <a:pt x="1" y="85"/>
                    </a:lnTo>
                    <a:cubicBezTo>
                      <a:pt x="85" y="702"/>
                      <a:pt x="611" y="6658"/>
                      <a:pt x="1136" y="7268"/>
                    </a:cubicBezTo>
                    <a:cubicBezTo>
                      <a:pt x="1486" y="7618"/>
                      <a:pt x="2454" y="7709"/>
                      <a:pt x="3154" y="7709"/>
                    </a:cubicBezTo>
                    <a:lnTo>
                      <a:pt x="3680" y="7709"/>
                    </a:lnTo>
                    <a:cubicBezTo>
                      <a:pt x="4114" y="7618"/>
                      <a:pt x="5256" y="7534"/>
                      <a:pt x="5432" y="7183"/>
                    </a:cubicBezTo>
                    <a:cubicBezTo>
                      <a:pt x="5866" y="6567"/>
                      <a:pt x="6483" y="702"/>
                      <a:pt x="6567" y="85"/>
                    </a:cubicBezTo>
                    <a:lnTo>
                      <a:pt x="63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8"/>
              <p:cNvSpPr/>
              <p:nvPr/>
            </p:nvSpPr>
            <p:spPr>
              <a:xfrm rot="880369">
                <a:off x="7842787" y="760143"/>
                <a:ext cx="322092" cy="211766"/>
              </a:xfrm>
              <a:custGeom>
                <a:rect b="b" l="l" r="r" t="t"/>
                <a:pathLst>
                  <a:path extrusionOk="0" h="6565" w="9986">
                    <a:moveTo>
                      <a:pt x="5693" y="0"/>
                    </a:moveTo>
                    <a:cubicBezTo>
                      <a:pt x="5211" y="0"/>
                      <a:pt x="4580" y="152"/>
                      <a:pt x="4030" y="517"/>
                    </a:cubicBezTo>
                    <a:cubicBezTo>
                      <a:pt x="3245" y="959"/>
                      <a:pt x="2894" y="1660"/>
                      <a:pt x="2803" y="1835"/>
                    </a:cubicBezTo>
                    <a:cubicBezTo>
                      <a:pt x="2544" y="1919"/>
                      <a:pt x="2018" y="2094"/>
                      <a:pt x="1493" y="2536"/>
                    </a:cubicBezTo>
                    <a:cubicBezTo>
                      <a:pt x="1051" y="3061"/>
                      <a:pt x="1143" y="3587"/>
                      <a:pt x="1143" y="3762"/>
                    </a:cubicBezTo>
                    <a:cubicBezTo>
                      <a:pt x="792" y="3937"/>
                      <a:pt x="0" y="4372"/>
                      <a:pt x="0" y="5163"/>
                    </a:cubicBezTo>
                    <a:cubicBezTo>
                      <a:pt x="0" y="6123"/>
                      <a:pt x="617" y="6299"/>
                      <a:pt x="617" y="6299"/>
                    </a:cubicBezTo>
                    <a:lnTo>
                      <a:pt x="701" y="6039"/>
                    </a:lnTo>
                    <a:cubicBezTo>
                      <a:pt x="701" y="6039"/>
                      <a:pt x="267" y="5864"/>
                      <a:pt x="267" y="5163"/>
                    </a:cubicBezTo>
                    <a:cubicBezTo>
                      <a:pt x="267" y="4372"/>
                      <a:pt x="1318" y="4021"/>
                      <a:pt x="1318" y="4021"/>
                    </a:cubicBezTo>
                    <a:lnTo>
                      <a:pt x="1493" y="3937"/>
                    </a:lnTo>
                    <a:lnTo>
                      <a:pt x="1402" y="3846"/>
                    </a:lnTo>
                    <a:cubicBezTo>
                      <a:pt x="1402" y="3762"/>
                      <a:pt x="1227" y="3320"/>
                      <a:pt x="1752" y="2795"/>
                    </a:cubicBezTo>
                    <a:cubicBezTo>
                      <a:pt x="2194" y="2185"/>
                      <a:pt x="2894" y="2094"/>
                      <a:pt x="2894" y="2094"/>
                    </a:cubicBezTo>
                    <a:lnTo>
                      <a:pt x="2978" y="2094"/>
                    </a:lnTo>
                    <a:lnTo>
                      <a:pt x="2978" y="2010"/>
                    </a:lnTo>
                    <a:cubicBezTo>
                      <a:pt x="2978" y="2010"/>
                      <a:pt x="3329" y="1218"/>
                      <a:pt x="4205" y="693"/>
                    </a:cubicBezTo>
                    <a:cubicBezTo>
                      <a:pt x="4685" y="395"/>
                      <a:pt x="5208" y="258"/>
                      <a:pt x="5603" y="258"/>
                    </a:cubicBezTo>
                    <a:cubicBezTo>
                      <a:pt x="5784" y="258"/>
                      <a:pt x="5938" y="287"/>
                      <a:pt x="6048" y="342"/>
                    </a:cubicBezTo>
                    <a:cubicBezTo>
                      <a:pt x="6048" y="433"/>
                      <a:pt x="5957" y="517"/>
                      <a:pt x="5873" y="693"/>
                    </a:cubicBezTo>
                    <a:cubicBezTo>
                      <a:pt x="5697" y="868"/>
                      <a:pt x="5522" y="1043"/>
                      <a:pt x="5697" y="1393"/>
                    </a:cubicBezTo>
                    <a:cubicBezTo>
                      <a:pt x="5781" y="1569"/>
                      <a:pt x="6048" y="1744"/>
                      <a:pt x="6398" y="1835"/>
                    </a:cubicBezTo>
                    <a:cubicBezTo>
                      <a:pt x="6833" y="2010"/>
                      <a:pt x="7274" y="2185"/>
                      <a:pt x="7358" y="2536"/>
                    </a:cubicBezTo>
                    <a:cubicBezTo>
                      <a:pt x="7624" y="3145"/>
                      <a:pt x="7274" y="3496"/>
                      <a:pt x="7274" y="3496"/>
                    </a:cubicBezTo>
                    <a:lnTo>
                      <a:pt x="7099" y="3762"/>
                    </a:lnTo>
                    <a:lnTo>
                      <a:pt x="7449" y="3762"/>
                    </a:lnTo>
                    <a:cubicBezTo>
                      <a:pt x="7449" y="3762"/>
                      <a:pt x="7510" y="3753"/>
                      <a:pt x="7609" y="3753"/>
                    </a:cubicBezTo>
                    <a:cubicBezTo>
                      <a:pt x="7955" y="3753"/>
                      <a:pt x="8772" y="3859"/>
                      <a:pt x="9110" y="4813"/>
                    </a:cubicBezTo>
                    <a:cubicBezTo>
                      <a:pt x="9636" y="5948"/>
                      <a:pt x="8935" y="6299"/>
                      <a:pt x="8851" y="6299"/>
                    </a:cubicBezTo>
                    <a:lnTo>
                      <a:pt x="8935" y="6565"/>
                    </a:lnTo>
                    <a:cubicBezTo>
                      <a:pt x="9026" y="6474"/>
                      <a:pt x="9986" y="6123"/>
                      <a:pt x="9376" y="4722"/>
                    </a:cubicBezTo>
                    <a:cubicBezTo>
                      <a:pt x="8935" y="3587"/>
                      <a:pt x="8059" y="3496"/>
                      <a:pt x="7624" y="3496"/>
                    </a:cubicBezTo>
                    <a:cubicBezTo>
                      <a:pt x="7709" y="3236"/>
                      <a:pt x="7800" y="2886"/>
                      <a:pt x="7624" y="2444"/>
                    </a:cubicBezTo>
                    <a:cubicBezTo>
                      <a:pt x="7449" y="2010"/>
                      <a:pt x="7008" y="1835"/>
                      <a:pt x="6482" y="1660"/>
                    </a:cubicBezTo>
                    <a:cubicBezTo>
                      <a:pt x="6223" y="1484"/>
                      <a:pt x="5957" y="1393"/>
                      <a:pt x="5873" y="1309"/>
                    </a:cubicBezTo>
                    <a:cubicBezTo>
                      <a:pt x="5873" y="1134"/>
                      <a:pt x="5873" y="1043"/>
                      <a:pt x="6048" y="868"/>
                    </a:cubicBezTo>
                    <a:cubicBezTo>
                      <a:pt x="6223" y="693"/>
                      <a:pt x="6398" y="517"/>
                      <a:pt x="6398" y="342"/>
                    </a:cubicBezTo>
                    <a:cubicBezTo>
                      <a:pt x="6398" y="342"/>
                      <a:pt x="6307" y="167"/>
                      <a:pt x="6223" y="83"/>
                    </a:cubicBezTo>
                    <a:cubicBezTo>
                      <a:pt x="6088" y="30"/>
                      <a:pt x="5905" y="0"/>
                      <a:pt x="5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8"/>
              <p:cNvSpPr/>
              <p:nvPr/>
            </p:nvSpPr>
            <p:spPr>
              <a:xfrm rot="880369">
                <a:off x="7977993" y="1081942"/>
                <a:ext cx="53833" cy="62191"/>
              </a:xfrm>
              <a:custGeom>
                <a:rect b="b" l="l" r="r" t="t"/>
                <a:pathLst>
                  <a:path extrusionOk="0" h="1928" w="1669">
                    <a:moveTo>
                      <a:pt x="176" y="0"/>
                    </a:moveTo>
                    <a:lnTo>
                      <a:pt x="1" y="175"/>
                    </a:lnTo>
                    <a:cubicBezTo>
                      <a:pt x="1" y="175"/>
                      <a:pt x="702" y="1311"/>
                      <a:pt x="1493" y="1927"/>
                    </a:cubicBezTo>
                    <a:lnTo>
                      <a:pt x="1669" y="1661"/>
                    </a:lnTo>
                    <a:cubicBezTo>
                      <a:pt x="877" y="1135"/>
                      <a:pt x="176" y="84"/>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8"/>
              <p:cNvSpPr/>
              <p:nvPr/>
            </p:nvSpPr>
            <p:spPr>
              <a:xfrm rot="880369">
                <a:off x="7897374" y="1072814"/>
                <a:ext cx="115987" cy="124350"/>
              </a:xfrm>
              <a:custGeom>
                <a:rect b="b" l="l" r="r" t="t"/>
                <a:pathLst>
                  <a:path extrusionOk="0" h="3855" w="3596">
                    <a:moveTo>
                      <a:pt x="267" y="0"/>
                    </a:moveTo>
                    <a:lnTo>
                      <a:pt x="0" y="175"/>
                    </a:lnTo>
                    <a:cubicBezTo>
                      <a:pt x="92" y="267"/>
                      <a:pt x="1752" y="3070"/>
                      <a:pt x="3504" y="3854"/>
                    </a:cubicBezTo>
                    <a:lnTo>
                      <a:pt x="3595" y="3679"/>
                    </a:lnTo>
                    <a:cubicBezTo>
                      <a:pt x="1927" y="2894"/>
                      <a:pt x="267" y="91"/>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8"/>
              <p:cNvSpPr/>
              <p:nvPr/>
            </p:nvSpPr>
            <p:spPr>
              <a:xfrm rot="880369">
                <a:off x="7825853" y="1053790"/>
                <a:ext cx="169529" cy="203444"/>
              </a:xfrm>
              <a:custGeom>
                <a:rect b="b" l="l" r="r" t="t"/>
                <a:pathLst>
                  <a:path extrusionOk="0" h="6307" w="5256">
                    <a:moveTo>
                      <a:pt x="260" y="0"/>
                    </a:moveTo>
                    <a:lnTo>
                      <a:pt x="0" y="84"/>
                    </a:lnTo>
                    <a:cubicBezTo>
                      <a:pt x="84" y="259"/>
                      <a:pt x="2278" y="5431"/>
                      <a:pt x="5165" y="6307"/>
                    </a:cubicBezTo>
                    <a:lnTo>
                      <a:pt x="5256" y="6040"/>
                    </a:lnTo>
                    <a:cubicBezTo>
                      <a:pt x="2453" y="5164"/>
                      <a:pt x="260"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8"/>
              <p:cNvSpPr/>
              <p:nvPr/>
            </p:nvSpPr>
            <p:spPr>
              <a:xfrm rot="880369">
                <a:off x="7809304" y="1145683"/>
                <a:ext cx="132695" cy="141285"/>
              </a:xfrm>
              <a:custGeom>
                <a:rect b="b" l="l" r="r" t="t"/>
                <a:pathLst>
                  <a:path extrusionOk="0" h="4380" w="4114">
                    <a:moveTo>
                      <a:pt x="260" y="0"/>
                    </a:moveTo>
                    <a:lnTo>
                      <a:pt x="0" y="91"/>
                    </a:lnTo>
                    <a:cubicBezTo>
                      <a:pt x="84" y="175"/>
                      <a:pt x="1227" y="3770"/>
                      <a:pt x="4030" y="4380"/>
                    </a:cubicBezTo>
                    <a:lnTo>
                      <a:pt x="4114" y="4121"/>
                    </a:lnTo>
                    <a:cubicBezTo>
                      <a:pt x="1486" y="3504"/>
                      <a:pt x="260"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8"/>
              <p:cNvSpPr/>
              <p:nvPr/>
            </p:nvSpPr>
            <p:spPr>
              <a:xfrm rot="880369">
                <a:off x="7840644" y="1046061"/>
                <a:ext cx="53800" cy="67836"/>
              </a:xfrm>
              <a:custGeom>
                <a:rect b="b" l="l" r="r" t="t"/>
                <a:pathLst>
                  <a:path extrusionOk="0" h="2103" w="1668">
                    <a:moveTo>
                      <a:pt x="1493" y="0"/>
                    </a:moveTo>
                    <a:cubicBezTo>
                      <a:pt x="1402" y="84"/>
                      <a:pt x="351" y="1135"/>
                      <a:pt x="0" y="1927"/>
                    </a:cubicBezTo>
                    <a:lnTo>
                      <a:pt x="266" y="2102"/>
                    </a:lnTo>
                    <a:cubicBezTo>
                      <a:pt x="617" y="1311"/>
                      <a:pt x="1668" y="175"/>
                      <a:pt x="1668" y="175"/>
                    </a:cubicBezTo>
                    <a:lnTo>
                      <a:pt x="14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8"/>
              <p:cNvSpPr/>
              <p:nvPr/>
            </p:nvSpPr>
            <p:spPr>
              <a:xfrm rot="880369">
                <a:off x="7839844" y="1058128"/>
                <a:ext cx="115987" cy="146962"/>
              </a:xfrm>
              <a:custGeom>
                <a:rect b="b" l="l" r="r" t="t"/>
                <a:pathLst>
                  <a:path extrusionOk="0" h="4556" w="3596">
                    <a:moveTo>
                      <a:pt x="3420" y="0"/>
                    </a:moveTo>
                    <a:cubicBezTo>
                      <a:pt x="3245" y="91"/>
                      <a:pt x="267" y="3595"/>
                      <a:pt x="1" y="4471"/>
                    </a:cubicBezTo>
                    <a:lnTo>
                      <a:pt x="267" y="4555"/>
                    </a:lnTo>
                    <a:cubicBezTo>
                      <a:pt x="526" y="3679"/>
                      <a:pt x="3595" y="175"/>
                      <a:pt x="3595" y="175"/>
                    </a:cubicBezTo>
                    <a:lnTo>
                      <a:pt x="3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8"/>
              <p:cNvSpPr/>
              <p:nvPr/>
            </p:nvSpPr>
            <p:spPr>
              <a:xfrm rot="880369">
                <a:off x="7843339" y="1076615"/>
                <a:ext cx="175174" cy="203476"/>
              </a:xfrm>
              <a:custGeom>
                <a:rect b="b" l="l" r="r" t="t"/>
                <a:pathLst>
                  <a:path extrusionOk="0" h="6308" w="5431">
                    <a:moveTo>
                      <a:pt x="5256" y="1"/>
                    </a:moveTo>
                    <a:cubicBezTo>
                      <a:pt x="5165" y="85"/>
                      <a:pt x="1226" y="4380"/>
                      <a:pt x="0" y="6216"/>
                    </a:cubicBezTo>
                    <a:lnTo>
                      <a:pt x="259" y="6307"/>
                    </a:lnTo>
                    <a:cubicBezTo>
                      <a:pt x="1486" y="4555"/>
                      <a:pt x="5340" y="260"/>
                      <a:pt x="5431" y="260"/>
                    </a:cubicBezTo>
                    <a:lnTo>
                      <a:pt x="52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8"/>
              <p:cNvSpPr/>
              <p:nvPr/>
            </p:nvSpPr>
            <p:spPr>
              <a:xfrm rot="880369">
                <a:off x="7889188" y="1160539"/>
                <a:ext cx="107407" cy="143994"/>
              </a:xfrm>
              <a:custGeom>
                <a:rect b="b" l="l" r="r" t="t"/>
                <a:pathLst>
                  <a:path extrusionOk="0" h="4464" w="3330">
                    <a:moveTo>
                      <a:pt x="3070" y="0"/>
                    </a:moveTo>
                    <a:lnTo>
                      <a:pt x="1" y="4380"/>
                    </a:lnTo>
                    <a:lnTo>
                      <a:pt x="267" y="4464"/>
                    </a:lnTo>
                    <a:lnTo>
                      <a:pt x="3330" y="175"/>
                    </a:lnTo>
                    <a:lnTo>
                      <a:pt x="30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8"/>
              <p:cNvSpPr/>
              <p:nvPr/>
            </p:nvSpPr>
            <p:spPr>
              <a:xfrm rot="880369">
                <a:off x="8048532" y="808328"/>
                <a:ext cx="70798" cy="72900"/>
              </a:xfrm>
              <a:custGeom>
                <a:rect b="b" l="l" r="r" t="t"/>
                <a:pathLst>
                  <a:path extrusionOk="0" h="2260" w="2195">
                    <a:moveTo>
                      <a:pt x="1032" y="0"/>
                    </a:moveTo>
                    <a:cubicBezTo>
                      <a:pt x="433" y="0"/>
                      <a:pt x="75" y="399"/>
                      <a:pt x="1" y="683"/>
                    </a:cubicBezTo>
                    <a:lnTo>
                      <a:pt x="176" y="774"/>
                    </a:lnTo>
                    <a:cubicBezTo>
                      <a:pt x="253" y="774"/>
                      <a:pt x="514" y="275"/>
                      <a:pt x="1066" y="275"/>
                    </a:cubicBezTo>
                    <a:cubicBezTo>
                      <a:pt x="1168" y="275"/>
                      <a:pt x="1280" y="292"/>
                      <a:pt x="1402" y="332"/>
                    </a:cubicBezTo>
                    <a:cubicBezTo>
                      <a:pt x="1753" y="507"/>
                      <a:pt x="1928" y="858"/>
                      <a:pt x="1928" y="1208"/>
                    </a:cubicBezTo>
                    <a:cubicBezTo>
                      <a:pt x="1928" y="1650"/>
                      <a:pt x="1753" y="1909"/>
                      <a:pt x="1402" y="2000"/>
                    </a:cubicBezTo>
                    <a:lnTo>
                      <a:pt x="1493" y="2259"/>
                    </a:lnTo>
                    <a:cubicBezTo>
                      <a:pt x="1928" y="2084"/>
                      <a:pt x="2194" y="1734"/>
                      <a:pt x="2194" y="1208"/>
                    </a:cubicBezTo>
                    <a:cubicBezTo>
                      <a:pt x="2194" y="683"/>
                      <a:pt x="1928" y="248"/>
                      <a:pt x="1493" y="73"/>
                    </a:cubicBezTo>
                    <a:cubicBezTo>
                      <a:pt x="1327" y="22"/>
                      <a:pt x="1173" y="0"/>
                      <a:pt x="1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8"/>
              <p:cNvSpPr/>
              <p:nvPr/>
            </p:nvSpPr>
            <p:spPr>
              <a:xfrm rot="880369">
                <a:off x="8104132" y="789876"/>
                <a:ext cx="50865" cy="39611"/>
              </a:xfrm>
              <a:custGeom>
                <a:rect b="b" l="l" r="r" t="t"/>
                <a:pathLst>
                  <a:path extrusionOk="0" h="1228" w="1577">
                    <a:moveTo>
                      <a:pt x="1577" y="1"/>
                    </a:moveTo>
                    <a:cubicBezTo>
                      <a:pt x="351" y="176"/>
                      <a:pt x="91" y="1143"/>
                      <a:pt x="0" y="1143"/>
                    </a:cubicBezTo>
                    <a:lnTo>
                      <a:pt x="267" y="1227"/>
                    </a:lnTo>
                    <a:cubicBezTo>
                      <a:pt x="267" y="1227"/>
                      <a:pt x="526" y="442"/>
                      <a:pt x="1577" y="267"/>
                    </a:cubicBezTo>
                    <a:lnTo>
                      <a:pt x="1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 name="Shape 898"/>
        <p:cNvGrpSpPr/>
        <p:nvPr/>
      </p:nvGrpSpPr>
      <p:grpSpPr>
        <a:xfrm>
          <a:off x="0" y="0"/>
          <a:ext cx="0" cy="0"/>
          <a:chOff x="0" y="0"/>
          <a:chExt cx="0" cy="0"/>
        </a:xfrm>
      </p:grpSpPr>
      <p:sp>
        <p:nvSpPr>
          <p:cNvPr id="899" name="Google Shape;899;p39"/>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an infographic</a:t>
            </a:r>
            <a:endParaRPr/>
          </a:p>
        </p:txBody>
      </p:sp>
      <p:sp>
        <p:nvSpPr>
          <p:cNvPr id="900" name="Google Shape;900;p39"/>
          <p:cNvSpPr/>
          <p:nvPr/>
        </p:nvSpPr>
        <p:spPr>
          <a:xfrm rot="10800000">
            <a:off x="8375025"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9"/>
          <p:cNvSpPr/>
          <p:nvPr/>
        </p:nvSpPr>
        <p:spPr>
          <a:xfrm rot="10800000">
            <a:off x="571717" y="43026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9"/>
          <p:cNvSpPr/>
          <p:nvPr/>
        </p:nvSpPr>
        <p:spPr>
          <a:xfrm rot="10800000">
            <a:off x="576825"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9"/>
          <p:cNvSpPr/>
          <p:nvPr/>
        </p:nvSpPr>
        <p:spPr>
          <a:xfrm>
            <a:off x="1063725" y="2992300"/>
            <a:ext cx="6700007" cy="413693"/>
          </a:xfrm>
          <a:custGeom>
            <a:rect b="b" l="l" r="r" t="t"/>
            <a:pathLst>
              <a:path extrusionOk="0" h="18955" w="203493">
                <a:moveTo>
                  <a:pt x="0" y="15732"/>
                </a:moveTo>
                <a:cubicBezTo>
                  <a:pt x="10259" y="7188"/>
                  <a:pt x="27380" y="12325"/>
                  <a:pt x="40045" y="16549"/>
                </a:cubicBezTo>
                <a:cubicBezTo>
                  <a:pt x="48383" y="19330"/>
                  <a:pt x="57611" y="15732"/>
                  <a:pt x="66401" y="15732"/>
                </a:cubicBezTo>
                <a:cubicBezTo>
                  <a:pt x="73962" y="15732"/>
                  <a:pt x="81373" y="19738"/>
                  <a:pt x="88875" y="18797"/>
                </a:cubicBezTo>
                <a:cubicBezTo>
                  <a:pt x="106899" y="16536"/>
                  <a:pt x="124097" y="9066"/>
                  <a:pt x="142200" y="7560"/>
                </a:cubicBezTo>
                <a:cubicBezTo>
                  <a:pt x="149826" y="6926"/>
                  <a:pt x="157700" y="11412"/>
                  <a:pt x="165082" y="9398"/>
                </a:cubicBezTo>
                <a:cubicBezTo>
                  <a:pt x="177799" y="5929"/>
                  <a:pt x="190312" y="0"/>
                  <a:pt x="203493" y="0"/>
                </a:cubicBezTo>
              </a:path>
            </a:pathLst>
          </a:custGeom>
          <a:noFill/>
          <a:ln cap="flat" cmpd="sng" w="9525">
            <a:solidFill>
              <a:schemeClr val="accent2"/>
            </a:solidFill>
            <a:prstDash val="solid"/>
            <a:round/>
            <a:headEnd len="med" w="med" type="none"/>
            <a:tailEnd len="med" w="med" type="none"/>
          </a:ln>
        </p:spPr>
      </p:sp>
      <p:sp>
        <p:nvSpPr>
          <p:cNvPr id="904" name="Google Shape;904;p39"/>
          <p:cNvSpPr txBox="1"/>
          <p:nvPr/>
        </p:nvSpPr>
        <p:spPr>
          <a:xfrm>
            <a:off x="1063712" y="3507025"/>
            <a:ext cx="582300" cy="361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6</a:t>
            </a:r>
            <a:r>
              <a:rPr lang="en">
                <a:solidFill>
                  <a:schemeClr val="dk1"/>
                </a:solidFill>
                <a:latin typeface="Didact Gothic"/>
                <a:ea typeface="Didact Gothic"/>
                <a:cs typeface="Didact Gothic"/>
                <a:sym typeface="Didact Gothic"/>
              </a:rPr>
              <a:t>:00</a:t>
            </a:r>
            <a:endParaRPr>
              <a:solidFill>
                <a:schemeClr val="dk1"/>
              </a:solidFill>
              <a:latin typeface="Didact Gothic"/>
              <a:ea typeface="Didact Gothic"/>
              <a:cs typeface="Didact Gothic"/>
              <a:sym typeface="Didact Gothic"/>
            </a:endParaRPr>
          </a:p>
        </p:txBody>
      </p:sp>
      <p:sp>
        <p:nvSpPr>
          <p:cNvPr id="905" name="Google Shape;905;p39"/>
          <p:cNvSpPr txBox="1"/>
          <p:nvPr/>
        </p:nvSpPr>
        <p:spPr>
          <a:xfrm>
            <a:off x="1063712" y="1524400"/>
            <a:ext cx="914100" cy="36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Didact Gothic"/>
                <a:ea typeface="Didact Gothic"/>
                <a:cs typeface="Didact Gothic"/>
                <a:sym typeface="Didact Gothic"/>
              </a:rPr>
              <a:t>Today</a:t>
            </a:r>
            <a:endParaRPr b="1" sz="1800">
              <a:solidFill>
                <a:schemeClr val="dk1"/>
              </a:solidFill>
              <a:latin typeface="Didact Gothic"/>
              <a:ea typeface="Didact Gothic"/>
              <a:cs typeface="Didact Gothic"/>
              <a:sym typeface="Didact Gothic"/>
            </a:endParaRPr>
          </a:p>
        </p:txBody>
      </p:sp>
      <p:sp>
        <p:nvSpPr>
          <p:cNvPr id="906" name="Google Shape;906;p39"/>
          <p:cNvSpPr txBox="1"/>
          <p:nvPr/>
        </p:nvSpPr>
        <p:spPr>
          <a:xfrm>
            <a:off x="2083333" y="3507025"/>
            <a:ext cx="582300" cy="361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9</a:t>
            </a:r>
            <a:r>
              <a:rPr lang="en">
                <a:latin typeface="Didact Gothic"/>
                <a:ea typeface="Didact Gothic"/>
                <a:cs typeface="Didact Gothic"/>
                <a:sym typeface="Didact Gothic"/>
              </a:rPr>
              <a:t>:00</a:t>
            </a:r>
            <a:endParaRPr>
              <a:solidFill>
                <a:schemeClr val="dk1"/>
              </a:solidFill>
              <a:latin typeface="Didact Gothic"/>
              <a:ea typeface="Didact Gothic"/>
              <a:cs typeface="Didact Gothic"/>
              <a:sym typeface="Didact Gothic"/>
            </a:endParaRPr>
          </a:p>
        </p:txBody>
      </p:sp>
      <p:sp>
        <p:nvSpPr>
          <p:cNvPr id="907" name="Google Shape;907;p39"/>
          <p:cNvSpPr txBox="1"/>
          <p:nvPr/>
        </p:nvSpPr>
        <p:spPr>
          <a:xfrm>
            <a:off x="3102954" y="3507025"/>
            <a:ext cx="582300" cy="361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12:00</a:t>
            </a:r>
            <a:endParaRPr>
              <a:solidFill>
                <a:schemeClr val="dk1"/>
              </a:solidFill>
              <a:latin typeface="Didact Gothic"/>
              <a:ea typeface="Didact Gothic"/>
              <a:cs typeface="Didact Gothic"/>
              <a:sym typeface="Didact Gothic"/>
            </a:endParaRPr>
          </a:p>
        </p:txBody>
      </p:sp>
      <p:sp>
        <p:nvSpPr>
          <p:cNvPr id="908" name="Google Shape;908;p39"/>
          <p:cNvSpPr txBox="1"/>
          <p:nvPr/>
        </p:nvSpPr>
        <p:spPr>
          <a:xfrm>
            <a:off x="4122575" y="3507025"/>
            <a:ext cx="582300" cy="361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15:00</a:t>
            </a:r>
            <a:endParaRPr>
              <a:solidFill>
                <a:schemeClr val="dk1"/>
              </a:solidFill>
              <a:latin typeface="Didact Gothic"/>
              <a:ea typeface="Didact Gothic"/>
              <a:cs typeface="Didact Gothic"/>
              <a:sym typeface="Didact Gothic"/>
            </a:endParaRPr>
          </a:p>
        </p:txBody>
      </p:sp>
      <p:sp>
        <p:nvSpPr>
          <p:cNvPr id="909" name="Google Shape;909;p39"/>
          <p:cNvSpPr txBox="1"/>
          <p:nvPr/>
        </p:nvSpPr>
        <p:spPr>
          <a:xfrm>
            <a:off x="5142196" y="3507025"/>
            <a:ext cx="582300" cy="361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18:00</a:t>
            </a:r>
            <a:endParaRPr>
              <a:solidFill>
                <a:schemeClr val="dk1"/>
              </a:solidFill>
              <a:latin typeface="Didact Gothic"/>
              <a:ea typeface="Didact Gothic"/>
              <a:cs typeface="Didact Gothic"/>
              <a:sym typeface="Didact Gothic"/>
            </a:endParaRPr>
          </a:p>
        </p:txBody>
      </p:sp>
      <p:sp>
        <p:nvSpPr>
          <p:cNvPr id="910" name="Google Shape;910;p39"/>
          <p:cNvSpPr txBox="1"/>
          <p:nvPr/>
        </p:nvSpPr>
        <p:spPr>
          <a:xfrm>
            <a:off x="6161817" y="3507025"/>
            <a:ext cx="582300" cy="361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21:00</a:t>
            </a:r>
            <a:endParaRPr>
              <a:solidFill>
                <a:schemeClr val="dk1"/>
              </a:solidFill>
              <a:latin typeface="Didact Gothic"/>
              <a:ea typeface="Didact Gothic"/>
              <a:cs typeface="Didact Gothic"/>
              <a:sym typeface="Didact Gothic"/>
            </a:endParaRPr>
          </a:p>
        </p:txBody>
      </p:sp>
      <p:sp>
        <p:nvSpPr>
          <p:cNvPr id="911" name="Google Shape;911;p39"/>
          <p:cNvSpPr txBox="1"/>
          <p:nvPr/>
        </p:nvSpPr>
        <p:spPr>
          <a:xfrm>
            <a:off x="7181437" y="3507025"/>
            <a:ext cx="582300" cy="361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24</a:t>
            </a:r>
            <a:r>
              <a:rPr lang="en">
                <a:latin typeface="Didact Gothic"/>
                <a:ea typeface="Didact Gothic"/>
                <a:cs typeface="Didact Gothic"/>
                <a:sym typeface="Didact Gothic"/>
              </a:rPr>
              <a:t>:00</a:t>
            </a:r>
            <a:endParaRPr>
              <a:solidFill>
                <a:schemeClr val="dk1"/>
              </a:solidFill>
              <a:latin typeface="Didact Gothic"/>
              <a:ea typeface="Didact Gothic"/>
              <a:cs typeface="Didact Gothic"/>
              <a:sym typeface="Didact Gothic"/>
            </a:endParaRPr>
          </a:p>
        </p:txBody>
      </p:sp>
      <p:grpSp>
        <p:nvGrpSpPr>
          <p:cNvPr id="912" name="Google Shape;912;p39"/>
          <p:cNvGrpSpPr/>
          <p:nvPr/>
        </p:nvGrpSpPr>
        <p:grpSpPr>
          <a:xfrm>
            <a:off x="4383349" y="2009827"/>
            <a:ext cx="704727" cy="704727"/>
            <a:chOff x="4049800" y="640400"/>
            <a:chExt cx="858900" cy="858900"/>
          </a:xfrm>
        </p:grpSpPr>
        <p:sp>
          <p:nvSpPr>
            <p:cNvPr id="913" name="Google Shape;913;p39"/>
            <p:cNvSpPr/>
            <p:nvPr/>
          </p:nvSpPr>
          <p:spPr>
            <a:xfrm>
              <a:off x="4049800" y="640400"/>
              <a:ext cx="858900" cy="858900"/>
            </a:xfrm>
            <a:prstGeom prst="donut">
              <a:avLst>
                <a:gd fmla="val 1143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9"/>
            <p:cNvSpPr/>
            <p:nvPr/>
          </p:nvSpPr>
          <p:spPr>
            <a:xfrm>
              <a:off x="4049800" y="640400"/>
              <a:ext cx="858900" cy="858900"/>
            </a:xfrm>
            <a:prstGeom prst="blockArc">
              <a:avLst>
                <a:gd fmla="val 16249456" name="adj1"/>
                <a:gd fmla="val 17630795" name="adj2"/>
                <a:gd fmla="val 10843"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39"/>
          <p:cNvGrpSpPr/>
          <p:nvPr/>
        </p:nvGrpSpPr>
        <p:grpSpPr>
          <a:xfrm>
            <a:off x="2230585" y="3904292"/>
            <a:ext cx="287796" cy="288122"/>
            <a:chOff x="865862" y="3207306"/>
            <a:chExt cx="364484" cy="364897"/>
          </a:xfrm>
        </p:grpSpPr>
        <p:sp>
          <p:nvSpPr>
            <p:cNvPr id="916" name="Google Shape;916;p3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39"/>
          <p:cNvGrpSpPr/>
          <p:nvPr/>
        </p:nvGrpSpPr>
        <p:grpSpPr>
          <a:xfrm>
            <a:off x="3247962" y="3919672"/>
            <a:ext cx="292285" cy="257382"/>
            <a:chOff x="1404617" y="3226962"/>
            <a:chExt cx="370168" cy="325965"/>
          </a:xfrm>
        </p:grpSpPr>
        <p:sp>
          <p:nvSpPr>
            <p:cNvPr id="931" name="Google Shape;931;p3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 name="Google Shape;940;p39"/>
          <p:cNvSpPr/>
          <p:nvPr/>
        </p:nvSpPr>
        <p:spPr>
          <a:xfrm>
            <a:off x="1210520" y="3904299"/>
            <a:ext cx="288685" cy="230790"/>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 name="Google Shape;941;p39"/>
          <p:cNvGrpSpPr/>
          <p:nvPr/>
        </p:nvGrpSpPr>
        <p:grpSpPr>
          <a:xfrm>
            <a:off x="4267583" y="3919672"/>
            <a:ext cx="292285" cy="257382"/>
            <a:chOff x="1404617" y="3226962"/>
            <a:chExt cx="370168" cy="325965"/>
          </a:xfrm>
        </p:grpSpPr>
        <p:sp>
          <p:nvSpPr>
            <p:cNvPr id="942" name="Google Shape;942;p3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39"/>
          <p:cNvGrpSpPr/>
          <p:nvPr/>
        </p:nvGrpSpPr>
        <p:grpSpPr>
          <a:xfrm>
            <a:off x="5289448" y="3904292"/>
            <a:ext cx="287796" cy="288122"/>
            <a:chOff x="865862" y="3207306"/>
            <a:chExt cx="364484" cy="364897"/>
          </a:xfrm>
        </p:grpSpPr>
        <p:sp>
          <p:nvSpPr>
            <p:cNvPr id="952" name="Google Shape;952;p3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 name="Google Shape;966;p39"/>
          <p:cNvSpPr/>
          <p:nvPr/>
        </p:nvSpPr>
        <p:spPr>
          <a:xfrm>
            <a:off x="6308624" y="3904299"/>
            <a:ext cx="288685" cy="230790"/>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 name="Google Shape;967;p39"/>
          <p:cNvGrpSpPr/>
          <p:nvPr/>
        </p:nvGrpSpPr>
        <p:grpSpPr>
          <a:xfrm>
            <a:off x="7328689" y="3904292"/>
            <a:ext cx="287796" cy="288122"/>
            <a:chOff x="865862" y="3207306"/>
            <a:chExt cx="364484" cy="364897"/>
          </a:xfrm>
        </p:grpSpPr>
        <p:sp>
          <p:nvSpPr>
            <p:cNvPr id="968" name="Google Shape;968;p3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 name="Google Shape;982;p39"/>
          <p:cNvSpPr txBox="1"/>
          <p:nvPr/>
        </p:nvSpPr>
        <p:spPr>
          <a:xfrm>
            <a:off x="4067085" y="1524410"/>
            <a:ext cx="13374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Rain</a:t>
            </a:r>
            <a:endParaRPr b="1" sz="1800">
              <a:solidFill>
                <a:schemeClr val="dk1"/>
              </a:solidFill>
              <a:latin typeface="Didact Gothic"/>
              <a:ea typeface="Didact Gothic"/>
              <a:cs typeface="Didact Gothic"/>
              <a:sym typeface="Didact Gothic"/>
            </a:endParaRPr>
          </a:p>
        </p:txBody>
      </p:sp>
      <p:sp>
        <p:nvSpPr>
          <p:cNvPr id="983" name="Google Shape;983;p39"/>
          <p:cNvSpPr txBox="1"/>
          <p:nvPr/>
        </p:nvSpPr>
        <p:spPr>
          <a:xfrm>
            <a:off x="5404498" y="1524410"/>
            <a:ext cx="13374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Humidity</a:t>
            </a:r>
            <a:endParaRPr b="1" sz="1800">
              <a:solidFill>
                <a:schemeClr val="dk1"/>
              </a:solidFill>
              <a:latin typeface="Didact Gothic"/>
              <a:ea typeface="Didact Gothic"/>
              <a:cs typeface="Didact Gothic"/>
              <a:sym typeface="Didact Gothic"/>
            </a:endParaRPr>
          </a:p>
        </p:txBody>
      </p:sp>
      <p:sp>
        <p:nvSpPr>
          <p:cNvPr id="984" name="Google Shape;984;p39"/>
          <p:cNvSpPr txBox="1"/>
          <p:nvPr/>
        </p:nvSpPr>
        <p:spPr>
          <a:xfrm>
            <a:off x="6742898" y="1524410"/>
            <a:ext cx="13374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Wind</a:t>
            </a:r>
            <a:endParaRPr b="1" sz="1800">
              <a:solidFill>
                <a:schemeClr val="dk1"/>
              </a:solidFill>
              <a:latin typeface="Didact Gothic"/>
              <a:ea typeface="Didact Gothic"/>
              <a:cs typeface="Didact Gothic"/>
              <a:sym typeface="Didact Gothic"/>
            </a:endParaRPr>
          </a:p>
        </p:txBody>
      </p:sp>
      <p:grpSp>
        <p:nvGrpSpPr>
          <p:cNvPr id="985" name="Google Shape;985;p39"/>
          <p:cNvGrpSpPr/>
          <p:nvPr/>
        </p:nvGrpSpPr>
        <p:grpSpPr>
          <a:xfrm>
            <a:off x="5720799" y="2009827"/>
            <a:ext cx="704727" cy="704727"/>
            <a:chOff x="4049800" y="640400"/>
            <a:chExt cx="858900" cy="858900"/>
          </a:xfrm>
        </p:grpSpPr>
        <p:sp>
          <p:nvSpPr>
            <p:cNvPr id="986" name="Google Shape;986;p39"/>
            <p:cNvSpPr/>
            <p:nvPr/>
          </p:nvSpPr>
          <p:spPr>
            <a:xfrm>
              <a:off x="4049800" y="640400"/>
              <a:ext cx="858900" cy="858900"/>
            </a:xfrm>
            <a:prstGeom prst="donut">
              <a:avLst>
                <a:gd fmla="val 1143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9"/>
            <p:cNvSpPr/>
            <p:nvPr/>
          </p:nvSpPr>
          <p:spPr>
            <a:xfrm>
              <a:off x="4049800" y="640400"/>
              <a:ext cx="858900" cy="858900"/>
            </a:xfrm>
            <a:prstGeom prst="blockArc">
              <a:avLst>
                <a:gd fmla="val 16229263" name="adj1"/>
                <a:gd fmla="val 1114031" name="adj2"/>
                <a:gd fmla="val 11793"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39"/>
          <p:cNvGrpSpPr/>
          <p:nvPr/>
        </p:nvGrpSpPr>
        <p:grpSpPr>
          <a:xfrm>
            <a:off x="7059174" y="2009827"/>
            <a:ext cx="704727" cy="704727"/>
            <a:chOff x="4049800" y="640400"/>
            <a:chExt cx="858900" cy="858900"/>
          </a:xfrm>
        </p:grpSpPr>
        <p:sp>
          <p:nvSpPr>
            <p:cNvPr id="989" name="Google Shape;989;p39"/>
            <p:cNvSpPr/>
            <p:nvPr/>
          </p:nvSpPr>
          <p:spPr>
            <a:xfrm>
              <a:off x="4049800" y="640400"/>
              <a:ext cx="858900" cy="858900"/>
            </a:xfrm>
            <a:prstGeom prst="donut">
              <a:avLst>
                <a:gd fmla="val 1143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9"/>
            <p:cNvSpPr/>
            <p:nvPr/>
          </p:nvSpPr>
          <p:spPr>
            <a:xfrm>
              <a:off x="4049800" y="640400"/>
              <a:ext cx="858900" cy="858900"/>
            </a:xfrm>
            <a:prstGeom prst="blockArc">
              <a:avLst>
                <a:gd fmla="val 16227974" name="adj1"/>
                <a:gd fmla="val 8374054" name="adj2"/>
                <a:gd fmla="val 11441"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 name="Google Shape;991;p39"/>
          <p:cNvSpPr txBox="1"/>
          <p:nvPr/>
        </p:nvSpPr>
        <p:spPr>
          <a:xfrm>
            <a:off x="4423338" y="2181288"/>
            <a:ext cx="6228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idact Gothic"/>
                <a:ea typeface="Didact Gothic"/>
                <a:cs typeface="Didact Gothic"/>
                <a:sym typeface="Didact Gothic"/>
              </a:rPr>
              <a:t>5%</a:t>
            </a:r>
            <a:endParaRPr>
              <a:solidFill>
                <a:schemeClr val="lt2"/>
              </a:solidFill>
              <a:latin typeface="Didact Gothic"/>
              <a:ea typeface="Didact Gothic"/>
              <a:cs typeface="Didact Gothic"/>
              <a:sym typeface="Didact Gothic"/>
            </a:endParaRPr>
          </a:p>
        </p:txBody>
      </p:sp>
      <p:sp>
        <p:nvSpPr>
          <p:cNvPr id="992" name="Google Shape;992;p39"/>
          <p:cNvSpPr txBox="1"/>
          <p:nvPr/>
        </p:nvSpPr>
        <p:spPr>
          <a:xfrm>
            <a:off x="5762225" y="2181300"/>
            <a:ext cx="6228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idact Gothic"/>
                <a:ea typeface="Didact Gothic"/>
                <a:cs typeface="Didact Gothic"/>
                <a:sym typeface="Didact Gothic"/>
              </a:rPr>
              <a:t>31%</a:t>
            </a:r>
            <a:endParaRPr>
              <a:solidFill>
                <a:schemeClr val="lt2"/>
              </a:solidFill>
              <a:latin typeface="Didact Gothic"/>
              <a:ea typeface="Didact Gothic"/>
              <a:cs typeface="Didact Gothic"/>
              <a:sym typeface="Didact Gothic"/>
            </a:endParaRPr>
          </a:p>
        </p:txBody>
      </p:sp>
      <p:sp>
        <p:nvSpPr>
          <p:cNvPr id="993" name="Google Shape;993;p39"/>
          <p:cNvSpPr txBox="1"/>
          <p:nvPr/>
        </p:nvSpPr>
        <p:spPr>
          <a:xfrm>
            <a:off x="7100197" y="2181288"/>
            <a:ext cx="6228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idact Gothic"/>
                <a:ea typeface="Didact Gothic"/>
                <a:cs typeface="Didact Gothic"/>
                <a:sym typeface="Didact Gothic"/>
              </a:rPr>
              <a:t>64%</a:t>
            </a:r>
            <a:endParaRPr>
              <a:solidFill>
                <a:schemeClr val="lt2"/>
              </a:solidFill>
              <a:latin typeface="Didact Gothic"/>
              <a:ea typeface="Didact Gothic"/>
              <a:cs typeface="Didact Gothic"/>
              <a:sym typeface="Didact Gothic"/>
            </a:endParaRPr>
          </a:p>
        </p:txBody>
      </p:sp>
      <p:sp>
        <p:nvSpPr>
          <p:cNvPr id="994" name="Google Shape;994;p39"/>
          <p:cNvSpPr txBox="1"/>
          <p:nvPr>
            <p:ph idx="4294967295" type="subTitle"/>
          </p:nvPr>
        </p:nvSpPr>
        <p:spPr>
          <a:xfrm>
            <a:off x="1063713" y="1877683"/>
            <a:ext cx="2088600" cy="72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Mercury is </a:t>
            </a:r>
            <a:r>
              <a:rPr lang="en" sz="1400"/>
              <a:t>the closest planet to the Sun and the smallest of them all</a:t>
            </a:r>
            <a:endParaRPr sz="1400"/>
          </a:p>
        </p:txBody>
      </p:sp>
      <p:grpSp>
        <p:nvGrpSpPr>
          <p:cNvPr id="995" name="Google Shape;995;p39"/>
          <p:cNvGrpSpPr/>
          <p:nvPr/>
        </p:nvGrpSpPr>
        <p:grpSpPr>
          <a:xfrm rot="864019">
            <a:off x="7346848" y="902733"/>
            <a:ext cx="733714" cy="267155"/>
            <a:chOff x="7346600" y="902975"/>
            <a:chExt cx="733700" cy="267150"/>
          </a:xfrm>
        </p:grpSpPr>
        <p:sp>
          <p:nvSpPr>
            <p:cNvPr id="996" name="Google Shape;996;p39"/>
            <p:cNvSpPr/>
            <p:nvPr/>
          </p:nvSpPr>
          <p:spPr>
            <a:xfrm>
              <a:off x="7346600" y="902975"/>
              <a:ext cx="733700" cy="267150"/>
            </a:xfrm>
            <a:custGeom>
              <a:rect b="b" l="l" r="r" t="t"/>
              <a:pathLst>
                <a:path extrusionOk="0" h="10686" w="29348">
                  <a:moveTo>
                    <a:pt x="15068" y="2359"/>
                  </a:moveTo>
                  <a:cubicBezTo>
                    <a:pt x="15273" y="2359"/>
                    <a:pt x="15478" y="2370"/>
                    <a:pt x="15683" y="2400"/>
                  </a:cubicBezTo>
                  <a:cubicBezTo>
                    <a:pt x="15942" y="2400"/>
                    <a:pt x="15942" y="2484"/>
                    <a:pt x="15942" y="3010"/>
                  </a:cubicBezTo>
                  <a:cubicBezTo>
                    <a:pt x="15505" y="3055"/>
                    <a:pt x="15067" y="3078"/>
                    <a:pt x="14629" y="3078"/>
                  </a:cubicBezTo>
                  <a:cubicBezTo>
                    <a:pt x="14191" y="3078"/>
                    <a:pt x="13753" y="3055"/>
                    <a:pt x="13315" y="3010"/>
                  </a:cubicBezTo>
                  <a:cubicBezTo>
                    <a:pt x="13315" y="2484"/>
                    <a:pt x="13315" y="2484"/>
                    <a:pt x="13840" y="2400"/>
                  </a:cubicBezTo>
                  <a:cubicBezTo>
                    <a:pt x="14251" y="2400"/>
                    <a:pt x="14659" y="2359"/>
                    <a:pt x="15068" y="2359"/>
                  </a:cubicBezTo>
                  <a:close/>
                  <a:moveTo>
                    <a:pt x="7330" y="0"/>
                  </a:moveTo>
                  <a:cubicBezTo>
                    <a:pt x="6144" y="0"/>
                    <a:pt x="4957" y="97"/>
                    <a:pt x="3771" y="298"/>
                  </a:cubicBezTo>
                  <a:cubicBezTo>
                    <a:pt x="2719" y="382"/>
                    <a:pt x="1752" y="732"/>
                    <a:pt x="792" y="1083"/>
                  </a:cubicBezTo>
                  <a:cubicBezTo>
                    <a:pt x="351" y="1174"/>
                    <a:pt x="176" y="1524"/>
                    <a:pt x="92" y="1874"/>
                  </a:cubicBezTo>
                  <a:cubicBezTo>
                    <a:pt x="92" y="2050"/>
                    <a:pt x="92" y="2225"/>
                    <a:pt x="1" y="2309"/>
                  </a:cubicBezTo>
                  <a:cubicBezTo>
                    <a:pt x="1" y="2926"/>
                    <a:pt x="1" y="3451"/>
                    <a:pt x="617" y="3801"/>
                  </a:cubicBezTo>
                  <a:cubicBezTo>
                    <a:pt x="792" y="3886"/>
                    <a:pt x="792" y="3977"/>
                    <a:pt x="877" y="4061"/>
                  </a:cubicBezTo>
                  <a:cubicBezTo>
                    <a:pt x="1052" y="4502"/>
                    <a:pt x="1143" y="4937"/>
                    <a:pt x="1227" y="5378"/>
                  </a:cubicBezTo>
                  <a:cubicBezTo>
                    <a:pt x="1318" y="6254"/>
                    <a:pt x="1493" y="7214"/>
                    <a:pt x="1752" y="8090"/>
                  </a:cubicBezTo>
                  <a:cubicBezTo>
                    <a:pt x="1752" y="8265"/>
                    <a:pt x="1752" y="8356"/>
                    <a:pt x="1668" y="8356"/>
                  </a:cubicBezTo>
                  <a:cubicBezTo>
                    <a:pt x="1493" y="8531"/>
                    <a:pt x="1227" y="8707"/>
                    <a:pt x="1143" y="8882"/>
                  </a:cubicBezTo>
                  <a:cubicBezTo>
                    <a:pt x="877" y="9316"/>
                    <a:pt x="968" y="9667"/>
                    <a:pt x="1402" y="9842"/>
                  </a:cubicBezTo>
                  <a:cubicBezTo>
                    <a:pt x="1577" y="9887"/>
                    <a:pt x="1752" y="9910"/>
                    <a:pt x="1917" y="9910"/>
                  </a:cubicBezTo>
                  <a:cubicBezTo>
                    <a:pt x="2082" y="9910"/>
                    <a:pt x="2236" y="9887"/>
                    <a:pt x="2369" y="9842"/>
                  </a:cubicBezTo>
                  <a:cubicBezTo>
                    <a:pt x="2420" y="9817"/>
                    <a:pt x="2471" y="9807"/>
                    <a:pt x="2522" y="9807"/>
                  </a:cubicBezTo>
                  <a:cubicBezTo>
                    <a:pt x="2646" y="9807"/>
                    <a:pt x="2770" y="9868"/>
                    <a:pt x="2895" y="9933"/>
                  </a:cubicBezTo>
                  <a:lnTo>
                    <a:pt x="4205" y="10458"/>
                  </a:lnTo>
                  <a:cubicBezTo>
                    <a:pt x="4986" y="10624"/>
                    <a:pt x="5734" y="10684"/>
                    <a:pt x="6490" y="10684"/>
                  </a:cubicBezTo>
                  <a:cubicBezTo>
                    <a:pt x="6921" y="10684"/>
                    <a:pt x="7355" y="10664"/>
                    <a:pt x="7800" y="10634"/>
                  </a:cubicBezTo>
                  <a:cubicBezTo>
                    <a:pt x="9026" y="10458"/>
                    <a:pt x="9986" y="9933"/>
                    <a:pt x="10778" y="9057"/>
                  </a:cubicBezTo>
                  <a:cubicBezTo>
                    <a:pt x="11212" y="8616"/>
                    <a:pt x="11563" y="8090"/>
                    <a:pt x="11829" y="7564"/>
                  </a:cubicBezTo>
                  <a:cubicBezTo>
                    <a:pt x="12264" y="6780"/>
                    <a:pt x="12530" y="5988"/>
                    <a:pt x="12880" y="5203"/>
                  </a:cubicBezTo>
                  <a:cubicBezTo>
                    <a:pt x="13448" y="5378"/>
                    <a:pt x="14038" y="5466"/>
                    <a:pt x="14629" y="5466"/>
                  </a:cubicBezTo>
                  <a:cubicBezTo>
                    <a:pt x="15221" y="5466"/>
                    <a:pt x="15813" y="5378"/>
                    <a:pt x="16384" y="5203"/>
                  </a:cubicBezTo>
                  <a:cubicBezTo>
                    <a:pt x="16468" y="5287"/>
                    <a:pt x="16468" y="5378"/>
                    <a:pt x="16468" y="5378"/>
                  </a:cubicBezTo>
                  <a:cubicBezTo>
                    <a:pt x="16909" y="6429"/>
                    <a:pt x="17344" y="7480"/>
                    <a:pt x="17961" y="8356"/>
                  </a:cubicBezTo>
                  <a:cubicBezTo>
                    <a:pt x="18570" y="9232"/>
                    <a:pt x="19271" y="9933"/>
                    <a:pt x="20238" y="10283"/>
                  </a:cubicBezTo>
                  <a:cubicBezTo>
                    <a:pt x="20848" y="10543"/>
                    <a:pt x="21548" y="10634"/>
                    <a:pt x="22165" y="10634"/>
                  </a:cubicBezTo>
                  <a:cubicBezTo>
                    <a:pt x="22478" y="10668"/>
                    <a:pt x="22785" y="10686"/>
                    <a:pt x="23086" y="10686"/>
                  </a:cubicBezTo>
                  <a:cubicBezTo>
                    <a:pt x="24299" y="10686"/>
                    <a:pt x="25422" y="10403"/>
                    <a:pt x="26545" y="9842"/>
                  </a:cubicBezTo>
                  <a:lnTo>
                    <a:pt x="26720" y="9842"/>
                  </a:lnTo>
                  <a:cubicBezTo>
                    <a:pt x="26895" y="9887"/>
                    <a:pt x="27070" y="9910"/>
                    <a:pt x="27245" y="9910"/>
                  </a:cubicBezTo>
                  <a:cubicBezTo>
                    <a:pt x="27421" y="9910"/>
                    <a:pt x="27596" y="9887"/>
                    <a:pt x="27771" y="9842"/>
                  </a:cubicBezTo>
                  <a:cubicBezTo>
                    <a:pt x="28205" y="9758"/>
                    <a:pt x="28381" y="9316"/>
                    <a:pt x="28121" y="8882"/>
                  </a:cubicBezTo>
                  <a:cubicBezTo>
                    <a:pt x="28030" y="8707"/>
                    <a:pt x="27855" y="8531"/>
                    <a:pt x="27680" y="8440"/>
                  </a:cubicBezTo>
                  <a:cubicBezTo>
                    <a:pt x="27596" y="8356"/>
                    <a:pt x="27505" y="8181"/>
                    <a:pt x="27596" y="8006"/>
                  </a:cubicBezTo>
                  <a:lnTo>
                    <a:pt x="27596" y="7831"/>
                  </a:lnTo>
                  <a:cubicBezTo>
                    <a:pt x="27855" y="6864"/>
                    <a:pt x="27946" y="5813"/>
                    <a:pt x="28205" y="4853"/>
                  </a:cubicBezTo>
                  <a:cubicBezTo>
                    <a:pt x="28297" y="4327"/>
                    <a:pt x="28381" y="3886"/>
                    <a:pt x="28906" y="3535"/>
                  </a:cubicBezTo>
                  <a:cubicBezTo>
                    <a:pt x="29081" y="3451"/>
                    <a:pt x="29172" y="3360"/>
                    <a:pt x="29172" y="3185"/>
                  </a:cubicBezTo>
                  <a:cubicBezTo>
                    <a:pt x="29348" y="2659"/>
                    <a:pt x="29257" y="2134"/>
                    <a:pt x="29081" y="1608"/>
                  </a:cubicBezTo>
                  <a:cubicBezTo>
                    <a:pt x="29081" y="1349"/>
                    <a:pt x="28906" y="1258"/>
                    <a:pt x="28731" y="1174"/>
                  </a:cubicBezTo>
                  <a:cubicBezTo>
                    <a:pt x="28556" y="1083"/>
                    <a:pt x="28381" y="998"/>
                    <a:pt x="28121" y="907"/>
                  </a:cubicBezTo>
                  <a:cubicBezTo>
                    <a:pt x="26545" y="382"/>
                    <a:pt x="24877" y="123"/>
                    <a:pt x="23216" y="31"/>
                  </a:cubicBezTo>
                  <a:cubicBezTo>
                    <a:pt x="22768" y="13"/>
                    <a:pt x="22320" y="2"/>
                    <a:pt x="21873" y="2"/>
                  </a:cubicBezTo>
                  <a:cubicBezTo>
                    <a:pt x="20308" y="2"/>
                    <a:pt x="18759" y="130"/>
                    <a:pt x="17260" y="473"/>
                  </a:cubicBezTo>
                  <a:cubicBezTo>
                    <a:pt x="16909" y="557"/>
                    <a:pt x="16559" y="648"/>
                    <a:pt x="16293" y="648"/>
                  </a:cubicBezTo>
                  <a:cubicBezTo>
                    <a:pt x="15829" y="545"/>
                    <a:pt x="15363" y="502"/>
                    <a:pt x="14898" y="502"/>
                  </a:cubicBezTo>
                  <a:cubicBezTo>
                    <a:pt x="14575" y="502"/>
                    <a:pt x="14253" y="523"/>
                    <a:pt x="13931" y="557"/>
                  </a:cubicBezTo>
                  <a:cubicBezTo>
                    <a:pt x="13574" y="557"/>
                    <a:pt x="13193" y="581"/>
                    <a:pt x="12802" y="581"/>
                  </a:cubicBezTo>
                  <a:cubicBezTo>
                    <a:pt x="12425" y="581"/>
                    <a:pt x="12039" y="559"/>
                    <a:pt x="11654" y="473"/>
                  </a:cubicBezTo>
                  <a:cubicBezTo>
                    <a:pt x="10603" y="123"/>
                    <a:pt x="9552" y="31"/>
                    <a:pt x="8501" y="31"/>
                  </a:cubicBezTo>
                  <a:cubicBezTo>
                    <a:pt x="8110" y="11"/>
                    <a:pt x="7720" y="0"/>
                    <a:pt x="7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9"/>
            <p:cNvSpPr/>
            <p:nvPr/>
          </p:nvSpPr>
          <p:spPr>
            <a:xfrm>
              <a:off x="7350975" y="907300"/>
              <a:ext cx="722675" cy="259250"/>
            </a:xfrm>
            <a:custGeom>
              <a:rect b="b" l="l" r="r" t="t"/>
              <a:pathLst>
                <a:path extrusionOk="0" h="10370" w="28907">
                  <a:moveTo>
                    <a:pt x="21272" y="1"/>
                  </a:moveTo>
                  <a:cubicBezTo>
                    <a:pt x="20376" y="1"/>
                    <a:pt x="19494" y="80"/>
                    <a:pt x="18662" y="209"/>
                  </a:cubicBezTo>
                  <a:cubicBezTo>
                    <a:pt x="17961" y="300"/>
                    <a:pt x="17344" y="475"/>
                    <a:pt x="16643" y="559"/>
                  </a:cubicBezTo>
                  <a:cubicBezTo>
                    <a:pt x="16384" y="559"/>
                    <a:pt x="16293" y="650"/>
                    <a:pt x="16209" y="910"/>
                  </a:cubicBezTo>
                  <a:cubicBezTo>
                    <a:pt x="16209" y="1001"/>
                    <a:pt x="16209" y="1001"/>
                    <a:pt x="16118" y="1001"/>
                  </a:cubicBezTo>
                  <a:cubicBezTo>
                    <a:pt x="16118" y="910"/>
                    <a:pt x="16209" y="734"/>
                    <a:pt x="16209" y="650"/>
                  </a:cubicBezTo>
                  <a:cubicBezTo>
                    <a:pt x="15638" y="563"/>
                    <a:pt x="15046" y="519"/>
                    <a:pt x="14454" y="519"/>
                  </a:cubicBezTo>
                  <a:cubicBezTo>
                    <a:pt x="13863" y="519"/>
                    <a:pt x="13273" y="563"/>
                    <a:pt x="12705" y="650"/>
                  </a:cubicBezTo>
                  <a:cubicBezTo>
                    <a:pt x="12705" y="734"/>
                    <a:pt x="12789" y="734"/>
                    <a:pt x="12789" y="825"/>
                  </a:cubicBezTo>
                  <a:lnTo>
                    <a:pt x="12789" y="1001"/>
                  </a:lnTo>
                  <a:lnTo>
                    <a:pt x="12705" y="1001"/>
                  </a:lnTo>
                  <a:cubicBezTo>
                    <a:pt x="12705" y="559"/>
                    <a:pt x="12355" y="559"/>
                    <a:pt x="12089" y="559"/>
                  </a:cubicBezTo>
                  <a:cubicBezTo>
                    <a:pt x="12004" y="559"/>
                    <a:pt x="12004" y="559"/>
                    <a:pt x="11913" y="475"/>
                  </a:cubicBezTo>
                  <a:cubicBezTo>
                    <a:pt x="10687" y="209"/>
                    <a:pt x="9461" y="34"/>
                    <a:pt x="8234" y="34"/>
                  </a:cubicBezTo>
                  <a:cubicBezTo>
                    <a:pt x="7824" y="13"/>
                    <a:pt x="7412" y="2"/>
                    <a:pt x="7001" y="2"/>
                  </a:cubicBezTo>
                  <a:cubicBezTo>
                    <a:pt x="5749" y="2"/>
                    <a:pt x="4495" y="100"/>
                    <a:pt x="3245" y="300"/>
                  </a:cubicBezTo>
                  <a:cubicBezTo>
                    <a:pt x="2278" y="475"/>
                    <a:pt x="1318" y="734"/>
                    <a:pt x="442" y="1085"/>
                  </a:cubicBezTo>
                  <a:cubicBezTo>
                    <a:pt x="267" y="1176"/>
                    <a:pt x="176" y="1351"/>
                    <a:pt x="92" y="1526"/>
                  </a:cubicBezTo>
                  <a:cubicBezTo>
                    <a:pt x="1" y="1961"/>
                    <a:pt x="1" y="2311"/>
                    <a:pt x="1" y="2753"/>
                  </a:cubicBezTo>
                  <a:cubicBezTo>
                    <a:pt x="1" y="2928"/>
                    <a:pt x="92" y="3187"/>
                    <a:pt x="351" y="3278"/>
                  </a:cubicBezTo>
                  <a:cubicBezTo>
                    <a:pt x="793" y="3453"/>
                    <a:pt x="877" y="3888"/>
                    <a:pt x="968" y="4238"/>
                  </a:cubicBezTo>
                  <a:cubicBezTo>
                    <a:pt x="1143" y="4855"/>
                    <a:pt x="1227" y="5555"/>
                    <a:pt x="1318" y="6165"/>
                  </a:cubicBezTo>
                  <a:cubicBezTo>
                    <a:pt x="1493" y="6957"/>
                    <a:pt x="1669" y="7833"/>
                    <a:pt x="2019" y="8618"/>
                  </a:cubicBezTo>
                  <a:cubicBezTo>
                    <a:pt x="2194" y="9143"/>
                    <a:pt x="2544" y="9494"/>
                    <a:pt x="3070" y="9760"/>
                  </a:cubicBezTo>
                  <a:cubicBezTo>
                    <a:pt x="3771" y="10110"/>
                    <a:pt x="4647" y="10285"/>
                    <a:pt x="5432" y="10370"/>
                  </a:cubicBezTo>
                  <a:cubicBezTo>
                    <a:pt x="6307" y="10370"/>
                    <a:pt x="7183" y="10370"/>
                    <a:pt x="7975" y="10285"/>
                  </a:cubicBezTo>
                  <a:cubicBezTo>
                    <a:pt x="9202" y="10019"/>
                    <a:pt x="10077" y="9410"/>
                    <a:pt x="10862" y="8443"/>
                  </a:cubicBezTo>
                  <a:cubicBezTo>
                    <a:pt x="11304" y="7833"/>
                    <a:pt x="11654" y="7132"/>
                    <a:pt x="12004" y="6515"/>
                  </a:cubicBezTo>
                  <a:cubicBezTo>
                    <a:pt x="12530" y="5205"/>
                    <a:pt x="13056" y="3888"/>
                    <a:pt x="13056" y="2486"/>
                  </a:cubicBezTo>
                  <a:cubicBezTo>
                    <a:pt x="13056" y="2227"/>
                    <a:pt x="13140" y="2136"/>
                    <a:pt x="13406" y="2136"/>
                  </a:cubicBezTo>
                  <a:cubicBezTo>
                    <a:pt x="13589" y="2077"/>
                    <a:pt x="13775" y="2014"/>
                    <a:pt x="13960" y="2014"/>
                  </a:cubicBezTo>
                  <a:cubicBezTo>
                    <a:pt x="14037" y="2014"/>
                    <a:pt x="14114" y="2025"/>
                    <a:pt x="14191" y="2052"/>
                  </a:cubicBezTo>
                  <a:cubicBezTo>
                    <a:pt x="14308" y="2052"/>
                    <a:pt x="14424" y="2089"/>
                    <a:pt x="14541" y="2089"/>
                  </a:cubicBezTo>
                  <a:cubicBezTo>
                    <a:pt x="14600" y="2089"/>
                    <a:pt x="14658" y="2080"/>
                    <a:pt x="14716" y="2052"/>
                  </a:cubicBezTo>
                  <a:cubicBezTo>
                    <a:pt x="14805" y="2021"/>
                    <a:pt x="14893" y="2011"/>
                    <a:pt x="14981" y="2011"/>
                  </a:cubicBezTo>
                  <a:cubicBezTo>
                    <a:pt x="15156" y="2011"/>
                    <a:pt x="15331" y="2052"/>
                    <a:pt x="15508" y="2052"/>
                  </a:cubicBezTo>
                  <a:cubicBezTo>
                    <a:pt x="15683" y="2136"/>
                    <a:pt x="15943" y="2227"/>
                    <a:pt x="15943" y="2486"/>
                  </a:cubicBezTo>
                  <a:cubicBezTo>
                    <a:pt x="15859" y="3362"/>
                    <a:pt x="16118" y="4154"/>
                    <a:pt x="16384" y="4939"/>
                  </a:cubicBezTo>
                  <a:cubicBezTo>
                    <a:pt x="16819" y="6340"/>
                    <a:pt x="17435" y="7567"/>
                    <a:pt x="18311" y="8709"/>
                  </a:cubicBezTo>
                  <a:cubicBezTo>
                    <a:pt x="19096" y="9669"/>
                    <a:pt x="20147" y="10194"/>
                    <a:pt x="21373" y="10285"/>
                  </a:cubicBezTo>
                  <a:cubicBezTo>
                    <a:pt x="21724" y="10328"/>
                    <a:pt x="22097" y="10349"/>
                    <a:pt x="22470" y="10349"/>
                  </a:cubicBezTo>
                  <a:cubicBezTo>
                    <a:pt x="22843" y="10349"/>
                    <a:pt x="23216" y="10328"/>
                    <a:pt x="23567" y="10285"/>
                  </a:cubicBezTo>
                  <a:cubicBezTo>
                    <a:pt x="24443" y="10285"/>
                    <a:pt x="25319" y="10019"/>
                    <a:pt x="26103" y="9669"/>
                  </a:cubicBezTo>
                  <a:cubicBezTo>
                    <a:pt x="26454" y="9494"/>
                    <a:pt x="26720" y="9234"/>
                    <a:pt x="26804" y="8884"/>
                  </a:cubicBezTo>
                  <a:cubicBezTo>
                    <a:pt x="27070" y="8443"/>
                    <a:pt x="27155" y="8092"/>
                    <a:pt x="27330" y="7658"/>
                  </a:cubicBezTo>
                  <a:cubicBezTo>
                    <a:pt x="27596" y="6607"/>
                    <a:pt x="27680" y="5464"/>
                    <a:pt x="27855" y="4413"/>
                  </a:cubicBezTo>
                  <a:cubicBezTo>
                    <a:pt x="28030" y="3979"/>
                    <a:pt x="28122" y="3537"/>
                    <a:pt x="28556" y="3278"/>
                  </a:cubicBezTo>
                  <a:cubicBezTo>
                    <a:pt x="28822" y="3187"/>
                    <a:pt x="28906" y="2928"/>
                    <a:pt x="28906" y="2661"/>
                  </a:cubicBezTo>
                  <a:lnTo>
                    <a:pt x="28906" y="2136"/>
                  </a:lnTo>
                  <a:cubicBezTo>
                    <a:pt x="28906" y="1526"/>
                    <a:pt x="28647" y="1085"/>
                    <a:pt x="27946" y="910"/>
                  </a:cubicBezTo>
                  <a:cubicBezTo>
                    <a:pt x="26103" y="300"/>
                    <a:pt x="24176" y="34"/>
                    <a:pt x="22249" y="34"/>
                  </a:cubicBezTo>
                  <a:cubicBezTo>
                    <a:pt x="21923" y="11"/>
                    <a:pt x="21596" y="1"/>
                    <a:pt x="212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9"/>
            <p:cNvSpPr/>
            <p:nvPr/>
          </p:nvSpPr>
          <p:spPr>
            <a:xfrm>
              <a:off x="7672975" y="982575"/>
              <a:ext cx="78850" cy="42200"/>
            </a:xfrm>
            <a:custGeom>
              <a:rect b="b" l="l" r="r" t="t"/>
              <a:pathLst>
                <a:path extrusionOk="0" h="1688" w="3154">
                  <a:moveTo>
                    <a:pt x="260" y="1"/>
                  </a:moveTo>
                  <a:cubicBezTo>
                    <a:pt x="176" y="526"/>
                    <a:pt x="84" y="968"/>
                    <a:pt x="0" y="1493"/>
                  </a:cubicBezTo>
                  <a:cubicBezTo>
                    <a:pt x="526" y="1623"/>
                    <a:pt x="1052" y="1688"/>
                    <a:pt x="1577" y="1688"/>
                  </a:cubicBezTo>
                  <a:cubicBezTo>
                    <a:pt x="2103" y="1688"/>
                    <a:pt x="2628" y="1623"/>
                    <a:pt x="3154" y="1493"/>
                  </a:cubicBezTo>
                  <a:cubicBezTo>
                    <a:pt x="3063" y="968"/>
                    <a:pt x="2979" y="526"/>
                    <a:pt x="2887" y="1"/>
                  </a:cubicBezTo>
                  <a:cubicBezTo>
                    <a:pt x="2595" y="31"/>
                    <a:pt x="2304" y="41"/>
                    <a:pt x="2012" y="41"/>
                  </a:cubicBezTo>
                  <a:cubicBezTo>
                    <a:pt x="1428" y="41"/>
                    <a:pt x="844" y="1"/>
                    <a:pt x="2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9"/>
            <p:cNvSpPr/>
            <p:nvPr/>
          </p:nvSpPr>
          <p:spPr>
            <a:xfrm>
              <a:off x="8014575" y="1113975"/>
              <a:ext cx="39450" cy="33225"/>
            </a:xfrm>
            <a:custGeom>
              <a:rect b="b" l="l" r="r" t="t"/>
              <a:pathLst>
                <a:path extrusionOk="0" h="1329" w="1578">
                  <a:moveTo>
                    <a:pt x="702" y="0"/>
                  </a:moveTo>
                  <a:cubicBezTo>
                    <a:pt x="526" y="442"/>
                    <a:pt x="351" y="876"/>
                    <a:pt x="1" y="1227"/>
                  </a:cubicBezTo>
                  <a:cubicBezTo>
                    <a:pt x="186" y="1301"/>
                    <a:pt x="356" y="1329"/>
                    <a:pt x="517" y="1329"/>
                  </a:cubicBezTo>
                  <a:cubicBezTo>
                    <a:pt x="734" y="1329"/>
                    <a:pt x="935" y="1279"/>
                    <a:pt x="1136" y="1227"/>
                  </a:cubicBezTo>
                  <a:cubicBezTo>
                    <a:pt x="1402" y="1143"/>
                    <a:pt x="1578" y="876"/>
                    <a:pt x="1402" y="617"/>
                  </a:cubicBezTo>
                  <a:cubicBezTo>
                    <a:pt x="1227" y="351"/>
                    <a:pt x="961" y="176"/>
                    <a:pt x="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9"/>
            <p:cNvSpPr/>
            <p:nvPr/>
          </p:nvSpPr>
          <p:spPr>
            <a:xfrm>
              <a:off x="7372875" y="1113975"/>
              <a:ext cx="37350" cy="33225"/>
            </a:xfrm>
            <a:custGeom>
              <a:rect b="b" l="l" r="r" t="t"/>
              <a:pathLst>
                <a:path extrusionOk="0" h="1329" w="1494">
                  <a:moveTo>
                    <a:pt x="793" y="0"/>
                  </a:moveTo>
                  <a:cubicBezTo>
                    <a:pt x="526" y="176"/>
                    <a:pt x="267" y="351"/>
                    <a:pt x="92" y="617"/>
                  </a:cubicBezTo>
                  <a:cubicBezTo>
                    <a:pt x="1" y="876"/>
                    <a:pt x="92" y="1143"/>
                    <a:pt x="351" y="1227"/>
                  </a:cubicBezTo>
                  <a:cubicBezTo>
                    <a:pt x="552" y="1279"/>
                    <a:pt x="753" y="1329"/>
                    <a:pt x="971" y="1329"/>
                  </a:cubicBezTo>
                  <a:cubicBezTo>
                    <a:pt x="1134" y="1329"/>
                    <a:pt x="1305" y="1301"/>
                    <a:pt x="1493" y="1227"/>
                  </a:cubicBezTo>
                  <a:cubicBezTo>
                    <a:pt x="1143" y="876"/>
                    <a:pt x="968" y="442"/>
                    <a:pt x="7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9"/>
            <p:cNvSpPr/>
            <p:nvPr/>
          </p:nvSpPr>
          <p:spPr>
            <a:xfrm>
              <a:off x="7670700" y="1024275"/>
              <a:ext cx="85500" cy="10975"/>
            </a:xfrm>
            <a:custGeom>
              <a:rect b="b" l="l" r="r" t="t"/>
              <a:pathLst>
                <a:path extrusionOk="0" h="439" w="3420">
                  <a:moveTo>
                    <a:pt x="91" y="1"/>
                  </a:moveTo>
                  <a:cubicBezTo>
                    <a:pt x="0" y="85"/>
                    <a:pt x="0" y="85"/>
                    <a:pt x="0" y="176"/>
                  </a:cubicBezTo>
                  <a:cubicBezTo>
                    <a:pt x="526" y="351"/>
                    <a:pt x="1162" y="439"/>
                    <a:pt x="1776" y="439"/>
                  </a:cubicBezTo>
                  <a:cubicBezTo>
                    <a:pt x="2390" y="439"/>
                    <a:pt x="2982" y="351"/>
                    <a:pt x="3420" y="176"/>
                  </a:cubicBezTo>
                  <a:cubicBezTo>
                    <a:pt x="3329" y="85"/>
                    <a:pt x="3420" y="1"/>
                    <a:pt x="3245" y="1"/>
                  </a:cubicBezTo>
                  <a:cubicBezTo>
                    <a:pt x="2719" y="176"/>
                    <a:pt x="2194" y="260"/>
                    <a:pt x="1668" y="260"/>
                  </a:cubicBezTo>
                  <a:cubicBezTo>
                    <a:pt x="1143" y="260"/>
                    <a:pt x="526" y="85"/>
                    <a:pt x="91" y="1"/>
                  </a:cubicBezTo>
                  <a:close/>
                </a:path>
              </a:pathLst>
            </a:custGeom>
            <a:solidFill>
              <a:srgbClr val="83A5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9"/>
            <p:cNvSpPr/>
            <p:nvPr/>
          </p:nvSpPr>
          <p:spPr>
            <a:xfrm>
              <a:off x="7366400" y="969450"/>
              <a:ext cx="10875" cy="8775"/>
            </a:xfrm>
            <a:custGeom>
              <a:rect b="b" l="l" r="r" t="t"/>
              <a:pathLst>
                <a:path extrusionOk="0" h="351" w="435">
                  <a:moveTo>
                    <a:pt x="176" y="0"/>
                  </a:moveTo>
                  <a:cubicBezTo>
                    <a:pt x="85" y="0"/>
                    <a:pt x="0" y="91"/>
                    <a:pt x="0" y="175"/>
                  </a:cubicBezTo>
                  <a:cubicBezTo>
                    <a:pt x="0" y="267"/>
                    <a:pt x="85" y="351"/>
                    <a:pt x="176" y="351"/>
                  </a:cubicBezTo>
                  <a:cubicBezTo>
                    <a:pt x="351" y="351"/>
                    <a:pt x="351" y="351"/>
                    <a:pt x="435" y="175"/>
                  </a:cubicBezTo>
                  <a:cubicBezTo>
                    <a:pt x="435" y="91"/>
                    <a:pt x="351" y="0"/>
                    <a:pt x="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9"/>
            <p:cNvSpPr/>
            <p:nvPr/>
          </p:nvSpPr>
          <p:spPr>
            <a:xfrm>
              <a:off x="8049625" y="969450"/>
              <a:ext cx="8775" cy="8775"/>
            </a:xfrm>
            <a:custGeom>
              <a:rect b="b" l="l" r="r" t="t"/>
              <a:pathLst>
                <a:path extrusionOk="0" h="351" w="351">
                  <a:moveTo>
                    <a:pt x="176" y="0"/>
                  </a:moveTo>
                  <a:cubicBezTo>
                    <a:pt x="84" y="0"/>
                    <a:pt x="0" y="91"/>
                    <a:pt x="0" y="175"/>
                  </a:cubicBezTo>
                  <a:cubicBezTo>
                    <a:pt x="0" y="267"/>
                    <a:pt x="0" y="351"/>
                    <a:pt x="176" y="351"/>
                  </a:cubicBezTo>
                  <a:cubicBezTo>
                    <a:pt x="260" y="351"/>
                    <a:pt x="351" y="351"/>
                    <a:pt x="351" y="175"/>
                  </a:cubicBezTo>
                  <a:cubicBezTo>
                    <a:pt x="351" y="91"/>
                    <a:pt x="260" y="0"/>
                    <a:pt x="1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9"/>
            <p:cNvSpPr/>
            <p:nvPr/>
          </p:nvSpPr>
          <p:spPr>
            <a:xfrm>
              <a:off x="7368500" y="945450"/>
              <a:ext cx="8775" cy="9650"/>
            </a:xfrm>
            <a:custGeom>
              <a:rect b="b" l="l" r="r" t="t"/>
              <a:pathLst>
                <a:path extrusionOk="0" h="386" w="351">
                  <a:moveTo>
                    <a:pt x="176" y="0"/>
                  </a:moveTo>
                  <a:cubicBezTo>
                    <a:pt x="1" y="0"/>
                    <a:pt x="1" y="84"/>
                    <a:pt x="1" y="175"/>
                  </a:cubicBezTo>
                  <a:cubicBezTo>
                    <a:pt x="1" y="259"/>
                    <a:pt x="92" y="351"/>
                    <a:pt x="176" y="351"/>
                  </a:cubicBezTo>
                  <a:cubicBezTo>
                    <a:pt x="202" y="375"/>
                    <a:pt x="228" y="385"/>
                    <a:pt x="251" y="385"/>
                  </a:cubicBezTo>
                  <a:cubicBezTo>
                    <a:pt x="309" y="385"/>
                    <a:pt x="351" y="324"/>
                    <a:pt x="351" y="259"/>
                  </a:cubicBezTo>
                  <a:cubicBezTo>
                    <a:pt x="351" y="84"/>
                    <a:pt x="267" y="0"/>
                    <a:pt x="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9"/>
            <p:cNvSpPr/>
            <p:nvPr/>
          </p:nvSpPr>
          <p:spPr>
            <a:xfrm>
              <a:off x="8047350" y="945450"/>
              <a:ext cx="11050" cy="8775"/>
            </a:xfrm>
            <a:custGeom>
              <a:rect b="b" l="l" r="r" t="t"/>
              <a:pathLst>
                <a:path extrusionOk="0" h="351" w="442">
                  <a:moveTo>
                    <a:pt x="267" y="0"/>
                  </a:moveTo>
                  <a:cubicBezTo>
                    <a:pt x="91" y="0"/>
                    <a:pt x="0" y="84"/>
                    <a:pt x="0" y="175"/>
                  </a:cubicBezTo>
                  <a:cubicBezTo>
                    <a:pt x="91" y="351"/>
                    <a:pt x="91" y="351"/>
                    <a:pt x="175" y="351"/>
                  </a:cubicBezTo>
                  <a:cubicBezTo>
                    <a:pt x="351" y="351"/>
                    <a:pt x="442" y="351"/>
                    <a:pt x="442" y="175"/>
                  </a:cubicBezTo>
                  <a:cubicBezTo>
                    <a:pt x="442" y="84"/>
                    <a:pt x="351" y="0"/>
                    <a:pt x="2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9"/>
            <p:cNvSpPr/>
            <p:nvPr/>
          </p:nvSpPr>
          <p:spPr>
            <a:xfrm>
              <a:off x="7390400" y="921275"/>
              <a:ext cx="269450" cy="227750"/>
            </a:xfrm>
            <a:custGeom>
              <a:rect b="b" l="l" r="r" t="t"/>
              <a:pathLst>
                <a:path extrusionOk="0" h="9110" w="10778">
                  <a:moveTo>
                    <a:pt x="4380" y="0"/>
                  </a:moveTo>
                  <a:cubicBezTo>
                    <a:pt x="3504" y="175"/>
                    <a:pt x="2628" y="266"/>
                    <a:pt x="1843" y="617"/>
                  </a:cubicBezTo>
                  <a:cubicBezTo>
                    <a:pt x="701" y="1142"/>
                    <a:pt x="92" y="2102"/>
                    <a:pt x="92" y="3329"/>
                  </a:cubicBezTo>
                  <a:cubicBezTo>
                    <a:pt x="0" y="4555"/>
                    <a:pt x="176" y="5697"/>
                    <a:pt x="526" y="6748"/>
                  </a:cubicBezTo>
                  <a:cubicBezTo>
                    <a:pt x="876" y="7975"/>
                    <a:pt x="1577" y="8675"/>
                    <a:pt x="2803" y="9026"/>
                  </a:cubicBezTo>
                  <a:cubicBezTo>
                    <a:pt x="3329" y="9110"/>
                    <a:pt x="3855" y="9110"/>
                    <a:pt x="4205" y="9110"/>
                  </a:cubicBezTo>
                  <a:cubicBezTo>
                    <a:pt x="4997" y="9110"/>
                    <a:pt x="5697" y="9110"/>
                    <a:pt x="6307" y="8935"/>
                  </a:cubicBezTo>
                  <a:cubicBezTo>
                    <a:pt x="7274" y="8759"/>
                    <a:pt x="8150" y="8409"/>
                    <a:pt x="8760" y="7533"/>
                  </a:cubicBezTo>
                  <a:cubicBezTo>
                    <a:pt x="9201" y="7008"/>
                    <a:pt x="9552" y="6398"/>
                    <a:pt x="9811" y="5781"/>
                  </a:cubicBezTo>
                  <a:cubicBezTo>
                    <a:pt x="10336" y="4730"/>
                    <a:pt x="10778" y="3679"/>
                    <a:pt x="10778" y="2544"/>
                  </a:cubicBezTo>
                  <a:cubicBezTo>
                    <a:pt x="10778" y="1493"/>
                    <a:pt x="10512" y="1051"/>
                    <a:pt x="9552" y="617"/>
                  </a:cubicBezTo>
                  <a:cubicBezTo>
                    <a:pt x="9460" y="526"/>
                    <a:pt x="9376" y="526"/>
                    <a:pt x="9201" y="442"/>
                  </a:cubicBezTo>
                  <a:cubicBezTo>
                    <a:pt x="8409" y="175"/>
                    <a:pt x="7533" y="0"/>
                    <a:pt x="66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9"/>
            <p:cNvSpPr/>
            <p:nvPr/>
          </p:nvSpPr>
          <p:spPr>
            <a:xfrm>
              <a:off x="7764950" y="921275"/>
              <a:ext cx="269275" cy="228150"/>
            </a:xfrm>
            <a:custGeom>
              <a:rect b="b" l="l" r="r" t="t"/>
              <a:pathLst>
                <a:path extrusionOk="0" h="9126" w="10771">
                  <a:moveTo>
                    <a:pt x="4814" y="0"/>
                  </a:moveTo>
                  <a:cubicBezTo>
                    <a:pt x="4205" y="0"/>
                    <a:pt x="3504" y="0"/>
                    <a:pt x="2712" y="175"/>
                  </a:cubicBezTo>
                  <a:cubicBezTo>
                    <a:pt x="2011" y="266"/>
                    <a:pt x="1311" y="442"/>
                    <a:pt x="701" y="876"/>
                  </a:cubicBezTo>
                  <a:cubicBezTo>
                    <a:pt x="435" y="1051"/>
                    <a:pt x="175" y="1226"/>
                    <a:pt x="84" y="1577"/>
                  </a:cubicBezTo>
                  <a:cubicBezTo>
                    <a:pt x="0" y="2102"/>
                    <a:pt x="0" y="2719"/>
                    <a:pt x="84" y="3329"/>
                  </a:cubicBezTo>
                  <a:cubicBezTo>
                    <a:pt x="351" y="4821"/>
                    <a:pt x="1051" y="6223"/>
                    <a:pt x="1927" y="7449"/>
                  </a:cubicBezTo>
                  <a:cubicBezTo>
                    <a:pt x="2362" y="8059"/>
                    <a:pt x="2887" y="8500"/>
                    <a:pt x="3588" y="8675"/>
                  </a:cubicBezTo>
                  <a:cubicBezTo>
                    <a:pt x="4205" y="8935"/>
                    <a:pt x="4814" y="9026"/>
                    <a:pt x="5431" y="9026"/>
                  </a:cubicBezTo>
                  <a:cubicBezTo>
                    <a:pt x="5940" y="9075"/>
                    <a:pt x="6418" y="9126"/>
                    <a:pt x="6885" y="9126"/>
                  </a:cubicBezTo>
                  <a:cubicBezTo>
                    <a:pt x="7221" y="9126"/>
                    <a:pt x="7552" y="9099"/>
                    <a:pt x="7884" y="9026"/>
                  </a:cubicBezTo>
                  <a:cubicBezTo>
                    <a:pt x="9019" y="8759"/>
                    <a:pt x="9811" y="8150"/>
                    <a:pt x="10161" y="7008"/>
                  </a:cubicBezTo>
                  <a:cubicBezTo>
                    <a:pt x="10420" y="6223"/>
                    <a:pt x="10596" y="5431"/>
                    <a:pt x="10687" y="4555"/>
                  </a:cubicBezTo>
                  <a:cubicBezTo>
                    <a:pt x="10771" y="3945"/>
                    <a:pt x="10771" y="3329"/>
                    <a:pt x="10687" y="2719"/>
                  </a:cubicBezTo>
                  <a:cubicBezTo>
                    <a:pt x="10420" y="1577"/>
                    <a:pt x="9720" y="967"/>
                    <a:pt x="8668" y="526"/>
                  </a:cubicBezTo>
                  <a:cubicBezTo>
                    <a:pt x="7533" y="91"/>
                    <a:pt x="6216" y="0"/>
                    <a:pt x="4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08" name="Google Shape;1008;p39"/>
          <p:cNvCxnSpPr/>
          <p:nvPr/>
        </p:nvCxnSpPr>
        <p:spPr>
          <a:xfrm rot="10800000">
            <a:off x="1354850" y="2967824"/>
            <a:ext cx="0" cy="572700"/>
          </a:xfrm>
          <a:prstGeom prst="straightConnector1">
            <a:avLst/>
          </a:prstGeom>
          <a:noFill/>
          <a:ln cap="flat" cmpd="sng" w="9525">
            <a:solidFill>
              <a:schemeClr val="dk1"/>
            </a:solidFill>
            <a:prstDash val="solid"/>
            <a:round/>
            <a:headEnd len="med" w="med" type="none"/>
            <a:tailEnd len="med" w="med" type="none"/>
          </a:ln>
        </p:spPr>
      </p:cxnSp>
      <p:cxnSp>
        <p:nvCxnSpPr>
          <p:cNvPr id="1009" name="Google Shape;1009;p39"/>
          <p:cNvCxnSpPr/>
          <p:nvPr/>
        </p:nvCxnSpPr>
        <p:spPr>
          <a:xfrm rot="10800000">
            <a:off x="2374475" y="2967937"/>
            <a:ext cx="0" cy="572700"/>
          </a:xfrm>
          <a:prstGeom prst="straightConnector1">
            <a:avLst/>
          </a:prstGeom>
          <a:noFill/>
          <a:ln cap="flat" cmpd="sng" w="9525">
            <a:solidFill>
              <a:schemeClr val="dk1"/>
            </a:solidFill>
            <a:prstDash val="solid"/>
            <a:round/>
            <a:headEnd len="med" w="med" type="none"/>
            <a:tailEnd len="med" w="med" type="none"/>
          </a:ln>
        </p:spPr>
      </p:cxnSp>
      <p:cxnSp>
        <p:nvCxnSpPr>
          <p:cNvPr id="1010" name="Google Shape;1010;p39"/>
          <p:cNvCxnSpPr/>
          <p:nvPr/>
        </p:nvCxnSpPr>
        <p:spPr>
          <a:xfrm rot="10800000">
            <a:off x="3394100" y="2967824"/>
            <a:ext cx="0" cy="572700"/>
          </a:xfrm>
          <a:prstGeom prst="straightConnector1">
            <a:avLst/>
          </a:prstGeom>
          <a:noFill/>
          <a:ln cap="flat" cmpd="sng" w="9525">
            <a:solidFill>
              <a:schemeClr val="dk1"/>
            </a:solidFill>
            <a:prstDash val="solid"/>
            <a:round/>
            <a:headEnd len="med" w="med" type="none"/>
            <a:tailEnd len="med" w="med" type="none"/>
          </a:ln>
        </p:spPr>
      </p:cxnSp>
      <p:cxnSp>
        <p:nvCxnSpPr>
          <p:cNvPr id="1011" name="Google Shape;1011;p39"/>
          <p:cNvCxnSpPr/>
          <p:nvPr/>
        </p:nvCxnSpPr>
        <p:spPr>
          <a:xfrm rot="10800000">
            <a:off x="4413725" y="2967824"/>
            <a:ext cx="0" cy="572700"/>
          </a:xfrm>
          <a:prstGeom prst="straightConnector1">
            <a:avLst/>
          </a:prstGeom>
          <a:noFill/>
          <a:ln cap="flat" cmpd="sng" w="9525">
            <a:solidFill>
              <a:schemeClr val="dk1"/>
            </a:solidFill>
            <a:prstDash val="solid"/>
            <a:round/>
            <a:headEnd len="med" w="med" type="none"/>
            <a:tailEnd len="med" w="med" type="none"/>
          </a:ln>
        </p:spPr>
      </p:cxnSp>
      <p:cxnSp>
        <p:nvCxnSpPr>
          <p:cNvPr id="1012" name="Google Shape;1012;p39"/>
          <p:cNvCxnSpPr/>
          <p:nvPr/>
        </p:nvCxnSpPr>
        <p:spPr>
          <a:xfrm rot="10800000">
            <a:off x="5433350" y="2967824"/>
            <a:ext cx="0" cy="572700"/>
          </a:xfrm>
          <a:prstGeom prst="straightConnector1">
            <a:avLst/>
          </a:prstGeom>
          <a:noFill/>
          <a:ln cap="flat" cmpd="sng" w="9525">
            <a:solidFill>
              <a:schemeClr val="dk1"/>
            </a:solidFill>
            <a:prstDash val="solid"/>
            <a:round/>
            <a:headEnd len="med" w="med" type="none"/>
            <a:tailEnd len="med" w="med" type="none"/>
          </a:ln>
        </p:spPr>
      </p:cxnSp>
      <p:cxnSp>
        <p:nvCxnSpPr>
          <p:cNvPr id="1013" name="Google Shape;1013;p39"/>
          <p:cNvCxnSpPr/>
          <p:nvPr/>
        </p:nvCxnSpPr>
        <p:spPr>
          <a:xfrm rot="10800000">
            <a:off x="6452963" y="2967824"/>
            <a:ext cx="0" cy="572700"/>
          </a:xfrm>
          <a:prstGeom prst="straightConnector1">
            <a:avLst/>
          </a:prstGeom>
          <a:noFill/>
          <a:ln cap="flat" cmpd="sng" w="9525">
            <a:solidFill>
              <a:schemeClr val="dk1"/>
            </a:solidFill>
            <a:prstDash val="solid"/>
            <a:round/>
            <a:headEnd len="med" w="med" type="none"/>
            <a:tailEnd len="med" w="med" type="none"/>
          </a:ln>
        </p:spPr>
      </p:cxnSp>
      <p:cxnSp>
        <p:nvCxnSpPr>
          <p:cNvPr id="1014" name="Google Shape;1014;p39"/>
          <p:cNvCxnSpPr/>
          <p:nvPr/>
        </p:nvCxnSpPr>
        <p:spPr>
          <a:xfrm rot="10800000">
            <a:off x="7472575" y="2967824"/>
            <a:ext cx="0" cy="572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40"/>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sp>
        <p:nvSpPr>
          <p:cNvPr id="1020" name="Google Shape;1020;p40"/>
          <p:cNvSpPr/>
          <p:nvPr/>
        </p:nvSpPr>
        <p:spPr>
          <a:xfrm rot="10800000">
            <a:off x="8375025" y="2642646"/>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0"/>
          <p:cNvSpPr/>
          <p:nvPr/>
        </p:nvSpPr>
        <p:spPr>
          <a:xfrm rot="10800000">
            <a:off x="3610450" y="445588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0"/>
          <p:cNvSpPr/>
          <p:nvPr/>
        </p:nvSpPr>
        <p:spPr>
          <a:xfrm rot="10800000">
            <a:off x="4989900"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023" name="Google Shape;1023;p40"/>
          <p:cNvGraphicFramePr/>
          <p:nvPr/>
        </p:nvGraphicFramePr>
        <p:xfrm>
          <a:off x="952475" y="1377000"/>
          <a:ext cx="3000000" cy="3000000"/>
        </p:xfrm>
        <a:graphic>
          <a:graphicData uri="http://schemas.openxmlformats.org/drawingml/2006/table">
            <a:tbl>
              <a:tblPr>
                <a:noFill/>
                <a:tableStyleId>{135BBCE3-B3CB-4893-897E-2E49ED4A2AFD}</a:tableStyleId>
              </a:tblPr>
              <a:tblGrid>
                <a:gridCol w="881750"/>
                <a:gridCol w="813200"/>
                <a:gridCol w="1305900"/>
                <a:gridCol w="1036575"/>
                <a:gridCol w="955525"/>
                <a:gridCol w="1161150"/>
                <a:gridCol w="1084950"/>
              </a:tblGrid>
              <a:tr h="515175">
                <a:tc>
                  <a:txBody>
                    <a:bodyPr/>
                    <a:lstStyle/>
                    <a:p>
                      <a:pPr indent="0" lvl="0" marL="0" rtl="0" algn="l">
                        <a:spcBef>
                          <a:spcPts val="0"/>
                        </a:spcBef>
                        <a:spcAft>
                          <a:spcPts val="0"/>
                        </a:spcAft>
                        <a:buNone/>
                      </a:pPr>
                      <a:r>
                        <a:rPr b="1" lang="en" sz="1800">
                          <a:solidFill>
                            <a:schemeClr val="lt1"/>
                          </a:solidFill>
                          <a:latin typeface="Didact Gothic"/>
                          <a:ea typeface="Didact Gothic"/>
                          <a:cs typeface="Didact Gothic"/>
                          <a:sym typeface="Didact Gothic"/>
                        </a:rPr>
                        <a:t>Mon</a:t>
                      </a:r>
                      <a:endParaRPr b="1" sz="1800">
                        <a:solidFill>
                          <a:schemeClr val="lt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n" sz="1800">
                          <a:solidFill>
                            <a:schemeClr val="lt1"/>
                          </a:solidFill>
                          <a:latin typeface="Didact Gothic"/>
                          <a:ea typeface="Didact Gothic"/>
                          <a:cs typeface="Didact Gothic"/>
                          <a:sym typeface="Didact Gothic"/>
                        </a:rPr>
                        <a:t>Tue</a:t>
                      </a:r>
                      <a:endParaRPr b="1" sz="1800">
                        <a:solidFill>
                          <a:schemeClr val="lt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n" sz="1800">
                          <a:solidFill>
                            <a:schemeClr val="lt1"/>
                          </a:solidFill>
                          <a:latin typeface="Didact Gothic"/>
                          <a:ea typeface="Didact Gothic"/>
                          <a:cs typeface="Didact Gothic"/>
                          <a:sym typeface="Didact Gothic"/>
                        </a:rPr>
                        <a:t>Wed</a:t>
                      </a:r>
                      <a:endParaRPr b="1" sz="1800">
                        <a:solidFill>
                          <a:schemeClr val="lt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n" sz="1800">
                          <a:solidFill>
                            <a:schemeClr val="lt1"/>
                          </a:solidFill>
                          <a:latin typeface="Didact Gothic"/>
                          <a:ea typeface="Didact Gothic"/>
                          <a:cs typeface="Didact Gothic"/>
                          <a:sym typeface="Didact Gothic"/>
                        </a:rPr>
                        <a:t>Thu</a:t>
                      </a:r>
                      <a:endParaRPr b="1" sz="1800">
                        <a:solidFill>
                          <a:schemeClr val="lt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n" sz="1800">
                          <a:solidFill>
                            <a:schemeClr val="lt1"/>
                          </a:solidFill>
                          <a:latin typeface="Didact Gothic"/>
                          <a:ea typeface="Didact Gothic"/>
                          <a:cs typeface="Didact Gothic"/>
                          <a:sym typeface="Didact Gothic"/>
                        </a:rPr>
                        <a:t>Fri</a:t>
                      </a:r>
                      <a:endParaRPr b="1" sz="1800">
                        <a:solidFill>
                          <a:schemeClr val="lt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n" sz="1800">
                          <a:solidFill>
                            <a:schemeClr val="lt1"/>
                          </a:solidFill>
                          <a:latin typeface="Didact Gothic"/>
                          <a:ea typeface="Didact Gothic"/>
                          <a:cs typeface="Didact Gothic"/>
                          <a:sym typeface="Didact Gothic"/>
                        </a:rPr>
                        <a:t>Sat</a:t>
                      </a:r>
                      <a:endParaRPr b="1" sz="1800">
                        <a:solidFill>
                          <a:schemeClr val="lt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n" sz="1800">
                          <a:solidFill>
                            <a:schemeClr val="lt1"/>
                          </a:solidFill>
                          <a:latin typeface="Didact Gothic"/>
                          <a:ea typeface="Didact Gothic"/>
                          <a:cs typeface="Didact Gothic"/>
                          <a:sym typeface="Didact Gothic"/>
                        </a:rPr>
                        <a:t>Sun</a:t>
                      </a:r>
                      <a:endParaRPr b="1" sz="1800">
                        <a:solidFill>
                          <a:schemeClr val="lt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753050">
                <a:tc>
                  <a:txBody>
                    <a:bodyPr/>
                    <a:lstStyle/>
                    <a:p>
                      <a:pPr indent="0" lvl="0" marL="0" rtl="0" algn="l">
                        <a:spcBef>
                          <a:spcPts val="0"/>
                        </a:spcBef>
                        <a:spcAft>
                          <a:spcPts val="0"/>
                        </a:spcAft>
                        <a:buNone/>
                      </a:pPr>
                      <a:r>
                        <a:t/>
                      </a:r>
                      <a:endParaRPr>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Didact Gothic"/>
                        <a:ea typeface="Didact Gothic"/>
                        <a:cs typeface="Didact Gothic"/>
                        <a:sym typeface="Didact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5175">
                <a:tc>
                  <a:txBody>
                    <a:bodyPr/>
                    <a:lstStyle/>
                    <a:p>
                      <a:pPr indent="0" lvl="0" marL="0" rtl="0" algn="l">
                        <a:spcBef>
                          <a:spcPts val="0"/>
                        </a:spcBef>
                        <a:spcAft>
                          <a:spcPts val="0"/>
                        </a:spcAft>
                        <a:buNone/>
                      </a:pPr>
                      <a:r>
                        <a:rPr b="1" lang="en" sz="1600">
                          <a:solidFill>
                            <a:schemeClr val="dk1"/>
                          </a:solidFill>
                          <a:latin typeface="Didact Gothic"/>
                          <a:ea typeface="Didact Gothic"/>
                          <a:cs typeface="Didact Gothic"/>
                          <a:sym typeface="Didact Gothic"/>
                        </a:rPr>
                        <a:t>Delhi</a:t>
                      </a:r>
                      <a:endParaRPr b="1"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600">
                          <a:solidFill>
                            <a:schemeClr val="dk1"/>
                          </a:solidFill>
                          <a:latin typeface="Didact Gothic"/>
                          <a:ea typeface="Didact Gothic"/>
                          <a:cs typeface="Didact Gothic"/>
                          <a:sym typeface="Didact Gothic"/>
                        </a:rPr>
                        <a:t>Jaipur</a:t>
                      </a:r>
                      <a:endParaRPr b="1"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600">
                          <a:solidFill>
                            <a:schemeClr val="dk1"/>
                          </a:solidFill>
                          <a:latin typeface="Didact Gothic"/>
                          <a:ea typeface="Didact Gothic"/>
                          <a:cs typeface="Didact Gothic"/>
                          <a:sym typeface="Didact Gothic"/>
                        </a:rPr>
                        <a:t>C</a:t>
                      </a:r>
                      <a:r>
                        <a:rPr b="1" lang="en" sz="1600">
                          <a:solidFill>
                            <a:schemeClr val="dk1"/>
                          </a:solidFill>
                          <a:latin typeface="Didact Gothic"/>
                          <a:ea typeface="Didact Gothic"/>
                          <a:cs typeface="Didact Gothic"/>
                          <a:sym typeface="Didact Gothic"/>
                        </a:rPr>
                        <a:t>handigarh</a:t>
                      </a:r>
                      <a:endParaRPr b="1"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600">
                          <a:solidFill>
                            <a:schemeClr val="dk1"/>
                          </a:solidFill>
                          <a:latin typeface="Didact Gothic"/>
                          <a:ea typeface="Didact Gothic"/>
                          <a:cs typeface="Didact Gothic"/>
                          <a:sym typeface="Didact Gothic"/>
                        </a:rPr>
                        <a:t>Mumbai</a:t>
                      </a:r>
                      <a:endParaRPr b="1"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600">
                          <a:solidFill>
                            <a:schemeClr val="dk1"/>
                          </a:solidFill>
                          <a:latin typeface="Didact Gothic"/>
                          <a:ea typeface="Didact Gothic"/>
                          <a:cs typeface="Didact Gothic"/>
                          <a:sym typeface="Didact Gothic"/>
                        </a:rPr>
                        <a:t>Punjab</a:t>
                      </a:r>
                      <a:endParaRPr b="1"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600">
                          <a:solidFill>
                            <a:schemeClr val="dk1"/>
                          </a:solidFill>
                          <a:latin typeface="Didact Gothic"/>
                          <a:ea typeface="Didact Gothic"/>
                          <a:cs typeface="Didact Gothic"/>
                          <a:sym typeface="Didact Gothic"/>
                        </a:rPr>
                        <a:t>Bengaluru</a:t>
                      </a:r>
                      <a:endParaRPr b="1"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600">
                          <a:solidFill>
                            <a:schemeClr val="dk1"/>
                          </a:solidFill>
                          <a:latin typeface="Didact Gothic"/>
                          <a:ea typeface="Didact Gothic"/>
                          <a:cs typeface="Didact Gothic"/>
                          <a:sym typeface="Didact Gothic"/>
                        </a:rPr>
                        <a:t>Himachal</a:t>
                      </a:r>
                      <a:endParaRPr b="1"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5175">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63</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F</a:t>
                      </a:r>
                      <a:endParaRPr sz="1600">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50</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F</a:t>
                      </a:r>
                      <a:endParaRPr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55</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F</a:t>
                      </a:r>
                      <a:endParaRPr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67</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F</a:t>
                      </a:r>
                      <a:endParaRPr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62</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F</a:t>
                      </a:r>
                      <a:endParaRPr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65</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F</a:t>
                      </a:r>
                      <a:endParaRPr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42</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F</a:t>
                      </a:r>
                      <a:endParaRPr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5175">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19</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C</a:t>
                      </a:r>
                      <a:endParaRPr sz="16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-1</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C</a:t>
                      </a:r>
                      <a:endParaRPr sz="16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13</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C</a:t>
                      </a:r>
                      <a:endParaRPr sz="16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21</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C</a:t>
                      </a:r>
                      <a:endParaRPr sz="16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16</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C</a:t>
                      </a:r>
                      <a:endParaRPr sz="16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9</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C</a:t>
                      </a:r>
                      <a:endParaRPr sz="16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600">
                          <a:solidFill>
                            <a:schemeClr val="dk1"/>
                          </a:solidFill>
                          <a:latin typeface="Didact Gothic"/>
                          <a:ea typeface="Didact Gothic"/>
                          <a:cs typeface="Didact Gothic"/>
                          <a:sym typeface="Didact Gothic"/>
                        </a:rPr>
                        <a:t>6</a:t>
                      </a:r>
                      <a:r>
                        <a:rPr lang="en" sz="1600">
                          <a:latin typeface="Didact Gothic"/>
                          <a:ea typeface="Didact Gothic"/>
                          <a:cs typeface="Didact Gothic"/>
                          <a:sym typeface="Didact Gothic"/>
                        </a:rPr>
                        <a:t>°</a:t>
                      </a:r>
                      <a:r>
                        <a:rPr lang="en" sz="1600">
                          <a:solidFill>
                            <a:schemeClr val="dk1"/>
                          </a:solidFill>
                          <a:latin typeface="Didact Gothic"/>
                          <a:ea typeface="Didact Gothic"/>
                          <a:cs typeface="Didact Gothic"/>
                          <a:sym typeface="Didact Gothic"/>
                        </a:rPr>
                        <a:t>C</a:t>
                      </a:r>
                      <a:endParaRPr sz="16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pSp>
        <p:nvGrpSpPr>
          <p:cNvPr id="1024" name="Google Shape;1024;p40"/>
          <p:cNvGrpSpPr/>
          <p:nvPr/>
        </p:nvGrpSpPr>
        <p:grpSpPr>
          <a:xfrm>
            <a:off x="5455250" y="2125563"/>
            <a:ext cx="348600" cy="313875"/>
            <a:chOff x="4743000" y="2938900"/>
            <a:chExt cx="348600" cy="313875"/>
          </a:xfrm>
        </p:grpSpPr>
        <p:sp>
          <p:nvSpPr>
            <p:cNvPr id="1025" name="Google Shape;1025;p40"/>
            <p:cNvSpPr/>
            <p:nvPr/>
          </p:nvSpPr>
          <p:spPr>
            <a:xfrm>
              <a:off x="4743000" y="2938900"/>
              <a:ext cx="348600" cy="205500"/>
            </a:xfrm>
            <a:custGeom>
              <a:rect b="b" l="l" r="r" t="t"/>
              <a:pathLst>
                <a:path extrusionOk="0" h="8220" w="13944">
                  <a:moveTo>
                    <a:pt x="9512" y="0"/>
                  </a:moveTo>
                  <a:cubicBezTo>
                    <a:pt x="8774" y="0"/>
                    <a:pt x="8035" y="185"/>
                    <a:pt x="7481" y="739"/>
                  </a:cubicBezTo>
                  <a:cubicBezTo>
                    <a:pt x="7016" y="466"/>
                    <a:pt x="6462" y="370"/>
                    <a:pt x="5908" y="370"/>
                  </a:cubicBezTo>
                  <a:cubicBezTo>
                    <a:pt x="4897" y="370"/>
                    <a:pt x="3974" y="739"/>
                    <a:pt x="3324" y="1389"/>
                  </a:cubicBezTo>
                  <a:cubicBezTo>
                    <a:pt x="3235" y="1389"/>
                    <a:pt x="3235" y="1573"/>
                    <a:pt x="3235" y="1662"/>
                  </a:cubicBezTo>
                  <a:cubicBezTo>
                    <a:pt x="3279" y="1710"/>
                    <a:pt x="3348" y="1734"/>
                    <a:pt x="3417" y="1734"/>
                  </a:cubicBezTo>
                  <a:cubicBezTo>
                    <a:pt x="3486" y="1734"/>
                    <a:pt x="3556" y="1710"/>
                    <a:pt x="3604" y="1662"/>
                  </a:cubicBezTo>
                  <a:cubicBezTo>
                    <a:pt x="4158" y="1108"/>
                    <a:pt x="4985" y="739"/>
                    <a:pt x="5908" y="739"/>
                  </a:cubicBezTo>
                  <a:cubicBezTo>
                    <a:pt x="6558" y="739"/>
                    <a:pt x="7201" y="923"/>
                    <a:pt x="7755" y="1293"/>
                  </a:cubicBezTo>
                  <a:cubicBezTo>
                    <a:pt x="8309" y="1662"/>
                    <a:pt x="8678" y="2127"/>
                    <a:pt x="8958" y="2585"/>
                  </a:cubicBezTo>
                  <a:cubicBezTo>
                    <a:pt x="8678" y="2681"/>
                    <a:pt x="8405" y="2866"/>
                    <a:pt x="8124" y="3050"/>
                  </a:cubicBezTo>
                  <a:cubicBezTo>
                    <a:pt x="7666" y="3324"/>
                    <a:pt x="7297" y="3693"/>
                    <a:pt x="7112" y="4247"/>
                  </a:cubicBezTo>
                  <a:cubicBezTo>
                    <a:pt x="6743" y="4247"/>
                    <a:pt x="6278" y="4431"/>
                    <a:pt x="6004" y="4712"/>
                  </a:cubicBezTo>
                  <a:cubicBezTo>
                    <a:pt x="5635" y="4985"/>
                    <a:pt x="5355" y="5354"/>
                    <a:pt x="5266" y="5820"/>
                  </a:cubicBezTo>
                  <a:cubicBezTo>
                    <a:pt x="5266" y="5908"/>
                    <a:pt x="5355" y="6004"/>
                    <a:pt x="5451" y="6004"/>
                  </a:cubicBezTo>
                  <a:cubicBezTo>
                    <a:pt x="5476" y="6030"/>
                    <a:pt x="5510" y="6041"/>
                    <a:pt x="5545" y="6041"/>
                  </a:cubicBezTo>
                  <a:cubicBezTo>
                    <a:pt x="5631" y="6041"/>
                    <a:pt x="5724" y="5976"/>
                    <a:pt x="5724" y="5908"/>
                  </a:cubicBezTo>
                  <a:cubicBezTo>
                    <a:pt x="5820" y="5539"/>
                    <a:pt x="6004" y="5266"/>
                    <a:pt x="6278" y="4985"/>
                  </a:cubicBezTo>
                  <a:cubicBezTo>
                    <a:pt x="6558" y="4801"/>
                    <a:pt x="6928" y="4616"/>
                    <a:pt x="7201" y="4616"/>
                  </a:cubicBezTo>
                  <a:cubicBezTo>
                    <a:pt x="7297" y="4616"/>
                    <a:pt x="7385" y="4616"/>
                    <a:pt x="7481" y="4527"/>
                  </a:cubicBezTo>
                  <a:cubicBezTo>
                    <a:pt x="7755" y="3508"/>
                    <a:pt x="8678" y="2866"/>
                    <a:pt x="9697" y="2866"/>
                  </a:cubicBezTo>
                  <a:cubicBezTo>
                    <a:pt x="11078" y="2866"/>
                    <a:pt x="12097" y="3877"/>
                    <a:pt x="12186" y="5170"/>
                  </a:cubicBezTo>
                  <a:cubicBezTo>
                    <a:pt x="12186" y="5354"/>
                    <a:pt x="12282" y="5354"/>
                    <a:pt x="12370" y="5354"/>
                  </a:cubicBezTo>
                  <a:cubicBezTo>
                    <a:pt x="13020" y="5450"/>
                    <a:pt x="13574" y="5908"/>
                    <a:pt x="13574" y="6647"/>
                  </a:cubicBezTo>
                  <a:cubicBezTo>
                    <a:pt x="13574" y="7297"/>
                    <a:pt x="13020" y="7851"/>
                    <a:pt x="12370" y="7851"/>
                  </a:cubicBezTo>
                  <a:lnTo>
                    <a:pt x="7297" y="7851"/>
                  </a:lnTo>
                  <a:cubicBezTo>
                    <a:pt x="6558" y="7851"/>
                    <a:pt x="5908" y="7385"/>
                    <a:pt x="5724" y="6647"/>
                  </a:cubicBezTo>
                  <a:cubicBezTo>
                    <a:pt x="5724" y="6584"/>
                    <a:pt x="5680" y="6518"/>
                    <a:pt x="5589" y="6518"/>
                  </a:cubicBezTo>
                  <a:cubicBezTo>
                    <a:pt x="5551" y="6518"/>
                    <a:pt x="5505" y="6530"/>
                    <a:pt x="5451" y="6558"/>
                  </a:cubicBezTo>
                  <a:cubicBezTo>
                    <a:pt x="5355" y="6558"/>
                    <a:pt x="5355" y="6647"/>
                    <a:pt x="5355" y="6831"/>
                  </a:cubicBezTo>
                  <a:cubicBezTo>
                    <a:pt x="5451" y="7201"/>
                    <a:pt x="5724" y="7570"/>
                    <a:pt x="6093" y="7851"/>
                  </a:cubicBezTo>
                  <a:lnTo>
                    <a:pt x="2216" y="7851"/>
                  </a:lnTo>
                  <a:cubicBezTo>
                    <a:pt x="1293" y="7851"/>
                    <a:pt x="466" y="7016"/>
                    <a:pt x="466" y="6004"/>
                  </a:cubicBezTo>
                  <a:cubicBezTo>
                    <a:pt x="466" y="5539"/>
                    <a:pt x="650" y="5170"/>
                    <a:pt x="924" y="4801"/>
                  </a:cubicBezTo>
                  <a:cubicBezTo>
                    <a:pt x="1293" y="4527"/>
                    <a:pt x="1662" y="4247"/>
                    <a:pt x="2127" y="4247"/>
                  </a:cubicBezTo>
                  <a:cubicBezTo>
                    <a:pt x="2312" y="4247"/>
                    <a:pt x="2312" y="4158"/>
                    <a:pt x="2401" y="4062"/>
                  </a:cubicBezTo>
                  <a:cubicBezTo>
                    <a:pt x="2401" y="3420"/>
                    <a:pt x="2585" y="2770"/>
                    <a:pt x="2954" y="2312"/>
                  </a:cubicBezTo>
                  <a:cubicBezTo>
                    <a:pt x="3050" y="2216"/>
                    <a:pt x="3050" y="2031"/>
                    <a:pt x="2954" y="2031"/>
                  </a:cubicBezTo>
                  <a:cubicBezTo>
                    <a:pt x="2910" y="1987"/>
                    <a:pt x="2864" y="1965"/>
                    <a:pt x="2818" y="1965"/>
                  </a:cubicBezTo>
                  <a:cubicBezTo>
                    <a:pt x="2772" y="1965"/>
                    <a:pt x="2725" y="1987"/>
                    <a:pt x="2681" y="2031"/>
                  </a:cubicBezTo>
                  <a:cubicBezTo>
                    <a:pt x="2312" y="2585"/>
                    <a:pt x="2031" y="3235"/>
                    <a:pt x="1943" y="3877"/>
                  </a:cubicBezTo>
                  <a:cubicBezTo>
                    <a:pt x="1477" y="3973"/>
                    <a:pt x="1020" y="4158"/>
                    <a:pt x="650" y="4527"/>
                  </a:cubicBezTo>
                  <a:cubicBezTo>
                    <a:pt x="281" y="4897"/>
                    <a:pt x="0" y="5450"/>
                    <a:pt x="0" y="6004"/>
                  </a:cubicBezTo>
                  <a:cubicBezTo>
                    <a:pt x="0" y="7297"/>
                    <a:pt x="1020" y="8220"/>
                    <a:pt x="2216" y="8220"/>
                  </a:cubicBezTo>
                  <a:lnTo>
                    <a:pt x="12370" y="8220"/>
                  </a:lnTo>
                  <a:cubicBezTo>
                    <a:pt x="13205" y="8220"/>
                    <a:pt x="13943" y="7481"/>
                    <a:pt x="13943" y="6647"/>
                  </a:cubicBezTo>
                  <a:cubicBezTo>
                    <a:pt x="13943" y="5820"/>
                    <a:pt x="13389" y="5081"/>
                    <a:pt x="12555" y="4985"/>
                  </a:cubicBezTo>
                  <a:cubicBezTo>
                    <a:pt x="12555" y="4527"/>
                    <a:pt x="12370" y="4062"/>
                    <a:pt x="12097" y="3693"/>
                  </a:cubicBezTo>
                  <a:cubicBezTo>
                    <a:pt x="12097" y="3508"/>
                    <a:pt x="12186" y="3324"/>
                    <a:pt x="12186" y="3139"/>
                  </a:cubicBezTo>
                  <a:cubicBezTo>
                    <a:pt x="12186" y="2400"/>
                    <a:pt x="12001" y="1758"/>
                    <a:pt x="11632" y="1204"/>
                  </a:cubicBezTo>
                  <a:cubicBezTo>
                    <a:pt x="11569" y="1136"/>
                    <a:pt x="11502" y="1072"/>
                    <a:pt x="11437" y="1072"/>
                  </a:cubicBezTo>
                  <a:cubicBezTo>
                    <a:pt x="11411" y="1072"/>
                    <a:pt x="11384" y="1082"/>
                    <a:pt x="11359" y="1108"/>
                  </a:cubicBezTo>
                  <a:cubicBezTo>
                    <a:pt x="11263" y="1204"/>
                    <a:pt x="11174" y="1293"/>
                    <a:pt x="11263" y="1389"/>
                  </a:cubicBezTo>
                  <a:cubicBezTo>
                    <a:pt x="11632" y="1943"/>
                    <a:pt x="11816" y="2496"/>
                    <a:pt x="11728" y="3139"/>
                  </a:cubicBezTo>
                  <a:lnTo>
                    <a:pt x="11728" y="3324"/>
                  </a:lnTo>
                  <a:cubicBezTo>
                    <a:pt x="11263" y="2770"/>
                    <a:pt x="10524" y="2496"/>
                    <a:pt x="9697" y="2496"/>
                  </a:cubicBezTo>
                  <a:lnTo>
                    <a:pt x="9416" y="2496"/>
                  </a:lnTo>
                  <a:cubicBezTo>
                    <a:pt x="9047" y="1847"/>
                    <a:pt x="8589" y="1389"/>
                    <a:pt x="8035" y="1019"/>
                  </a:cubicBezTo>
                  <a:cubicBezTo>
                    <a:pt x="7939" y="923"/>
                    <a:pt x="7939" y="923"/>
                    <a:pt x="7851" y="923"/>
                  </a:cubicBezTo>
                  <a:cubicBezTo>
                    <a:pt x="8228" y="619"/>
                    <a:pt x="8735" y="440"/>
                    <a:pt x="9212" y="440"/>
                  </a:cubicBezTo>
                  <a:cubicBezTo>
                    <a:pt x="9314" y="440"/>
                    <a:pt x="9415" y="449"/>
                    <a:pt x="9512" y="466"/>
                  </a:cubicBezTo>
                  <a:cubicBezTo>
                    <a:pt x="9970" y="466"/>
                    <a:pt x="10339" y="650"/>
                    <a:pt x="10709" y="835"/>
                  </a:cubicBezTo>
                  <a:cubicBezTo>
                    <a:pt x="10757" y="879"/>
                    <a:pt x="10803" y="901"/>
                    <a:pt x="10849" y="901"/>
                  </a:cubicBezTo>
                  <a:cubicBezTo>
                    <a:pt x="10895" y="901"/>
                    <a:pt x="10941" y="879"/>
                    <a:pt x="10989" y="835"/>
                  </a:cubicBezTo>
                  <a:cubicBezTo>
                    <a:pt x="10989" y="739"/>
                    <a:pt x="10989" y="554"/>
                    <a:pt x="10893" y="554"/>
                  </a:cubicBezTo>
                  <a:cubicBezTo>
                    <a:pt x="10524" y="281"/>
                    <a:pt x="10066" y="96"/>
                    <a:pt x="9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0"/>
            <p:cNvSpPr/>
            <p:nvPr/>
          </p:nvSpPr>
          <p:spPr>
            <a:xfrm>
              <a:off x="5024550" y="3058900"/>
              <a:ext cx="11650" cy="16275"/>
            </a:xfrm>
            <a:custGeom>
              <a:rect b="b" l="l" r="r" t="t"/>
              <a:pathLst>
                <a:path extrusionOk="0" h="651" w="466">
                  <a:moveTo>
                    <a:pt x="185" y="1"/>
                  </a:moveTo>
                  <a:cubicBezTo>
                    <a:pt x="97" y="1"/>
                    <a:pt x="1" y="185"/>
                    <a:pt x="1" y="281"/>
                  </a:cubicBezTo>
                  <a:lnTo>
                    <a:pt x="1" y="466"/>
                  </a:lnTo>
                  <a:cubicBezTo>
                    <a:pt x="1" y="554"/>
                    <a:pt x="97" y="650"/>
                    <a:pt x="281" y="650"/>
                  </a:cubicBezTo>
                  <a:cubicBezTo>
                    <a:pt x="370" y="650"/>
                    <a:pt x="466" y="554"/>
                    <a:pt x="466" y="466"/>
                  </a:cubicBezTo>
                  <a:cubicBezTo>
                    <a:pt x="466" y="370"/>
                    <a:pt x="466" y="281"/>
                    <a:pt x="370" y="185"/>
                  </a:cubicBezTo>
                  <a:cubicBezTo>
                    <a:pt x="370" y="97"/>
                    <a:pt x="281"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0"/>
            <p:cNvSpPr/>
            <p:nvPr/>
          </p:nvSpPr>
          <p:spPr>
            <a:xfrm>
              <a:off x="5001475" y="3029550"/>
              <a:ext cx="27725" cy="27150"/>
            </a:xfrm>
            <a:custGeom>
              <a:rect b="b" l="l" r="r" t="t"/>
              <a:pathLst>
                <a:path extrusionOk="0" h="1086" w="1109">
                  <a:moveTo>
                    <a:pt x="233" y="0"/>
                  </a:moveTo>
                  <a:cubicBezTo>
                    <a:pt x="187" y="0"/>
                    <a:pt x="141" y="22"/>
                    <a:pt x="96" y="67"/>
                  </a:cubicBezTo>
                  <a:cubicBezTo>
                    <a:pt x="0" y="163"/>
                    <a:pt x="96" y="347"/>
                    <a:pt x="185" y="347"/>
                  </a:cubicBezTo>
                  <a:cubicBezTo>
                    <a:pt x="370" y="532"/>
                    <a:pt x="650" y="717"/>
                    <a:pt x="739" y="990"/>
                  </a:cubicBezTo>
                  <a:cubicBezTo>
                    <a:pt x="739" y="990"/>
                    <a:pt x="835" y="1086"/>
                    <a:pt x="924" y="1086"/>
                  </a:cubicBezTo>
                  <a:lnTo>
                    <a:pt x="1020" y="990"/>
                  </a:lnTo>
                  <a:cubicBezTo>
                    <a:pt x="1108" y="990"/>
                    <a:pt x="1108" y="805"/>
                    <a:pt x="1108" y="717"/>
                  </a:cubicBezTo>
                  <a:cubicBezTo>
                    <a:pt x="924" y="436"/>
                    <a:pt x="650" y="163"/>
                    <a:pt x="370" y="67"/>
                  </a:cubicBezTo>
                  <a:cubicBezTo>
                    <a:pt x="325" y="22"/>
                    <a:pt x="279" y="0"/>
                    <a:pt x="2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0"/>
            <p:cNvSpPr/>
            <p:nvPr/>
          </p:nvSpPr>
          <p:spPr>
            <a:xfrm>
              <a:off x="5050025" y="3167450"/>
              <a:ext cx="11475" cy="9275"/>
            </a:xfrm>
            <a:custGeom>
              <a:rect b="b" l="l" r="r" t="t"/>
              <a:pathLst>
                <a:path extrusionOk="0" h="371" w="459">
                  <a:moveTo>
                    <a:pt x="185" y="1"/>
                  </a:moveTo>
                  <a:cubicBezTo>
                    <a:pt x="89" y="1"/>
                    <a:pt x="1" y="90"/>
                    <a:pt x="1" y="186"/>
                  </a:cubicBezTo>
                  <a:cubicBezTo>
                    <a:pt x="1" y="274"/>
                    <a:pt x="89" y="370"/>
                    <a:pt x="185" y="370"/>
                  </a:cubicBezTo>
                  <a:lnTo>
                    <a:pt x="274" y="370"/>
                  </a:lnTo>
                  <a:cubicBezTo>
                    <a:pt x="370" y="370"/>
                    <a:pt x="459" y="274"/>
                    <a:pt x="459" y="186"/>
                  </a:cubicBezTo>
                  <a:cubicBezTo>
                    <a:pt x="459" y="90"/>
                    <a:pt x="370"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0"/>
            <p:cNvSpPr/>
            <p:nvPr/>
          </p:nvSpPr>
          <p:spPr>
            <a:xfrm>
              <a:off x="5017725" y="3167450"/>
              <a:ext cx="11475" cy="9275"/>
            </a:xfrm>
            <a:custGeom>
              <a:rect b="b" l="l" r="r" t="t"/>
              <a:pathLst>
                <a:path extrusionOk="0" h="371" w="459">
                  <a:moveTo>
                    <a:pt x="185" y="1"/>
                  </a:moveTo>
                  <a:cubicBezTo>
                    <a:pt x="89" y="1"/>
                    <a:pt x="0" y="90"/>
                    <a:pt x="0" y="186"/>
                  </a:cubicBezTo>
                  <a:cubicBezTo>
                    <a:pt x="0" y="274"/>
                    <a:pt x="89" y="370"/>
                    <a:pt x="185" y="370"/>
                  </a:cubicBezTo>
                  <a:lnTo>
                    <a:pt x="274" y="370"/>
                  </a:lnTo>
                  <a:cubicBezTo>
                    <a:pt x="370" y="370"/>
                    <a:pt x="458" y="274"/>
                    <a:pt x="458" y="186"/>
                  </a:cubicBezTo>
                  <a:cubicBezTo>
                    <a:pt x="458" y="90"/>
                    <a:pt x="370" y="1"/>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0"/>
            <p:cNvSpPr/>
            <p:nvPr/>
          </p:nvSpPr>
          <p:spPr>
            <a:xfrm>
              <a:off x="4837700" y="3167450"/>
              <a:ext cx="9275" cy="9275"/>
            </a:xfrm>
            <a:custGeom>
              <a:rect b="b" l="l" r="r" t="t"/>
              <a:pathLst>
                <a:path extrusionOk="0" h="371" w="371">
                  <a:moveTo>
                    <a:pt x="186" y="1"/>
                  </a:moveTo>
                  <a:cubicBezTo>
                    <a:pt x="90" y="1"/>
                    <a:pt x="1" y="90"/>
                    <a:pt x="1" y="186"/>
                  </a:cubicBezTo>
                  <a:cubicBezTo>
                    <a:pt x="1" y="274"/>
                    <a:pt x="90" y="370"/>
                    <a:pt x="186" y="370"/>
                  </a:cubicBezTo>
                  <a:cubicBezTo>
                    <a:pt x="274" y="370"/>
                    <a:pt x="370" y="274"/>
                    <a:pt x="370" y="186"/>
                  </a:cubicBezTo>
                  <a:cubicBezTo>
                    <a:pt x="370" y="90"/>
                    <a:pt x="274"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0"/>
            <p:cNvSpPr/>
            <p:nvPr/>
          </p:nvSpPr>
          <p:spPr>
            <a:xfrm>
              <a:off x="4805400" y="3167450"/>
              <a:ext cx="9250" cy="9275"/>
            </a:xfrm>
            <a:custGeom>
              <a:rect b="b" l="l" r="r" t="t"/>
              <a:pathLst>
                <a:path extrusionOk="0" h="371" w="370">
                  <a:moveTo>
                    <a:pt x="185" y="1"/>
                  </a:moveTo>
                  <a:cubicBezTo>
                    <a:pt x="89" y="1"/>
                    <a:pt x="1" y="90"/>
                    <a:pt x="1" y="186"/>
                  </a:cubicBezTo>
                  <a:cubicBezTo>
                    <a:pt x="1" y="274"/>
                    <a:pt x="89" y="370"/>
                    <a:pt x="185" y="370"/>
                  </a:cubicBezTo>
                  <a:cubicBezTo>
                    <a:pt x="274" y="370"/>
                    <a:pt x="370" y="274"/>
                    <a:pt x="370" y="186"/>
                  </a:cubicBezTo>
                  <a:cubicBezTo>
                    <a:pt x="370" y="90"/>
                    <a:pt x="274"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0"/>
            <p:cNvSpPr/>
            <p:nvPr/>
          </p:nvSpPr>
          <p:spPr>
            <a:xfrm>
              <a:off x="5024550" y="3192750"/>
              <a:ext cx="9250" cy="9250"/>
            </a:xfrm>
            <a:custGeom>
              <a:rect b="b" l="l" r="r" t="t"/>
              <a:pathLst>
                <a:path extrusionOk="0" h="370" w="370">
                  <a:moveTo>
                    <a:pt x="185" y="1"/>
                  </a:moveTo>
                  <a:cubicBezTo>
                    <a:pt x="97" y="1"/>
                    <a:pt x="1" y="97"/>
                    <a:pt x="1" y="185"/>
                  </a:cubicBezTo>
                  <a:cubicBezTo>
                    <a:pt x="1" y="281"/>
                    <a:pt x="97" y="370"/>
                    <a:pt x="185" y="370"/>
                  </a:cubicBezTo>
                  <a:cubicBezTo>
                    <a:pt x="281" y="370"/>
                    <a:pt x="370" y="281"/>
                    <a:pt x="370" y="185"/>
                  </a:cubicBezTo>
                  <a:cubicBezTo>
                    <a:pt x="370" y="97"/>
                    <a:pt x="281"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0"/>
            <p:cNvSpPr/>
            <p:nvPr/>
          </p:nvSpPr>
          <p:spPr>
            <a:xfrm>
              <a:off x="4992250" y="3192750"/>
              <a:ext cx="9250" cy="9250"/>
            </a:xfrm>
            <a:custGeom>
              <a:rect b="b" l="l" r="r" t="t"/>
              <a:pathLst>
                <a:path extrusionOk="0" h="370" w="370">
                  <a:moveTo>
                    <a:pt x="185" y="1"/>
                  </a:moveTo>
                  <a:cubicBezTo>
                    <a:pt x="96" y="1"/>
                    <a:pt x="0" y="97"/>
                    <a:pt x="0" y="185"/>
                  </a:cubicBezTo>
                  <a:cubicBezTo>
                    <a:pt x="0" y="281"/>
                    <a:pt x="96" y="370"/>
                    <a:pt x="185" y="370"/>
                  </a:cubicBezTo>
                  <a:cubicBezTo>
                    <a:pt x="281" y="370"/>
                    <a:pt x="369" y="281"/>
                    <a:pt x="369" y="185"/>
                  </a:cubicBezTo>
                  <a:cubicBezTo>
                    <a:pt x="369" y="97"/>
                    <a:pt x="281"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0"/>
            <p:cNvSpPr/>
            <p:nvPr/>
          </p:nvSpPr>
          <p:spPr>
            <a:xfrm>
              <a:off x="4810025" y="3192750"/>
              <a:ext cx="11475" cy="9250"/>
            </a:xfrm>
            <a:custGeom>
              <a:rect b="b" l="l" r="r" t="t"/>
              <a:pathLst>
                <a:path extrusionOk="0" h="370" w="459">
                  <a:moveTo>
                    <a:pt x="273" y="1"/>
                  </a:moveTo>
                  <a:cubicBezTo>
                    <a:pt x="89" y="1"/>
                    <a:pt x="0" y="97"/>
                    <a:pt x="0" y="185"/>
                  </a:cubicBezTo>
                  <a:cubicBezTo>
                    <a:pt x="0" y="281"/>
                    <a:pt x="89" y="370"/>
                    <a:pt x="273" y="370"/>
                  </a:cubicBezTo>
                  <a:cubicBezTo>
                    <a:pt x="369" y="370"/>
                    <a:pt x="458" y="281"/>
                    <a:pt x="458" y="185"/>
                  </a:cubicBezTo>
                  <a:cubicBezTo>
                    <a:pt x="458" y="97"/>
                    <a:pt x="369"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0"/>
            <p:cNvSpPr/>
            <p:nvPr/>
          </p:nvSpPr>
          <p:spPr>
            <a:xfrm>
              <a:off x="4779925" y="3192750"/>
              <a:ext cx="9250" cy="9250"/>
            </a:xfrm>
            <a:custGeom>
              <a:rect b="b" l="l" r="r" t="t"/>
              <a:pathLst>
                <a:path extrusionOk="0" h="370" w="370">
                  <a:moveTo>
                    <a:pt x="185" y="1"/>
                  </a:moveTo>
                  <a:cubicBezTo>
                    <a:pt x="0" y="1"/>
                    <a:pt x="0" y="97"/>
                    <a:pt x="0" y="185"/>
                  </a:cubicBezTo>
                  <a:cubicBezTo>
                    <a:pt x="0" y="281"/>
                    <a:pt x="96" y="370"/>
                    <a:pt x="185" y="370"/>
                  </a:cubicBezTo>
                  <a:cubicBezTo>
                    <a:pt x="281" y="370"/>
                    <a:pt x="370" y="281"/>
                    <a:pt x="370" y="185"/>
                  </a:cubicBezTo>
                  <a:cubicBezTo>
                    <a:pt x="370" y="97"/>
                    <a:pt x="281"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0"/>
            <p:cNvSpPr/>
            <p:nvPr/>
          </p:nvSpPr>
          <p:spPr>
            <a:xfrm>
              <a:off x="4999250" y="3218225"/>
              <a:ext cx="9275" cy="11475"/>
            </a:xfrm>
            <a:custGeom>
              <a:rect b="b" l="l" r="r" t="t"/>
              <a:pathLst>
                <a:path extrusionOk="0" h="459" w="371">
                  <a:moveTo>
                    <a:pt x="185" y="1"/>
                  </a:moveTo>
                  <a:cubicBezTo>
                    <a:pt x="89" y="1"/>
                    <a:pt x="1" y="89"/>
                    <a:pt x="1" y="185"/>
                  </a:cubicBezTo>
                  <a:cubicBezTo>
                    <a:pt x="1" y="370"/>
                    <a:pt x="89" y="459"/>
                    <a:pt x="185" y="459"/>
                  </a:cubicBezTo>
                  <a:cubicBezTo>
                    <a:pt x="274" y="459"/>
                    <a:pt x="370" y="370"/>
                    <a:pt x="370" y="185"/>
                  </a:cubicBezTo>
                  <a:cubicBezTo>
                    <a:pt x="370" y="89"/>
                    <a:pt x="274"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0"/>
            <p:cNvSpPr/>
            <p:nvPr/>
          </p:nvSpPr>
          <p:spPr>
            <a:xfrm>
              <a:off x="4966950" y="3218225"/>
              <a:ext cx="9250" cy="11475"/>
            </a:xfrm>
            <a:custGeom>
              <a:rect b="b" l="l" r="r" t="t"/>
              <a:pathLst>
                <a:path extrusionOk="0" h="459" w="370">
                  <a:moveTo>
                    <a:pt x="185" y="1"/>
                  </a:moveTo>
                  <a:cubicBezTo>
                    <a:pt x="89" y="1"/>
                    <a:pt x="0" y="89"/>
                    <a:pt x="0" y="185"/>
                  </a:cubicBezTo>
                  <a:cubicBezTo>
                    <a:pt x="0" y="370"/>
                    <a:pt x="89" y="459"/>
                    <a:pt x="185" y="459"/>
                  </a:cubicBezTo>
                  <a:cubicBezTo>
                    <a:pt x="274" y="459"/>
                    <a:pt x="370" y="370"/>
                    <a:pt x="370" y="185"/>
                  </a:cubicBezTo>
                  <a:cubicBezTo>
                    <a:pt x="370" y="89"/>
                    <a:pt x="274"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0"/>
            <p:cNvSpPr/>
            <p:nvPr/>
          </p:nvSpPr>
          <p:spPr>
            <a:xfrm>
              <a:off x="4784550" y="3218225"/>
              <a:ext cx="11650" cy="11475"/>
            </a:xfrm>
            <a:custGeom>
              <a:rect b="b" l="l" r="r" t="t"/>
              <a:pathLst>
                <a:path extrusionOk="0" h="459" w="466">
                  <a:moveTo>
                    <a:pt x="185" y="1"/>
                  </a:moveTo>
                  <a:cubicBezTo>
                    <a:pt x="96" y="1"/>
                    <a:pt x="0" y="89"/>
                    <a:pt x="0" y="185"/>
                  </a:cubicBezTo>
                  <a:cubicBezTo>
                    <a:pt x="0" y="370"/>
                    <a:pt x="96" y="459"/>
                    <a:pt x="185" y="459"/>
                  </a:cubicBezTo>
                  <a:cubicBezTo>
                    <a:pt x="369" y="459"/>
                    <a:pt x="465" y="370"/>
                    <a:pt x="465" y="185"/>
                  </a:cubicBezTo>
                  <a:cubicBezTo>
                    <a:pt x="465" y="89"/>
                    <a:pt x="369"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0"/>
            <p:cNvSpPr/>
            <p:nvPr/>
          </p:nvSpPr>
          <p:spPr>
            <a:xfrm>
              <a:off x="4752225" y="3218225"/>
              <a:ext cx="11650" cy="11475"/>
            </a:xfrm>
            <a:custGeom>
              <a:rect b="b" l="l" r="r" t="t"/>
              <a:pathLst>
                <a:path extrusionOk="0" h="459" w="466">
                  <a:moveTo>
                    <a:pt x="185" y="1"/>
                  </a:moveTo>
                  <a:cubicBezTo>
                    <a:pt x="97" y="1"/>
                    <a:pt x="1" y="89"/>
                    <a:pt x="1" y="185"/>
                  </a:cubicBezTo>
                  <a:cubicBezTo>
                    <a:pt x="1" y="370"/>
                    <a:pt x="97" y="459"/>
                    <a:pt x="185" y="459"/>
                  </a:cubicBezTo>
                  <a:cubicBezTo>
                    <a:pt x="370" y="459"/>
                    <a:pt x="466" y="370"/>
                    <a:pt x="466" y="185"/>
                  </a:cubicBezTo>
                  <a:cubicBezTo>
                    <a:pt x="466" y="89"/>
                    <a:pt x="370"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0"/>
            <p:cNvSpPr/>
            <p:nvPr/>
          </p:nvSpPr>
          <p:spPr>
            <a:xfrm>
              <a:off x="4934650" y="3158225"/>
              <a:ext cx="39150" cy="48400"/>
            </a:xfrm>
            <a:custGeom>
              <a:rect b="b" l="l" r="r" t="t"/>
              <a:pathLst>
                <a:path extrusionOk="0" h="1936" w="1566">
                  <a:moveTo>
                    <a:pt x="827" y="370"/>
                  </a:moveTo>
                  <a:cubicBezTo>
                    <a:pt x="1108" y="828"/>
                    <a:pt x="1196" y="1108"/>
                    <a:pt x="1196" y="1108"/>
                  </a:cubicBezTo>
                  <a:cubicBezTo>
                    <a:pt x="1196" y="1382"/>
                    <a:pt x="1012" y="1566"/>
                    <a:pt x="827" y="1566"/>
                  </a:cubicBezTo>
                  <a:cubicBezTo>
                    <a:pt x="554" y="1566"/>
                    <a:pt x="369" y="1382"/>
                    <a:pt x="369" y="1108"/>
                  </a:cubicBezTo>
                  <a:cubicBezTo>
                    <a:pt x="369" y="1108"/>
                    <a:pt x="554" y="828"/>
                    <a:pt x="827" y="370"/>
                  </a:cubicBezTo>
                  <a:close/>
                  <a:moveTo>
                    <a:pt x="827" y="1"/>
                  </a:moveTo>
                  <a:cubicBezTo>
                    <a:pt x="643" y="1"/>
                    <a:pt x="554" y="89"/>
                    <a:pt x="458" y="185"/>
                  </a:cubicBezTo>
                  <a:cubicBezTo>
                    <a:pt x="0" y="828"/>
                    <a:pt x="0" y="1108"/>
                    <a:pt x="0" y="1108"/>
                  </a:cubicBezTo>
                  <a:cubicBezTo>
                    <a:pt x="0" y="1566"/>
                    <a:pt x="369" y="1936"/>
                    <a:pt x="827" y="1936"/>
                  </a:cubicBezTo>
                  <a:cubicBezTo>
                    <a:pt x="1196" y="1936"/>
                    <a:pt x="1566" y="1566"/>
                    <a:pt x="1566" y="1108"/>
                  </a:cubicBezTo>
                  <a:cubicBezTo>
                    <a:pt x="1566" y="1108"/>
                    <a:pt x="1566" y="828"/>
                    <a:pt x="1108" y="185"/>
                  </a:cubicBezTo>
                  <a:cubicBezTo>
                    <a:pt x="1012" y="89"/>
                    <a:pt x="923" y="1"/>
                    <a:pt x="8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0"/>
            <p:cNvSpPr/>
            <p:nvPr/>
          </p:nvSpPr>
          <p:spPr>
            <a:xfrm>
              <a:off x="4870025" y="3158225"/>
              <a:ext cx="39150" cy="48400"/>
            </a:xfrm>
            <a:custGeom>
              <a:rect b="b" l="l" r="r" t="t"/>
              <a:pathLst>
                <a:path extrusionOk="0" h="1936" w="1566">
                  <a:moveTo>
                    <a:pt x="739" y="370"/>
                  </a:moveTo>
                  <a:cubicBezTo>
                    <a:pt x="1012" y="828"/>
                    <a:pt x="1108" y="1108"/>
                    <a:pt x="1108" y="1108"/>
                  </a:cubicBezTo>
                  <a:cubicBezTo>
                    <a:pt x="1108" y="1382"/>
                    <a:pt x="1012" y="1566"/>
                    <a:pt x="739" y="1566"/>
                  </a:cubicBezTo>
                  <a:cubicBezTo>
                    <a:pt x="554" y="1566"/>
                    <a:pt x="370" y="1382"/>
                    <a:pt x="370" y="1108"/>
                  </a:cubicBezTo>
                  <a:cubicBezTo>
                    <a:pt x="370" y="1108"/>
                    <a:pt x="458" y="828"/>
                    <a:pt x="739" y="370"/>
                  </a:cubicBezTo>
                  <a:close/>
                  <a:moveTo>
                    <a:pt x="739" y="1"/>
                  </a:moveTo>
                  <a:cubicBezTo>
                    <a:pt x="643" y="1"/>
                    <a:pt x="554" y="89"/>
                    <a:pt x="458" y="185"/>
                  </a:cubicBezTo>
                  <a:cubicBezTo>
                    <a:pt x="0" y="828"/>
                    <a:pt x="0" y="1108"/>
                    <a:pt x="0" y="1108"/>
                  </a:cubicBezTo>
                  <a:cubicBezTo>
                    <a:pt x="0" y="1566"/>
                    <a:pt x="370" y="1936"/>
                    <a:pt x="739" y="1936"/>
                  </a:cubicBezTo>
                  <a:cubicBezTo>
                    <a:pt x="1197" y="1936"/>
                    <a:pt x="1566" y="1566"/>
                    <a:pt x="1566" y="1108"/>
                  </a:cubicBezTo>
                  <a:cubicBezTo>
                    <a:pt x="1566" y="1108"/>
                    <a:pt x="1566" y="828"/>
                    <a:pt x="1108" y="185"/>
                  </a:cubicBezTo>
                  <a:cubicBezTo>
                    <a:pt x="1012" y="89"/>
                    <a:pt x="923" y="1"/>
                    <a:pt x="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0"/>
            <p:cNvSpPr/>
            <p:nvPr/>
          </p:nvSpPr>
          <p:spPr>
            <a:xfrm>
              <a:off x="4902325" y="3204375"/>
              <a:ext cx="39175" cy="48400"/>
            </a:xfrm>
            <a:custGeom>
              <a:rect b="b" l="l" r="r" t="t"/>
              <a:pathLst>
                <a:path extrusionOk="0" h="1936" w="1567">
                  <a:moveTo>
                    <a:pt x="739" y="459"/>
                  </a:moveTo>
                  <a:cubicBezTo>
                    <a:pt x="1012" y="828"/>
                    <a:pt x="1108" y="1109"/>
                    <a:pt x="1108" y="1197"/>
                  </a:cubicBezTo>
                  <a:cubicBezTo>
                    <a:pt x="1108" y="1382"/>
                    <a:pt x="1012" y="1567"/>
                    <a:pt x="739" y="1567"/>
                  </a:cubicBezTo>
                  <a:cubicBezTo>
                    <a:pt x="555" y="1567"/>
                    <a:pt x="370" y="1382"/>
                    <a:pt x="370" y="1197"/>
                  </a:cubicBezTo>
                  <a:cubicBezTo>
                    <a:pt x="370" y="1109"/>
                    <a:pt x="459" y="828"/>
                    <a:pt x="739" y="459"/>
                  </a:cubicBezTo>
                  <a:close/>
                  <a:moveTo>
                    <a:pt x="739" y="1"/>
                  </a:moveTo>
                  <a:cubicBezTo>
                    <a:pt x="643" y="1"/>
                    <a:pt x="555" y="90"/>
                    <a:pt x="459" y="186"/>
                  </a:cubicBezTo>
                  <a:cubicBezTo>
                    <a:pt x="1" y="924"/>
                    <a:pt x="1" y="1109"/>
                    <a:pt x="1" y="1197"/>
                  </a:cubicBezTo>
                  <a:cubicBezTo>
                    <a:pt x="1" y="1663"/>
                    <a:pt x="370" y="1936"/>
                    <a:pt x="739" y="1936"/>
                  </a:cubicBezTo>
                  <a:cubicBezTo>
                    <a:pt x="1197" y="1936"/>
                    <a:pt x="1566" y="1663"/>
                    <a:pt x="1566" y="1197"/>
                  </a:cubicBezTo>
                  <a:cubicBezTo>
                    <a:pt x="1566" y="1109"/>
                    <a:pt x="1566" y="924"/>
                    <a:pt x="1108" y="186"/>
                  </a:cubicBezTo>
                  <a:cubicBezTo>
                    <a:pt x="1012" y="90"/>
                    <a:pt x="924" y="1"/>
                    <a:pt x="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0"/>
            <p:cNvSpPr/>
            <p:nvPr/>
          </p:nvSpPr>
          <p:spPr>
            <a:xfrm>
              <a:off x="4837700" y="3204375"/>
              <a:ext cx="39175" cy="48400"/>
            </a:xfrm>
            <a:custGeom>
              <a:rect b="b" l="l" r="r" t="t"/>
              <a:pathLst>
                <a:path extrusionOk="0" h="1936" w="1567">
                  <a:moveTo>
                    <a:pt x="739" y="459"/>
                  </a:moveTo>
                  <a:cubicBezTo>
                    <a:pt x="1013" y="828"/>
                    <a:pt x="1109" y="1109"/>
                    <a:pt x="1109" y="1197"/>
                  </a:cubicBezTo>
                  <a:cubicBezTo>
                    <a:pt x="1109" y="1382"/>
                    <a:pt x="924" y="1567"/>
                    <a:pt x="739" y="1567"/>
                  </a:cubicBezTo>
                  <a:cubicBezTo>
                    <a:pt x="555" y="1567"/>
                    <a:pt x="370" y="1382"/>
                    <a:pt x="370" y="1197"/>
                  </a:cubicBezTo>
                  <a:cubicBezTo>
                    <a:pt x="370" y="1109"/>
                    <a:pt x="459" y="828"/>
                    <a:pt x="739" y="459"/>
                  </a:cubicBezTo>
                  <a:close/>
                  <a:moveTo>
                    <a:pt x="739" y="1"/>
                  </a:moveTo>
                  <a:cubicBezTo>
                    <a:pt x="643" y="1"/>
                    <a:pt x="459" y="90"/>
                    <a:pt x="459" y="186"/>
                  </a:cubicBezTo>
                  <a:cubicBezTo>
                    <a:pt x="1" y="924"/>
                    <a:pt x="1" y="1109"/>
                    <a:pt x="1" y="1197"/>
                  </a:cubicBezTo>
                  <a:cubicBezTo>
                    <a:pt x="1" y="1663"/>
                    <a:pt x="370" y="1936"/>
                    <a:pt x="739" y="1936"/>
                  </a:cubicBezTo>
                  <a:cubicBezTo>
                    <a:pt x="1197" y="1936"/>
                    <a:pt x="1567" y="1663"/>
                    <a:pt x="1567" y="1197"/>
                  </a:cubicBezTo>
                  <a:cubicBezTo>
                    <a:pt x="1567" y="1109"/>
                    <a:pt x="1567" y="924"/>
                    <a:pt x="1109" y="186"/>
                  </a:cubicBezTo>
                  <a:cubicBezTo>
                    <a:pt x="1013" y="90"/>
                    <a:pt x="924" y="1"/>
                    <a:pt x="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40"/>
          <p:cNvGrpSpPr/>
          <p:nvPr/>
        </p:nvGrpSpPr>
        <p:grpSpPr>
          <a:xfrm>
            <a:off x="2321900" y="2108300"/>
            <a:ext cx="325525" cy="348400"/>
            <a:chOff x="2504400" y="2401275"/>
            <a:chExt cx="325525" cy="348400"/>
          </a:xfrm>
        </p:grpSpPr>
        <p:sp>
          <p:nvSpPr>
            <p:cNvPr id="1045" name="Google Shape;1045;p40"/>
            <p:cNvSpPr/>
            <p:nvPr/>
          </p:nvSpPr>
          <p:spPr>
            <a:xfrm>
              <a:off x="2732975" y="2604350"/>
              <a:ext cx="96950" cy="85325"/>
            </a:xfrm>
            <a:custGeom>
              <a:rect b="b" l="l" r="r" t="t"/>
              <a:pathLst>
                <a:path extrusionOk="0" h="3413" w="3878">
                  <a:moveTo>
                    <a:pt x="1197" y="1"/>
                  </a:moveTo>
                  <a:cubicBezTo>
                    <a:pt x="1108" y="1"/>
                    <a:pt x="1012" y="89"/>
                    <a:pt x="923" y="274"/>
                  </a:cubicBezTo>
                  <a:lnTo>
                    <a:pt x="739" y="89"/>
                  </a:lnTo>
                  <a:cubicBezTo>
                    <a:pt x="643" y="89"/>
                    <a:pt x="458" y="89"/>
                    <a:pt x="458" y="185"/>
                  </a:cubicBezTo>
                  <a:cubicBezTo>
                    <a:pt x="370" y="274"/>
                    <a:pt x="458" y="459"/>
                    <a:pt x="554" y="459"/>
                  </a:cubicBezTo>
                  <a:lnTo>
                    <a:pt x="827" y="643"/>
                  </a:lnTo>
                  <a:cubicBezTo>
                    <a:pt x="923" y="739"/>
                    <a:pt x="1012" y="739"/>
                    <a:pt x="1012" y="739"/>
                  </a:cubicBezTo>
                  <a:cubicBezTo>
                    <a:pt x="1108" y="739"/>
                    <a:pt x="1108" y="643"/>
                    <a:pt x="1108" y="643"/>
                  </a:cubicBezTo>
                  <a:lnTo>
                    <a:pt x="1197" y="459"/>
                  </a:lnTo>
                  <a:cubicBezTo>
                    <a:pt x="1293" y="459"/>
                    <a:pt x="1293" y="370"/>
                    <a:pt x="1293" y="370"/>
                  </a:cubicBezTo>
                  <a:lnTo>
                    <a:pt x="1381" y="370"/>
                  </a:lnTo>
                  <a:lnTo>
                    <a:pt x="1477" y="459"/>
                  </a:lnTo>
                  <a:lnTo>
                    <a:pt x="1477" y="555"/>
                  </a:lnTo>
                  <a:lnTo>
                    <a:pt x="1381" y="739"/>
                  </a:lnTo>
                  <a:cubicBezTo>
                    <a:pt x="1293" y="828"/>
                    <a:pt x="1381" y="924"/>
                    <a:pt x="1477" y="1012"/>
                  </a:cubicBezTo>
                  <a:lnTo>
                    <a:pt x="1751" y="1197"/>
                  </a:lnTo>
                  <a:lnTo>
                    <a:pt x="1935" y="1197"/>
                  </a:lnTo>
                  <a:lnTo>
                    <a:pt x="3228" y="643"/>
                  </a:lnTo>
                  <a:lnTo>
                    <a:pt x="3324" y="643"/>
                  </a:lnTo>
                  <a:lnTo>
                    <a:pt x="3324" y="739"/>
                  </a:lnTo>
                  <a:cubicBezTo>
                    <a:pt x="3412" y="828"/>
                    <a:pt x="3324" y="924"/>
                    <a:pt x="3324" y="924"/>
                  </a:cubicBezTo>
                  <a:lnTo>
                    <a:pt x="2489" y="1293"/>
                  </a:lnTo>
                  <a:cubicBezTo>
                    <a:pt x="2400" y="1293"/>
                    <a:pt x="2400" y="1382"/>
                    <a:pt x="2400" y="1478"/>
                  </a:cubicBezTo>
                  <a:cubicBezTo>
                    <a:pt x="2400" y="1478"/>
                    <a:pt x="2400" y="1566"/>
                    <a:pt x="2489" y="1662"/>
                  </a:cubicBezTo>
                  <a:lnTo>
                    <a:pt x="3043" y="1936"/>
                  </a:lnTo>
                  <a:lnTo>
                    <a:pt x="3043" y="2032"/>
                  </a:lnTo>
                  <a:lnTo>
                    <a:pt x="3043" y="2120"/>
                  </a:lnTo>
                  <a:lnTo>
                    <a:pt x="2858" y="2120"/>
                  </a:lnTo>
                  <a:lnTo>
                    <a:pt x="2400" y="1847"/>
                  </a:lnTo>
                  <a:lnTo>
                    <a:pt x="2120" y="1847"/>
                  </a:lnTo>
                  <a:cubicBezTo>
                    <a:pt x="2120" y="1936"/>
                    <a:pt x="2031" y="1936"/>
                    <a:pt x="2031" y="2032"/>
                  </a:cubicBezTo>
                  <a:lnTo>
                    <a:pt x="2120" y="2859"/>
                  </a:lnTo>
                  <a:cubicBezTo>
                    <a:pt x="2120" y="2955"/>
                    <a:pt x="2120" y="3043"/>
                    <a:pt x="2031" y="3043"/>
                  </a:cubicBezTo>
                  <a:cubicBezTo>
                    <a:pt x="1935" y="3043"/>
                    <a:pt x="1935" y="3043"/>
                    <a:pt x="1847" y="2955"/>
                  </a:cubicBezTo>
                  <a:lnTo>
                    <a:pt x="1751" y="1566"/>
                  </a:lnTo>
                  <a:lnTo>
                    <a:pt x="1662" y="1478"/>
                  </a:lnTo>
                  <a:lnTo>
                    <a:pt x="1293" y="1293"/>
                  </a:lnTo>
                  <a:cubicBezTo>
                    <a:pt x="1245" y="1245"/>
                    <a:pt x="1199" y="1221"/>
                    <a:pt x="1152" y="1221"/>
                  </a:cubicBezTo>
                  <a:cubicBezTo>
                    <a:pt x="1106" y="1221"/>
                    <a:pt x="1060" y="1245"/>
                    <a:pt x="1012" y="1293"/>
                  </a:cubicBezTo>
                  <a:lnTo>
                    <a:pt x="923" y="1478"/>
                  </a:lnTo>
                  <a:cubicBezTo>
                    <a:pt x="923" y="1566"/>
                    <a:pt x="923" y="1566"/>
                    <a:pt x="827" y="1566"/>
                  </a:cubicBezTo>
                  <a:lnTo>
                    <a:pt x="739" y="1566"/>
                  </a:lnTo>
                  <a:lnTo>
                    <a:pt x="739" y="1478"/>
                  </a:lnTo>
                  <a:lnTo>
                    <a:pt x="739" y="1382"/>
                  </a:lnTo>
                  <a:lnTo>
                    <a:pt x="827" y="1197"/>
                  </a:lnTo>
                  <a:cubicBezTo>
                    <a:pt x="827" y="1108"/>
                    <a:pt x="827" y="1012"/>
                    <a:pt x="739" y="924"/>
                  </a:cubicBezTo>
                  <a:lnTo>
                    <a:pt x="370" y="739"/>
                  </a:lnTo>
                  <a:cubicBezTo>
                    <a:pt x="322" y="691"/>
                    <a:pt x="275" y="667"/>
                    <a:pt x="229" y="667"/>
                  </a:cubicBezTo>
                  <a:cubicBezTo>
                    <a:pt x="183" y="667"/>
                    <a:pt x="137" y="691"/>
                    <a:pt x="89" y="739"/>
                  </a:cubicBezTo>
                  <a:cubicBezTo>
                    <a:pt x="0" y="924"/>
                    <a:pt x="89" y="1012"/>
                    <a:pt x="185" y="1108"/>
                  </a:cubicBezTo>
                  <a:lnTo>
                    <a:pt x="370" y="1197"/>
                  </a:lnTo>
                  <a:cubicBezTo>
                    <a:pt x="274" y="1293"/>
                    <a:pt x="274" y="1382"/>
                    <a:pt x="274" y="1566"/>
                  </a:cubicBezTo>
                  <a:cubicBezTo>
                    <a:pt x="370" y="1662"/>
                    <a:pt x="458" y="1847"/>
                    <a:pt x="554" y="1847"/>
                  </a:cubicBezTo>
                  <a:cubicBezTo>
                    <a:pt x="643" y="1936"/>
                    <a:pt x="739" y="1936"/>
                    <a:pt x="827" y="1936"/>
                  </a:cubicBezTo>
                  <a:cubicBezTo>
                    <a:pt x="1012" y="1936"/>
                    <a:pt x="1197" y="1847"/>
                    <a:pt x="1293" y="1751"/>
                  </a:cubicBezTo>
                  <a:lnTo>
                    <a:pt x="1381" y="1751"/>
                  </a:lnTo>
                  <a:lnTo>
                    <a:pt x="1477" y="2955"/>
                  </a:lnTo>
                  <a:cubicBezTo>
                    <a:pt x="1477" y="3228"/>
                    <a:pt x="1751" y="3413"/>
                    <a:pt x="2031" y="3413"/>
                  </a:cubicBezTo>
                  <a:cubicBezTo>
                    <a:pt x="2400" y="3413"/>
                    <a:pt x="2585" y="3139"/>
                    <a:pt x="2585" y="2859"/>
                  </a:cubicBezTo>
                  <a:lnTo>
                    <a:pt x="2489" y="2401"/>
                  </a:lnTo>
                  <a:lnTo>
                    <a:pt x="2489" y="2401"/>
                  </a:lnTo>
                  <a:lnTo>
                    <a:pt x="2674" y="2489"/>
                  </a:lnTo>
                  <a:cubicBezTo>
                    <a:pt x="2770" y="2585"/>
                    <a:pt x="2858" y="2585"/>
                    <a:pt x="2954" y="2585"/>
                  </a:cubicBezTo>
                  <a:cubicBezTo>
                    <a:pt x="3139" y="2585"/>
                    <a:pt x="3324" y="2489"/>
                    <a:pt x="3412" y="2305"/>
                  </a:cubicBezTo>
                  <a:cubicBezTo>
                    <a:pt x="3508" y="2216"/>
                    <a:pt x="3508" y="2032"/>
                    <a:pt x="3412" y="1936"/>
                  </a:cubicBezTo>
                  <a:cubicBezTo>
                    <a:pt x="3412" y="1751"/>
                    <a:pt x="3324" y="1662"/>
                    <a:pt x="3228" y="1566"/>
                  </a:cubicBezTo>
                  <a:lnTo>
                    <a:pt x="3043" y="1478"/>
                  </a:lnTo>
                  <a:lnTo>
                    <a:pt x="3412" y="1293"/>
                  </a:lnTo>
                  <a:cubicBezTo>
                    <a:pt x="3693" y="1197"/>
                    <a:pt x="3877" y="828"/>
                    <a:pt x="3693" y="555"/>
                  </a:cubicBezTo>
                  <a:cubicBezTo>
                    <a:pt x="3693" y="459"/>
                    <a:pt x="3597" y="370"/>
                    <a:pt x="3412" y="274"/>
                  </a:cubicBezTo>
                  <a:lnTo>
                    <a:pt x="3043" y="274"/>
                  </a:lnTo>
                  <a:lnTo>
                    <a:pt x="1847" y="828"/>
                  </a:lnTo>
                  <a:lnTo>
                    <a:pt x="1847" y="739"/>
                  </a:lnTo>
                  <a:cubicBezTo>
                    <a:pt x="1935" y="643"/>
                    <a:pt x="1935" y="555"/>
                    <a:pt x="1847" y="370"/>
                  </a:cubicBezTo>
                  <a:cubicBezTo>
                    <a:pt x="1847" y="274"/>
                    <a:pt x="1751" y="89"/>
                    <a:pt x="1662" y="89"/>
                  </a:cubicBezTo>
                  <a:cubicBezTo>
                    <a:pt x="1477" y="1"/>
                    <a:pt x="1381" y="1"/>
                    <a:pt x="11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0"/>
            <p:cNvSpPr/>
            <p:nvPr/>
          </p:nvSpPr>
          <p:spPr>
            <a:xfrm>
              <a:off x="2504400" y="2401275"/>
              <a:ext cx="325525" cy="348400"/>
            </a:xfrm>
            <a:custGeom>
              <a:rect b="b" l="l" r="r" t="t"/>
              <a:pathLst>
                <a:path extrusionOk="0" h="13936" w="13021">
                  <a:moveTo>
                    <a:pt x="5724" y="5539"/>
                  </a:moveTo>
                  <a:lnTo>
                    <a:pt x="6005" y="5724"/>
                  </a:lnTo>
                  <a:lnTo>
                    <a:pt x="6005" y="5997"/>
                  </a:lnTo>
                  <a:lnTo>
                    <a:pt x="5724" y="5908"/>
                  </a:lnTo>
                  <a:lnTo>
                    <a:pt x="5724" y="5539"/>
                  </a:lnTo>
                  <a:close/>
                  <a:moveTo>
                    <a:pt x="7386" y="5539"/>
                  </a:moveTo>
                  <a:lnTo>
                    <a:pt x="7297" y="5908"/>
                  </a:lnTo>
                  <a:lnTo>
                    <a:pt x="7016" y="5997"/>
                  </a:lnTo>
                  <a:lnTo>
                    <a:pt x="7016" y="5724"/>
                  </a:lnTo>
                  <a:lnTo>
                    <a:pt x="7386" y="5539"/>
                  </a:lnTo>
                  <a:close/>
                  <a:moveTo>
                    <a:pt x="5355" y="4889"/>
                  </a:moveTo>
                  <a:cubicBezTo>
                    <a:pt x="5266" y="4889"/>
                    <a:pt x="5266" y="4985"/>
                    <a:pt x="5266" y="5074"/>
                  </a:cubicBezTo>
                  <a:lnTo>
                    <a:pt x="5355" y="5997"/>
                  </a:lnTo>
                  <a:cubicBezTo>
                    <a:pt x="5355" y="6093"/>
                    <a:pt x="5355" y="6093"/>
                    <a:pt x="5451" y="6181"/>
                  </a:cubicBezTo>
                  <a:lnTo>
                    <a:pt x="6093" y="6551"/>
                  </a:lnTo>
                  <a:lnTo>
                    <a:pt x="6278" y="6551"/>
                  </a:lnTo>
                  <a:cubicBezTo>
                    <a:pt x="6374" y="6462"/>
                    <a:pt x="6374" y="6462"/>
                    <a:pt x="6374" y="6366"/>
                  </a:cubicBezTo>
                  <a:lnTo>
                    <a:pt x="6374" y="5628"/>
                  </a:lnTo>
                  <a:cubicBezTo>
                    <a:pt x="6374" y="5539"/>
                    <a:pt x="6374" y="5443"/>
                    <a:pt x="6278" y="5443"/>
                  </a:cubicBezTo>
                  <a:lnTo>
                    <a:pt x="5539" y="4889"/>
                  </a:lnTo>
                  <a:close/>
                  <a:moveTo>
                    <a:pt x="7482" y="4889"/>
                  </a:moveTo>
                  <a:lnTo>
                    <a:pt x="6743" y="5443"/>
                  </a:lnTo>
                  <a:cubicBezTo>
                    <a:pt x="6647" y="5443"/>
                    <a:pt x="6647" y="5539"/>
                    <a:pt x="6647" y="5628"/>
                  </a:cubicBezTo>
                  <a:lnTo>
                    <a:pt x="6647" y="6366"/>
                  </a:lnTo>
                  <a:cubicBezTo>
                    <a:pt x="6647" y="6462"/>
                    <a:pt x="6647" y="6462"/>
                    <a:pt x="6743" y="6551"/>
                  </a:cubicBezTo>
                  <a:lnTo>
                    <a:pt x="6928" y="6551"/>
                  </a:lnTo>
                  <a:lnTo>
                    <a:pt x="7570" y="6181"/>
                  </a:lnTo>
                  <a:cubicBezTo>
                    <a:pt x="7666" y="6093"/>
                    <a:pt x="7666" y="6093"/>
                    <a:pt x="7666" y="5997"/>
                  </a:cubicBezTo>
                  <a:lnTo>
                    <a:pt x="7755" y="5074"/>
                  </a:lnTo>
                  <a:cubicBezTo>
                    <a:pt x="7851" y="4985"/>
                    <a:pt x="7755" y="4889"/>
                    <a:pt x="7666" y="4889"/>
                  </a:cubicBezTo>
                  <a:close/>
                  <a:moveTo>
                    <a:pt x="5170" y="6831"/>
                  </a:moveTo>
                  <a:lnTo>
                    <a:pt x="5451" y="6920"/>
                  </a:lnTo>
                  <a:lnTo>
                    <a:pt x="5170" y="7105"/>
                  </a:lnTo>
                  <a:lnTo>
                    <a:pt x="4897" y="6920"/>
                  </a:lnTo>
                  <a:lnTo>
                    <a:pt x="5170" y="6831"/>
                  </a:lnTo>
                  <a:close/>
                  <a:moveTo>
                    <a:pt x="7851" y="6831"/>
                  </a:moveTo>
                  <a:lnTo>
                    <a:pt x="8220" y="6920"/>
                  </a:lnTo>
                  <a:lnTo>
                    <a:pt x="7851" y="7105"/>
                  </a:lnTo>
                  <a:lnTo>
                    <a:pt x="7570" y="6920"/>
                  </a:lnTo>
                  <a:lnTo>
                    <a:pt x="7851" y="6831"/>
                  </a:lnTo>
                  <a:close/>
                  <a:moveTo>
                    <a:pt x="5081" y="6366"/>
                  </a:moveTo>
                  <a:lnTo>
                    <a:pt x="4247" y="6735"/>
                  </a:lnTo>
                  <a:cubicBezTo>
                    <a:pt x="4158" y="6831"/>
                    <a:pt x="4158" y="6831"/>
                    <a:pt x="4158" y="6920"/>
                  </a:cubicBezTo>
                  <a:cubicBezTo>
                    <a:pt x="4158" y="7016"/>
                    <a:pt x="4158" y="7105"/>
                    <a:pt x="4247" y="7105"/>
                  </a:cubicBezTo>
                  <a:lnTo>
                    <a:pt x="5081" y="7474"/>
                  </a:lnTo>
                  <a:cubicBezTo>
                    <a:pt x="5170" y="7474"/>
                    <a:pt x="5170" y="7570"/>
                    <a:pt x="5170" y="7570"/>
                  </a:cubicBezTo>
                  <a:cubicBezTo>
                    <a:pt x="5266" y="7570"/>
                    <a:pt x="5266" y="7474"/>
                    <a:pt x="5266" y="7474"/>
                  </a:cubicBezTo>
                  <a:lnTo>
                    <a:pt x="5909" y="7105"/>
                  </a:lnTo>
                  <a:cubicBezTo>
                    <a:pt x="6005" y="7105"/>
                    <a:pt x="6005" y="7016"/>
                    <a:pt x="6005" y="6920"/>
                  </a:cubicBezTo>
                  <a:cubicBezTo>
                    <a:pt x="6005" y="6831"/>
                    <a:pt x="6005" y="6831"/>
                    <a:pt x="5909" y="6735"/>
                  </a:cubicBezTo>
                  <a:lnTo>
                    <a:pt x="5266" y="6366"/>
                  </a:lnTo>
                  <a:close/>
                  <a:moveTo>
                    <a:pt x="7755" y="6366"/>
                  </a:moveTo>
                  <a:lnTo>
                    <a:pt x="7112" y="6735"/>
                  </a:lnTo>
                  <a:cubicBezTo>
                    <a:pt x="7016" y="6831"/>
                    <a:pt x="7016" y="6831"/>
                    <a:pt x="7016" y="6920"/>
                  </a:cubicBezTo>
                  <a:cubicBezTo>
                    <a:pt x="7016" y="7016"/>
                    <a:pt x="7016" y="7105"/>
                    <a:pt x="7112" y="7105"/>
                  </a:cubicBezTo>
                  <a:lnTo>
                    <a:pt x="7755" y="7474"/>
                  </a:lnTo>
                  <a:cubicBezTo>
                    <a:pt x="7755" y="7474"/>
                    <a:pt x="7755" y="7570"/>
                    <a:pt x="7851" y="7570"/>
                  </a:cubicBezTo>
                  <a:cubicBezTo>
                    <a:pt x="7851" y="7570"/>
                    <a:pt x="7851" y="7474"/>
                    <a:pt x="7940" y="7474"/>
                  </a:cubicBezTo>
                  <a:lnTo>
                    <a:pt x="8774" y="7105"/>
                  </a:lnTo>
                  <a:cubicBezTo>
                    <a:pt x="8863" y="7105"/>
                    <a:pt x="8863" y="7016"/>
                    <a:pt x="8863" y="6920"/>
                  </a:cubicBezTo>
                  <a:cubicBezTo>
                    <a:pt x="8863" y="6831"/>
                    <a:pt x="8863" y="6831"/>
                    <a:pt x="8774" y="6735"/>
                  </a:cubicBezTo>
                  <a:lnTo>
                    <a:pt x="7940" y="6366"/>
                  </a:lnTo>
                  <a:close/>
                  <a:moveTo>
                    <a:pt x="6559" y="0"/>
                  </a:moveTo>
                  <a:cubicBezTo>
                    <a:pt x="6189" y="0"/>
                    <a:pt x="6005" y="185"/>
                    <a:pt x="6005" y="554"/>
                  </a:cubicBezTo>
                  <a:lnTo>
                    <a:pt x="6005" y="739"/>
                  </a:lnTo>
                  <a:lnTo>
                    <a:pt x="5635" y="458"/>
                  </a:lnTo>
                  <a:cubicBezTo>
                    <a:pt x="5505" y="396"/>
                    <a:pt x="5419" y="329"/>
                    <a:pt x="5315" y="329"/>
                  </a:cubicBezTo>
                  <a:cubicBezTo>
                    <a:pt x="5271" y="329"/>
                    <a:pt x="5225" y="341"/>
                    <a:pt x="5170" y="369"/>
                  </a:cubicBezTo>
                  <a:cubicBezTo>
                    <a:pt x="5081" y="369"/>
                    <a:pt x="4897" y="458"/>
                    <a:pt x="4897" y="554"/>
                  </a:cubicBezTo>
                  <a:cubicBezTo>
                    <a:pt x="4712" y="827"/>
                    <a:pt x="4712" y="1108"/>
                    <a:pt x="4985" y="1293"/>
                  </a:cubicBezTo>
                  <a:lnTo>
                    <a:pt x="6005" y="2031"/>
                  </a:lnTo>
                  <a:lnTo>
                    <a:pt x="6005" y="2120"/>
                  </a:lnTo>
                  <a:cubicBezTo>
                    <a:pt x="5724" y="2120"/>
                    <a:pt x="5451" y="2400"/>
                    <a:pt x="5451" y="2674"/>
                  </a:cubicBezTo>
                  <a:cubicBezTo>
                    <a:pt x="5451" y="2954"/>
                    <a:pt x="5724" y="3139"/>
                    <a:pt x="6005" y="3227"/>
                  </a:cubicBezTo>
                  <a:lnTo>
                    <a:pt x="6005" y="4335"/>
                  </a:lnTo>
                  <a:lnTo>
                    <a:pt x="5355" y="3877"/>
                  </a:lnTo>
                  <a:cubicBezTo>
                    <a:pt x="5262" y="3829"/>
                    <a:pt x="5148" y="3805"/>
                    <a:pt x="5033" y="3805"/>
                  </a:cubicBezTo>
                  <a:cubicBezTo>
                    <a:pt x="4919" y="3805"/>
                    <a:pt x="4805" y="3829"/>
                    <a:pt x="4712" y="3877"/>
                  </a:cubicBezTo>
                  <a:cubicBezTo>
                    <a:pt x="4528" y="3966"/>
                    <a:pt x="4432" y="4151"/>
                    <a:pt x="4432" y="4431"/>
                  </a:cubicBezTo>
                  <a:lnTo>
                    <a:pt x="4528" y="5170"/>
                  </a:lnTo>
                  <a:lnTo>
                    <a:pt x="3508" y="4616"/>
                  </a:lnTo>
                  <a:cubicBezTo>
                    <a:pt x="3604" y="4520"/>
                    <a:pt x="3604" y="4335"/>
                    <a:pt x="3604" y="4247"/>
                  </a:cubicBezTo>
                  <a:cubicBezTo>
                    <a:pt x="3508" y="4062"/>
                    <a:pt x="3420" y="3966"/>
                    <a:pt x="3324" y="3877"/>
                  </a:cubicBezTo>
                  <a:cubicBezTo>
                    <a:pt x="3226" y="3811"/>
                    <a:pt x="3128" y="3780"/>
                    <a:pt x="3033" y="3780"/>
                  </a:cubicBezTo>
                  <a:cubicBezTo>
                    <a:pt x="2863" y="3780"/>
                    <a:pt x="2704" y="3881"/>
                    <a:pt x="2585" y="4062"/>
                  </a:cubicBezTo>
                  <a:lnTo>
                    <a:pt x="2401" y="2770"/>
                  </a:lnTo>
                  <a:cubicBezTo>
                    <a:pt x="2401" y="2674"/>
                    <a:pt x="2312" y="2489"/>
                    <a:pt x="2216" y="2400"/>
                  </a:cubicBezTo>
                  <a:cubicBezTo>
                    <a:pt x="2127" y="2304"/>
                    <a:pt x="1943" y="2304"/>
                    <a:pt x="1847" y="2304"/>
                  </a:cubicBezTo>
                  <a:cubicBezTo>
                    <a:pt x="1478" y="2304"/>
                    <a:pt x="1293" y="2585"/>
                    <a:pt x="1293" y="2954"/>
                  </a:cubicBezTo>
                  <a:lnTo>
                    <a:pt x="1389" y="3323"/>
                  </a:lnTo>
                  <a:lnTo>
                    <a:pt x="1204" y="3227"/>
                  </a:lnTo>
                  <a:cubicBezTo>
                    <a:pt x="1135" y="3205"/>
                    <a:pt x="1066" y="3194"/>
                    <a:pt x="999" y="3194"/>
                  </a:cubicBezTo>
                  <a:cubicBezTo>
                    <a:pt x="794" y="3194"/>
                    <a:pt x="605" y="3297"/>
                    <a:pt x="466" y="3508"/>
                  </a:cubicBezTo>
                  <a:cubicBezTo>
                    <a:pt x="370" y="3597"/>
                    <a:pt x="370" y="3693"/>
                    <a:pt x="466" y="3877"/>
                  </a:cubicBezTo>
                  <a:cubicBezTo>
                    <a:pt x="466" y="3966"/>
                    <a:pt x="554" y="4151"/>
                    <a:pt x="650" y="4247"/>
                  </a:cubicBezTo>
                  <a:lnTo>
                    <a:pt x="835" y="4335"/>
                  </a:lnTo>
                  <a:lnTo>
                    <a:pt x="466" y="4520"/>
                  </a:lnTo>
                  <a:cubicBezTo>
                    <a:pt x="185" y="4616"/>
                    <a:pt x="1" y="4889"/>
                    <a:pt x="185" y="5170"/>
                  </a:cubicBezTo>
                  <a:cubicBezTo>
                    <a:pt x="281" y="5354"/>
                    <a:pt x="466" y="5539"/>
                    <a:pt x="650" y="5539"/>
                  </a:cubicBezTo>
                  <a:cubicBezTo>
                    <a:pt x="739" y="5539"/>
                    <a:pt x="835" y="5539"/>
                    <a:pt x="835" y="5443"/>
                  </a:cubicBezTo>
                  <a:lnTo>
                    <a:pt x="2031" y="4985"/>
                  </a:lnTo>
                  <a:lnTo>
                    <a:pt x="2031" y="4985"/>
                  </a:lnTo>
                  <a:cubicBezTo>
                    <a:pt x="2031" y="5074"/>
                    <a:pt x="1943" y="5258"/>
                    <a:pt x="2031" y="5354"/>
                  </a:cubicBezTo>
                  <a:cubicBezTo>
                    <a:pt x="2031" y="5539"/>
                    <a:pt x="2127" y="5628"/>
                    <a:pt x="2216" y="5724"/>
                  </a:cubicBezTo>
                  <a:cubicBezTo>
                    <a:pt x="2312" y="5724"/>
                    <a:pt x="2401" y="5812"/>
                    <a:pt x="2497" y="5812"/>
                  </a:cubicBezTo>
                  <a:cubicBezTo>
                    <a:pt x="2681" y="5812"/>
                    <a:pt x="2866" y="5724"/>
                    <a:pt x="2955" y="5539"/>
                  </a:cubicBezTo>
                  <a:lnTo>
                    <a:pt x="3139" y="5628"/>
                  </a:lnTo>
                  <a:cubicBezTo>
                    <a:pt x="3168" y="5656"/>
                    <a:pt x="3204" y="5667"/>
                    <a:pt x="3240" y="5667"/>
                  </a:cubicBezTo>
                  <a:cubicBezTo>
                    <a:pt x="3328" y="5667"/>
                    <a:pt x="3420" y="5601"/>
                    <a:pt x="3420" y="5539"/>
                  </a:cubicBezTo>
                  <a:cubicBezTo>
                    <a:pt x="3508" y="5443"/>
                    <a:pt x="3420" y="5354"/>
                    <a:pt x="3324" y="5258"/>
                  </a:cubicBezTo>
                  <a:lnTo>
                    <a:pt x="3051" y="5074"/>
                  </a:lnTo>
                  <a:lnTo>
                    <a:pt x="2866" y="5074"/>
                  </a:lnTo>
                  <a:cubicBezTo>
                    <a:pt x="2770" y="5074"/>
                    <a:pt x="2770" y="5074"/>
                    <a:pt x="2770" y="5170"/>
                  </a:cubicBezTo>
                  <a:lnTo>
                    <a:pt x="2681" y="5354"/>
                  </a:lnTo>
                  <a:lnTo>
                    <a:pt x="2497" y="5354"/>
                  </a:lnTo>
                  <a:cubicBezTo>
                    <a:pt x="2401" y="5354"/>
                    <a:pt x="2401" y="5354"/>
                    <a:pt x="2401" y="5258"/>
                  </a:cubicBezTo>
                  <a:lnTo>
                    <a:pt x="2401" y="5170"/>
                  </a:lnTo>
                  <a:lnTo>
                    <a:pt x="2497" y="4985"/>
                  </a:lnTo>
                  <a:cubicBezTo>
                    <a:pt x="2585" y="4889"/>
                    <a:pt x="2497" y="4800"/>
                    <a:pt x="2401" y="4704"/>
                  </a:cubicBezTo>
                  <a:lnTo>
                    <a:pt x="2127" y="4520"/>
                  </a:lnTo>
                  <a:lnTo>
                    <a:pt x="1943" y="4520"/>
                  </a:lnTo>
                  <a:lnTo>
                    <a:pt x="739" y="5074"/>
                  </a:lnTo>
                  <a:lnTo>
                    <a:pt x="650" y="5074"/>
                  </a:lnTo>
                  <a:cubicBezTo>
                    <a:pt x="554" y="5074"/>
                    <a:pt x="554" y="5074"/>
                    <a:pt x="554" y="4985"/>
                  </a:cubicBezTo>
                  <a:cubicBezTo>
                    <a:pt x="466" y="4985"/>
                    <a:pt x="554" y="4889"/>
                    <a:pt x="554" y="4889"/>
                  </a:cubicBezTo>
                  <a:lnTo>
                    <a:pt x="1389" y="4520"/>
                  </a:lnTo>
                  <a:cubicBezTo>
                    <a:pt x="1478" y="4431"/>
                    <a:pt x="1478" y="4431"/>
                    <a:pt x="1478" y="4335"/>
                  </a:cubicBezTo>
                  <a:cubicBezTo>
                    <a:pt x="1478" y="4247"/>
                    <a:pt x="1478" y="4151"/>
                    <a:pt x="1389" y="4151"/>
                  </a:cubicBezTo>
                  <a:lnTo>
                    <a:pt x="924" y="3877"/>
                  </a:lnTo>
                  <a:cubicBezTo>
                    <a:pt x="835" y="3877"/>
                    <a:pt x="835" y="3781"/>
                    <a:pt x="835" y="3781"/>
                  </a:cubicBezTo>
                  <a:lnTo>
                    <a:pt x="835" y="3693"/>
                  </a:lnTo>
                  <a:cubicBezTo>
                    <a:pt x="835" y="3597"/>
                    <a:pt x="924" y="3597"/>
                    <a:pt x="1020" y="3597"/>
                  </a:cubicBezTo>
                  <a:lnTo>
                    <a:pt x="1574" y="3877"/>
                  </a:lnTo>
                  <a:cubicBezTo>
                    <a:pt x="1574" y="3922"/>
                    <a:pt x="1596" y="3944"/>
                    <a:pt x="1630" y="3944"/>
                  </a:cubicBezTo>
                  <a:cubicBezTo>
                    <a:pt x="1664" y="3944"/>
                    <a:pt x="1710" y="3922"/>
                    <a:pt x="1758" y="3877"/>
                  </a:cubicBezTo>
                  <a:cubicBezTo>
                    <a:pt x="1847" y="3877"/>
                    <a:pt x="1847" y="3781"/>
                    <a:pt x="1847" y="3693"/>
                  </a:cubicBezTo>
                  <a:lnTo>
                    <a:pt x="1758" y="2858"/>
                  </a:lnTo>
                  <a:cubicBezTo>
                    <a:pt x="1758" y="2770"/>
                    <a:pt x="1758" y="2770"/>
                    <a:pt x="1847" y="2674"/>
                  </a:cubicBezTo>
                  <a:lnTo>
                    <a:pt x="1943" y="2770"/>
                  </a:lnTo>
                  <a:cubicBezTo>
                    <a:pt x="1943" y="2770"/>
                    <a:pt x="2031" y="2770"/>
                    <a:pt x="2031" y="2858"/>
                  </a:cubicBezTo>
                  <a:lnTo>
                    <a:pt x="2127" y="4151"/>
                  </a:lnTo>
                  <a:cubicBezTo>
                    <a:pt x="2127" y="4247"/>
                    <a:pt x="2216" y="4335"/>
                    <a:pt x="2216" y="4335"/>
                  </a:cubicBezTo>
                  <a:lnTo>
                    <a:pt x="2585" y="4520"/>
                  </a:lnTo>
                  <a:lnTo>
                    <a:pt x="2681" y="4520"/>
                  </a:lnTo>
                  <a:cubicBezTo>
                    <a:pt x="2770" y="4520"/>
                    <a:pt x="2866" y="4520"/>
                    <a:pt x="2866" y="4431"/>
                  </a:cubicBezTo>
                  <a:lnTo>
                    <a:pt x="2955" y="4247"/>
                  </a:lnTo>
                  <a:cubicBezTo>
                    <a:pt x="2955" y="4247"/>
                    <a:pt x="2997" y="4204"/>
                    <a:pt x="3052" y="4204"/>
                  </a:cubicBezTo>
                  <a:cubicBezTo>
                    <a:pt x="3079" y="4204"/>
                    <a:pt x="3110" y="4215"/>
                    <a:pt x="3139" y="4247"/>
                  </a:cubicBezTo>
                  <a:lnTo>
                    <a:pt x="3139" y="4335"/>
                  </a:lnTo>
                  <a:cubicBezTo>
                    <a:pt x="3235" y="4335"/>
                    <a:pt x="3235" y="4335"/>
                    <a:pt x="3139" y="4431"/>
                  </a:cubicBezTo>
                  <a:lnTo>
                    <a:pt x="3051" y="4616"/>
                  </a:lnTo>
                  <a:cubicBezTo>
                    <a:pt x="3051" y="4704"/>
                    <a:pt x="3051" y="4800"/>
                    <a:pt x="3139" y="4889"/>
                  </a:cubicBezTo>
                  <a:lnTo>
                    <a:pt x="4712" y="5724"/>
                  </a:lnTo>
                  <a:cubicBezTo>
                    <a:pt x="4757" y="5768"/>
                    <a:pt x="4803" y="5790"/>
                    <a:pt x="4838" y="5790"/>
                  </a:cubicBezTo>
                  <a:cubicBezTo>
                    <a:pt x="4873" y="5790"/>
                    <a:pt x="4897" y="5768"/>
                    <a:pt x="4897" y="5724"/>
                  </a:cubicBezTo>
                  <a:cubicBezTo>
                    <a:pt x="4985" y="5724"/>
                    <a:pt x="4985" y="5628"/>
                    <a:pt x="4985" y="5539"/>
                  </a:cubicBezTo>
                  <a:lnTo>
                    <a:pt x="4897" y="4335"/>
                  </a:lnTo>
                  <a:cubicBezTo>
                    <a:pt x="4897" y="4335"/>
                    <a:pt x="4897" y="4247"/>
                    <a:pt x="4985" y="4247"/>
                  </a:cubicBezTo>
                  <a:lnTo>
                    <a:pt x="5081" y="4247"/>
                  </a:lnTo>
                  <a:lnTo>
                    <a:pt x="6093" y="4985"/>
                  </a:lnTo>
                  <a:lnTo>
                    <a:pt x="6278" y="4985"/>
                  </a:lnTo>
                  <a:cubicBezTo>
                    <a:pt x="6374" y="4889"/>
                    <a:pt x="6374" y="4889"/>
                    <a:pt x="6374" y="4800"/>
                  </a:cubicBezTo>
                  <a:lnTo>
                    <a:pt x="6374" y="2954"/>
                  </a:lnTo>
                  <a:cubicBezTo>
                    <a:pt x="6374" y="2858"/>
                    <a:pt x="6278" y="2770"/>
                    <a:pt x="6189" y="2770"/>
                  </a:cubicBezTo>
                  <a:lnTo>
                    <a:pt x="6005" y="2770"/>
                  </a:lnTo>
                  <a:cubicBezTo>
                    <a:pt x="5909" y="2770"/>
                    <a:pt x="5820" y="2674"/>
                    <a:pt x="5820" y="2674"/>
                  </a:cubicBezTo>
                  <a:cubicBezTo>
                    <a:pt x="5820" y="2585"/>
                    <a:pt x="5909" y="2489"/>
                    <a:pt x="6005" y="2489"/>
                  </a:cubicBezTo>
                  <a:lnTo>
                    <a:pt x="6189" y="2489"/>
                  </a:lnTo>
                  <a:cubicBezTo>
                    <a:pt x="6278" y="2489"/>
                    <a:pt x="6374" y="2400"/>
                    <a:pt x="6374" y="2304"/>
                  </a:cubicBezTo>
                  <a:lnTo>
                    <a:pt x="6374" y="1935"/>
                  </a:lnTo>
                  <a:cubicBezTo>
                    <a:pt x="6374" y="1846"/>
                    <a:pt x="6374" y="1846"/>
                    <a:pt x="6278" y="1750"/>
                  </a:cubicBezTo>
                  <a:lnTo>
                    <a:pt x="5170" y="1012"/>
                  </a:lnTo>
                  <a:lnTo>
                    <a:pt x="5170" y="827"/>
                  </a:lnTo>
                  <a:cubicBezTo>
                    <a:pt x="5170" y="739"/>
                    <a:pt x="5266" y="739"/>
                    <a:pt x="5266" y="739"/>
                  </a:cubicBezTo>
                  <a:lnTo>
                    <a:pt x="5355" y="739"/>
                  </a:lnTo>
                  <a:lnTo>
                    <a:pt x="6093" y="1293"/>
                  </a:lnTo>
                  <a:lnTo>
                    <a:pt x="6278" y="1293"/>
                  </a:lnTo>
                  <a:cubicBezTo>
                    <a:pt x="6374" y="1293"/>
                    <a:pt x="6374" y="1197"/>
                    <a:pt x="6374" y="1108"/>
                  </a:cubicBezTo>
                  <a:lnTo>
                    <a:pt x="6374" y="554"/>
                  </a:lnTo>
                  <a:cubicBezTo>
                    <a:pt x="6374" y="458"/>
                    <a:pt x="6462" y="369"/>
                    <a:pt x="6559" y="369"/>
                  </a:cubicBezTo>
                  <a:cubicBezTo>
                    <a:pt x="6559" y="369"/>
                    <a:pt x="6647" y="458"/>
                    <a:pt x="6647" y="554"/>
                  </a:cubicBezTo>
                  <a:lnTo>
                    <a:pt x="6647" y="1108"/>
                  </a:lnTo>
                  <a:cubicBezTo>
                    <a:pt x="6647" y="1197"/>
                    <a:pt x="6647" y="1293"/>
                    <a:pt x="6743" y="1293"/>
                  </a:cubicBezTo>
                  <a:lnTo>
                    <a:pt x="6928" y="1293"/>
                  </a:lnTo>
                  <a:lnTo>
                    <a:pt x="7666" y="739"/>
                  </a:lnTo>
                  <a:lnTo>
                    <a:pt x="7755" y="739"/>
                  </a:lnTo>
                  <a:cubicBezTo>
                    <a:pt x="7755" y="739"/>
                    <a:pt x="7851" y="739"/>
                    <a:pt x="7851" y="827"/>
                  </a:cubicBezTo>
                  <a:lnTo>
                    <a:pt x="7851" y="1012"/>
                  </a:lnTo>
                  <a:lnTo>
                    <a:pt x="6743" y="1750"/>
                  </a:lnTo>
                  <a:cubicBezTo>
                    <a:pt x="6647" y="1846"/>
                    <a:pt x="6647" y="1846"/>
                    <a:pt x="6647" y="1935"/>
                  </a:cubicBezTo>
                  <a:lnTo>
                    <a:pt x="6647" y="2304"/>
                  </a:lnTo>
                  <a:cubicBezTo>
                    <a:pt x="6647" y="2400"/>
                    <a:pt x="6743" y="2489"/>
                    <a:pt x="6832" y="2489"/>
                  </a:cubicBezTo>
                  <a:lnTo>
                    <a:pt x="7016" y="2489"/>
                  </a:lnTo>
                  <a:cubicBezTo>
                    <a:pt x="7112" y="2489"/>
                    <a:pt x="7201" y="2585"/>
                    <a:pt x="7201" y="2674"/>
                  </a:cubicBezTo>
                  <a:cubicBezTo>
                    <a:pt x="7201" y="2674"/>
                    <a:pt x="7112" y="2770"/>
                    <a:pt x="7016" y="2770"/>
                  </a:cubicBezTo>
                  <a:lnTo>
                    <a:pt x="6832" y="2770"/>
                  </a:lnTo>
                  <a:cubicBezTo>
                    <a:pt x="6743" y="2770"/>
                    <a:pt x="6647" y="2858"/>
                    <a:pt x="6647" y="2954"/>
                  </a:cubicBezTo>
                  <a:lnTo>
                    <a:pt x="6647" y="4800"/>
                  </a:lnTo>
                  <a:cubicBezTo>
                    <a:pt x="6647" y="4889"/>
                    <a:pt x="6647" y="4889"/>
                    <a:pt x="6743" y="4985"/>
                  </a:cubicBezTo>
                  <a:lnTo>
                    <a:pt x="6928" y="4985"/>
                  </a:lnTo>
                  <a:lnTo>
                    <a:pt x="7940" y="4247"/>
                  </a:lnTo>
                  <a:lnTo>
                    <a:pt x="8124" y="4247"/>
                  </a:lnTo>
                  <a:lnTo>
                    <a:pt x="8124" y="4335"/>
                  </a:lnTo>
                  <a:lnTo>
                    <a:pt x="8036" y="5539"/>
                  </a:lnTo>
                  <a:cubicBezTo>
                    <a:pt x="8036" y="5628"/>
                    <a:pt x="8036" y="5724"/>
                    <a:pt x="8124" y="5724"/>
                  </a:cubicBezTo>
                  <a:cubicBezTo>
                    <a:pt x="8172" y="5768"/>
                    <a:pt x="8196" y="5790"/>
                    <a:pt x="8219" y="5790"/>
                  </a:cubicBezTo>
                  <a:cubicBezTo>
                    <a:pt x="8242" y="5790"/>
                    <a:pt x="8264" y="5768"/>
                    <a:pt x="8309" y="5724"/>
                  </a:cubicBezTo>
                  <a:lnTo>
                    <a:pt x="9882" y="4889"/>
                  </a:lnTo>
                  <a:cubicBezTo>
                    <a:pt x="9970" y="4800"/>
                    <a:pt x="9970" y="4704"/>
                    <a:pt x="9970" y="4616"/>
                  </a:cubicBezTo>
                  <a:lnTo>
                    <a:pt x="9882" y="4431"/>
                  </a:lnTo>
                  <a:lnTo>
                    <a:pt x="9882" y="4335"/>
                  </a:lnTo>
                  <a:lnTo>
                    <a:pt x="9882" y="4247"/>
                  </a:lnTo>
                  <a:lnTo>
                    <a:pt x="10066" y="4247"/>
                  </a:lnTo>
                  <a:lnTo>
                    <a:pt x="10155" y="4431"/>
                  </a:lnTo>
                  <a:cubicBezTo>
                    <a:pt x="10251" y="4520"/>
                    <a:pt x="10251" y="4520"/>
                    <a:pt x="10340" y="4520"/>
                  </a:cubicBezTo>
                  <a:lnTo>
                    <a:pt x="10436" y="4520"/>
                  </a:lnTo>
                  <a:lnTo>
                    <a:pt x="10805" y="4335"/>
                  </a:lnTo>
                  <a:cubicBezTo>
                    <a:pt x="10805" y="4335"/>
                    <a:pt x="10894" y="4247"/>
                    <a:pt x="10894" y="4151"/>
                  </a:cubicBezTo>
                  <a:lnTo>
                    <a:pt x="10990" y="2858"/>
                  </a:lnTo>
                  <a:cubicBezTo>
                    <a:pt x="10990" y="2770"/>
                    <a:pt x="11078" y="2770"/>
                    <a:pt x="11078" y="2770"/>
                  </a:cubicBezTo>
                  <a:lnTo>
                    <a:pt x="11174" y="2674"/>
                  </a:lnTo>
                  <a:cubicBezTo>
                    <a:pt x="11263" y="2770"/>
                    <a:pt x="11263" y="2770"/>
                    <a:pt x="11263" y="2858"/>
                  </a:cubicBezTo>
                  <a:lnTo>
                    <a:pt x="11174" y="3693"/>
                  </a:lnTo>
                  <a:cubicBezTo>
                    <a:pt x="11174" y="3781"/>
                    <a:pt x="11263" y="3877"/>
                    <a:pt x="11263" y="3877"/>
                  </a:cubicBezTo>
                  <a:cubicBezTo>
                    <a:pt x="11311" y="3922"/>
                    <a:pt x="11357" y="3944"/>
                    <a:pt x="11403" y="3944"/>
                  </a:cubicBezTo>
                  <a:cubicBezTo>
                    <a:pt x="11449" y="3944"/>
                    <a:pt x="11495" y="3922"/>
                    <a:pt x="11543" y="3877"/>
                  </a:cubicBezTo>
                  <a:lnTo>
                    <a:pt x="12001" y="3597"/>
                  </a:lnTo>
                  <a:cubicBezTo>
                    <a:pt x="12097" y="3597"/>
                    <a:pt x="12186" y="3597"/>
                    <a:pt x="12186" y="3693"/>
                  </a:cubicBezTo>
                  <a:lnTo>
                    <a:pt x="12186" y="3781"/>
                  </a:lnTo>
                  <a:lnTo>
                    <a:pt x="12186" y="3877"/>
                  </a:lnTo>
                  <a:lnTo>
                    <a:pt x="11632" y="4151"/>
                  </a:lnTo>
                  <a:cubicBezTo>
                    <a:pt x="11543" y="4151"/>
                    <a:pt x="11543" y="4247"/>
                    <a:pt x="11543" y="4335"/>
                  </a:cubicBezTo>
                  <a:cubicBezTo>
                    <a:pt x="11543" y="4431"/>
                    <a:pt x="11543" y="4431"/>
                    <a:pt x="11632" y="4520"/>
                  </a:cubicBezTo>
                  <a:lnTo>
                    <a:pt x="12467" y="4889"/>
                  </a:lnTo>
                  <a:cubicBezTo>
                    <a:pt x="12467" y="4889"/>
                    <a:pt x="12555" y="4985"/>
                    <a:pt x="12467" y="4985"/>
                  </a:cubicBezTo>
                  <a:cubicBezTo>
                    <a:pt x="12467" y="5074"/>
                    <a:pt x="12467" y="5074"/>
                    <a:pt x="12371" y="5074"/>
                  </a:cubicBezTo>
                  <a:lnTo>
                    <a:pt x="11078" y="4520"/>
                  </a:lnTo>
                  <a:lnTo>
                    <a:pt x="10894" y="4520"/>
                  </a:lnTo>
                  <a:lnTo>
                    <a:pt x="10620" y="4704"/>
                  </a:lnTo>
                  <a:cubicBezTo>
                    <a:pt x="10524" y="4800"/>
                    <a:pt x="10436" y="4889"/>
                    <a:pt x="10524" y="4985"/>
                  </a:cubicBezTo>
                  <a:lnTo>
                    <a:pt x="10620" y="5170"/>
                  </a:lnTo>
                  <a:lnTo>
                    <a:pt x="10620" y="5258"/>
                  </a:lnTo>
                  <a:cubicBezTo>
                    <a:pt x="10620" y="5354"/>
                    <a:pt x="10620" y="5354"/>
                    <a:pt x="10524" y="5354"/>
                  </a:cubicBezTo>
                  <a:lnTo>
                    <a:pt x="10340" y="5354"/>
                  </a:lnTo>
                  <a:lnTo>
                    <a:pt x="10251" y="5170"/>
                  </a:lnTo>
                  <a:cubicBezTo>
                    <a:pt x="10251" y="5074"/>
                    <a:pt x="10251" y="5074"/>
                    <a:pt x="10155" y="5074"/>
                  </a:cubicBezTo>
                  <a:lnTo>
                    <a:pt x="9970" y="5074"/>
                  </a:lnTo>
                  <a:lnTo>
                    <a:pt x="8493" y="5997"/>
                  </a:lnTo>
                  <a:cubicBezTo>
                    <a:pt x="8405" y="5997"/>
                    <a:pt x="8309" y="6093"/>
                    <a:pt x="8309" y="6181"/>
                  </a:cubicBezTo>
                  <a:lnTo>
                    <a:pt x="8493" y="6366"/>
                  </a:lnTo>
                  <a:lnTo>
                    <a:pt x="9601" y="6831"/>
                  </a:lnTo>
                  <a:lnTo>
                    <a:pt x="9697" y="6920"/>
                  </a:lnTo>
                  <a:cubicBezTo>
                    <a:pt x="9697" y="7016"/>
                    <a:pt x="9601" y="7016"/>
                    <a:pt x="9601" y="7105"/>
                  </a:cubicBezTo>
                  <a:lnTo>
                    <a:pt x="8493" y="7570"/>
                  </a:lnTo>
                  <a:cubicBezTo>
                    <a:pt x="8405" y="7570"/>
                    <a:pt x="8405" y="7658"/>
                    <a:pt x="8309" y="7754"/>
                  </a:cubicBezTo>
                  <a:cubicBezTo>
                    <a:pt x="8309" y="7843"/>
                    <a:pt x="8405" y="7843"/>
                    <a:pt x="8493" y="7939"/>
                  </a:cubicBezTo>
                  <a:lnTo>
                    <a:pt x="8863" y="8124"/>
                  </a:lnTo>
                  <a:lnTo>
                    <a:pt x="8959" y="8212"/>
                  </a:lnTo>
                  <a:cubicBezTo>
                    <a:pt x="9047" y="8212"/>
                    <a:pt x="9143" y="8124"/>
                    <a:pt x="9143" y="8124"/>
                  </a:cubicBezTo>
                  <a:cubicBezTo>
                    <a:pt x="9232" y="8028"/>
                    <a:pt x="9232" y="7843"/>
                    <a:pt x="9143" y="7843"/>
                  </a:cubicBezTo>
                  <a:lnTo>
                    <a:pt x="9047" y="7754"/>
                  </a:lnTo>
                  <a:lnTo>
                    <a:pt x="9697" y="7474"/>
                  </a:lnTo>
                  <a:cubicBezTo>
                    <a:pt x="9970" y="7385"/>
                    <a:pt x="10066" y="7201"/>
                    <a:pt x="10066" y="6920"/>
                  </a:cubicBezTo>
                  <a:cubicBezTo>
                    <a:pt x="10066" y="6735"/>
                    <a:pt x="9970" y="6551"/>
                    <a:pt x="9697" y="6462"/>
                  </a:cubicBezTo>
                  <a:lnTo>
                    <a:pt x="9047" y="6093"/>
                  </a:lnTo>
                  <a:lnTo>
                    <a:pt x="10066" y="5539"/>
                  </a:lnTo>
                  <a:cubicBezTo>
                    <a:pt x="10155" y="5724"/>
                    <a:pt x="10340" y="5812"/>
                    <a:pt x="10524" y="5812"/>
                  </a:cubicBezTo>
                  <a:cubicBezTo>
                    <a:pt x="10620" y="5812"/>
                    <a:pt x="10709" y="5724"/>
                    <a:pt x="10805" y="5724"/>
                  </a:cubicBezTo>
                  <a:cubicBezTo>
                    <a:pt x="10894" y="5628"/>
                    <a:pt x="10990" y="5539"/>
                    <a:pt x="10990" y="5354"/>
                  </a:cubicBezTo>
                  <a:cubicBezTo>
                    <a:pt x="11078" y="5258"/>
                    <a:pt x="11078" y="5074"/>
                    <a:pt x="10990" y="4985"/>
                  </a:cubicBezTo>
                  <a:lnTo>
                    <a:pt x="10990" y="4985"/>
                  </a:lnTo>
                  <a:lnTo>
                    <a:pt x="12186" y="5443"/>
                  </a:lnTo>
                  <a:cubicBezTo>
                    <a:pt x="12282" y="5539"/>
                    <a:pt x="12282" y="5539"/>
                    <a:pt x="12371" y="5539"/>
                  </a:cubicBezTo>
                  <a:cubicBezTo>
                    <a:pt x="12555" y="5539"/>
                    <a:pt x="12836" y="5354"/>
                    <a:pt x="12836" y="5170"/>
                  </a:cubicBezTo>
                  <a:cubicBezTo>
                    <a:pt x="13020" y="4889"/>
                    <a:pt x="12836" y="4616"/>
                    <a:pt x="12555" y="4520"/>
                  </a:cubicBezTo>
                  <a:lnTo>
                    <a:pt x="12186" y="4335"/>
                  </a:lnTo>
                  <a:lnTo>
                    <a:pt x="12371" y="4247"/>
                  </a:lnTo>
                  <a:cubicBezTo>
                    <a:pt x="12467" y="4151"/>
                    <a:pt x="12555" y="3966"/>
                    <a:pt x="12555" y="3877"/>
                  </a:cubicBezTo>
                  <a:cubicBezTo>
                    <a:pt x="12651" y="3693"/>
                    <a:pt x="12651" y="3597"/>
                    <a:pt x="12555" y="3508"/>
                  </a:cubicBezTo>
                  <a:cubicBezTo>
                    <a:pt x="12416" y="3297"/>
                    <a:pt x="12227" y="3194"/>
                    <a:pt x="12022" y="3194"/>
                  </a:cubicBezTo>
                  <a:cubicBezTo>
                    <a:pt x="11955" y="3194"/>
                    <a:pt x="11886" y="3205"/>
                    <a:pt x="11817" y="3227"/>
                  </a:cubicBezTo>
                  <a:lnTo>
                    <a:pt x="11632" y="3323"/>
                  </a:lnTo>
                  <a:lnTo>
                    <a:pt x="11728" y="2954"/>
                  </a:lnTo>
                  <a:cubicBezTo>
                    <a:pt x="11728" y="2585"/>
                    <a:pt x="11543" y="2304"/>
                    <a:pt x="11174" y="2304"/>
                  </a:cubicBezTo>
                  <a:cubicBezTo>
                    <a:pt x="11078" y="2304"/>
                    <a:pt x="10894" y="2304"/>
                    <a:pt x="10805" y="2400"/>
                  </a:cubicBezTo>
                  <a:cubicBezTo>
                    <a:pt x="10709" y="2489"/>
                    <a:pt x="10620" y="2674"/>
                    <a:pt x="10620" y="2770"/>
                  </a:cubicBezTo>
                  <a:lnTo>
                    <a:pt x="10524" y="4062"/>
                  </a:lnTo>
                  <a:lnTo>
                    <a:pt x="10436" y="4062"/>
                  </a:lnTo>
                  <a:lnTo>
                    <a:pt x="10155" y="3781"/>
                  </a:lnTo>
                  <a:cubicBezTo>
                    <a:pt x="9970" y="3781"/>
                    <a:pt x="9786" y="3781"/>
                    <a:pt x="9697" y="3877"/>
                  </a:cubicBezTo>
                  <a:cubicBezTo>
                    <a:pt x="9601" y="3966"/>
                    <a:pt x="9513" y="4062"/>
                    <a:pt x="9417" y="4247"/>
                  </a:cubicBezTo>
                  <a:cubicBezTo>
                    <a:pt x="9417" y="4335"/>
                    <a:pt x="9417" y="4520"/>
                    <a:pt x="9513" y="4616"/>
                  </a:cubicBezTo>
                  <a:lnTo>
                    <a:pt x="8493" y="5170"/>
                  </a:lnTo>
                  <a:lnTo>
                    <a:pt x="8589" y="4431"/>
                  </a:lnTo>
                  <a:cubicBezTo>
                    <a:pt x="8589" y="4151"/>
                    <a:pt x="8493" y="3966"/>
                    <a:pt x="8309" y="3877"/>
                  </a:cubicBezTo>
                  <a:cubicBezTo>
                    <a:pt x="8216" y="3829"/>
                    <a:pt x="8102" y="3805"/>
                    <a:pt x="7988" y="3805"/>
                  </a:cubicBezTo>
                  <a:cubicBezTo>
                    <a:pt x="7873" y="3805"/>
                    <a:pt x="7759" y="3829"/>
                    <a:pt x="7666" y="3877"/>
                  </a:cubicBezTo>
                  <a:lnTo>
                    <a:pt x="7016" y="4335"/>
                  </a:lnTo>
                  <a:lnTo>
                    <a:pt x="7016" y="3227"/>
                  </a:lnTo>
                  <a:cubicBezTo>
                    <a:pt x="7386" y="3139"/>
                    <a:pt x="7570" y="2954"/>
                    <a:pt x="7570" y="2674"/>
                  </a:cubicBezTo>
                  <a:cubicBezTo>
                    <a:pt x="7570" y="2400"/>
                    <a:pt x="7386" y="2120"/>
                    <a:pt x="7016" y="2120"/>
                  </a:cubicBezTo>
                  <a:lnTo>
                    <a:pt x="7016" y="2031"/>
                  </a:lnTo>
                  <a:lnTo>
                    <a:pt x="8036" y="1293"/>
                  </a:lnTo>
                  <a:cubicBezTo>
                    <a:pt x="8309" y="1108"/>
                    <a:pt x="8309" y="827"/>
                    <a:pt x="8220" y="554"/>
                  </a:cubicBezTo>
                  <a:cubicBezTo>
                    <a:pt x="8124" y="458"/>
                    <a:pt x="7940" y="369"/>
                    <a:pt x="7851" y="369"/>
                  </a:cubicBezTo>
                  <a:cubicBezTo>
                    <a:pt x="7796" y="341"/>
                    <a:pt x="7750" y="329"/>
                    <a:pt x="7706" y="329"/>
                  </a:cubicBezTo>
                  <a:cubicBezTo>
                    <a:pt x="7602" y="329"/>
                    <a:pt x="7516" y="396"/>
                    <a:pt x="7386" y="458"/>
                  </a:cubicBezTo>
                  <a:lnTo>
                    <a:pt x="7016" y="739"/>
                  </a:lnTo>
                  <a:lnTo>
                    <a:pt x="7016" y="554"/>
                  </a:lnTo>
                  <a:cubicBezTo>
                    <a:pt x="7016" y="185"/>
                    <a:pt x="6832" y="0"/>
                    <a:pt x="6559" y="0"/>
                  </a:cubicBezTo>
                  <a:close/>
                  <a:moveTo>
                    <a:pt x="7016" y="7843"/>
                  </a:moveTo>
                  <a:lnTo>
                    <a:pt x="7297" y="8028"/>
                  </a:lnTo>
                  <a:lnTo>
                    <a:pt x="7386" y="8397"/>
                  </a:lnTo>
                  <a:lnTo>
                    <a:pt x="7386" y="8397"/>
                  </a:lnTo>
                  <a:lnTo>
                    <a:pt x="7016" y="8212"/>
                  </a:lnTo>
                  <a:lnTo>
                    <a:pt x="7016" y="7843"/>
                  </a:lnTo>
                  <a:close/>
                  <a:moveTo>
                    <a:pt x="6005" y="7843"/>
                  </a:moveTo>
                  <a:lnTo>
                    <a:pt x="6005" y="8212"/>
                  </a:lnTo>
                  <a:lnTo>
                    <a:pt x="5724" y="8397"/>
                  </a:lnTo>
                  <a:lnTo>
                    <a:pt x="5724" y="8028"/>
                  </a:lnTo>
                  <a:lnTo>
                    <a:pt x="6005" y="7843"/>
                  </a:lnTo>
                  <a:close/>
                  <a:moveTo>
                    <a:pt x="6152" y="7313"/>
                  </a:moveTo>
                  <a:cubicBezTo>
                    <a:pt x="6117" y="7313"/>
                    <a:pt x="6093" y="7337"/>
                    <a:pt x="6093" y="7385"/>
                  </a:cubicBezTo>
                  <a:lnTo>
                    <a:pt x="5451" y="7754"/>
                  </a:lnTo>
                  <a:cubicBezTo>
                    <a:pt x="5355" y="7754"/>
                    <a:pt x="5355" y="7843"/>
                    <a:pt x="5355" y="7843"/>
                  </a:cubicBezTo>
                  <a:lnTo>
                    <a:pt x="5266" y="8766"/>
                  </a:lnTo>
                  <a:cubicBezTo>
                    <a:pt x="5266" y="8862"/>
                    <a:pt x="5266" y="8951"/>
                    <a:pt x="5355" y="9047"/>
                  </a:cubicBezTo>
                  <a:lnTo>
                    <a:pt x="5451" y="9047"/>
                  </a:lnTo>
                  <a:cubicBezTo>
                    <a:pt x="5451" y="9047"/>
                    <a:pt x="5539" y="9047"/>
                    <a:pt x="5539" y="8951"/>
                  </a:cubicBezTo>
                  <a:lnTo>
                    <a:pt x="6278" y="8397"/>
                  </a:lnTo>
                  <a:cubicBezTo>
                    <a:pt x="6374" y="8397"/>
                    <a:pt x="6374" y="8308"/>
                    <a:pt x="6374" y="8308"/>
                  </a:cubicBezTo>
                  <a:lnTo>
                    <a:pt x="6374" y="7570"/>
                  </a:lnTo>
                  <a:cubicBezTo>
                    <a:pt x="6374" y="7474"/>
                    <a:pt x="6374" y="7385"/>
                    <a:pt x="6278" y="7385"/>
                  </a:cubicBezTo>
                  <a:cubicBezTo>
                    <a:pt x="6234" y="7337"/>
                    <a:pt x="6187" y="7313"/>
                    <a:pt x="6152" y="7313"/>
                  </a:cubicBezTo>
                  <a:close/>
                  <a:moveTo>
                    <a:pt x="6869" y="7313"/>
                  </a:moveTo>
                  <a:cubicBezTo>
                    <a:pt x="6834" y="7313"/>
                    <a:pt x="6787" y="7337"/>
                    <a:pt x="6743" y="7385"/>
                  </a:cubicBezTo>
                  <a:cubicBezTo>
                    <a:pt x="6647" y="7385"/>
                    <a:pt x="6647" y="7474"/>
                    <a:pt x="6647" y="7570"/>
                  </a:cubicBezTo>
                  <a:lnTo>
                    <a:pt x="6647" y="8308"/>
                  </a:lnTo>
                  <a:cubicBezTo>
                    <a:pt x="6647" y="8308"/>
                    <a:pt x="6647" y="8397"/>
                    <a:pt x="6743" y="8397"/>
                  </a:cubicBezTo>
                  <a:lnTo>
                    <a:pt x="7482" y="8951"/>
                  </a:lnTo>
                  <a:cubicBezTo>
                    <a:pt x="7482" y="9047"/>
                    <a:pt x="7570" y="9047"/>
                    <a:pt x="7570" y="9047"/>
                  </a:cubicBezTo>
                  <a:lnTo>
                    <a:pt x="7666" y="9047"/>
                  </a:lnTo>
                  <a:cubicBezTo>
                    <a:pt x="7755" y="8951"/>
                    <a:pt x="7851" y="8862"/>
                    <a:pt x="7755" y="8766"/>
                  </a:cubicBezTo>
                  <a:lnTo>
                    <a:pt x="7666" y="7843"/>
                  </a:lnTo>
                  <a:cubicBezTo>
                    <a:pt x="7666" y="7843"/>
                    <a:pt x="7666" y="7754"/>
                    <a:pt x="7570" y="7754"/>
                  </a:cubicBezTo>
                  <a:lnTo>
                    <a:pt x="6928" y="7385"/>
                  </a:lnTo>
                  <a:cubicBezTo>
                    <a:pt x="6928" y="7337"/>
                    <a:pt x="6904" y="7313"/>
                    <a:pt x="6869" y="7313"/>
                  </a:cubicBezTo>
                  <a:close/>
                  <a:moveTo>
                    <a:pt x="3893" y="5652"/>
                  </a:moveTo>
                  <a:cubicBezTo>
                    <a:pt x="3835" y="5652"/>
                    <a:pt x="3789" y="5676"/>
                    <a:pt x="3789" y="5724"/>
                  </a:cubicBezTo>
                  <a:cubicBezTo>
                    <a:pt x="3693" y="5812"/>
                    <a:pt x="3789" y="5997"/>
                    <a:pt x="3878" y="5997"/>
                  </a:cubicBezTo>
                  <a:lnTo>
                    <a:pt x="4062" y="6093"/>
                  </a:lnTo>
                  <a:lnTo>
                    <a:pt x="3324" y="6462"/>
                  </a:lnTo>
                  <a:cubicBezTo>
                    <a:pt x="3139" y="6551"/>
                    <a:pt x="2955" y="6735"/>
                    <a:pt x="2955" y="6920"/>
                  </a:cubicBezTo>
                  <a:cubicBezTo>
                    <a:pt x="2955" y="7201"/>
                    <a:pt x="3139" y="7385"/>
                    <a:pt x="3324" y="7474"/>
                  </a:cubicBezTo>
                  <a:lnTo>
                    <a:pt x="4062" y="7754"/>
                  </a:lnTo>
                  <a:lnTo>
                    <a:pt x="2955" y="8397"/>
                  </a:lnTo>
                  <a:cubicBezTo>
                    <a:pt x="2897" y="8220"/>
                    <a:pt x="2722" y="8117"/>
                    <a:pt x="2529" y="8117"/>
                  </a:cubicBezTo>
                  <a:cubicBezTo>
                    <a:pt x="2424" y="8117"/>
                    <a:pt x="2315" y="8147"/>
                    <a:pt x="2216" y="8212"/>
                  </a:cubicBezTo>
                  <a:cubicBezTo>
                    <a:pt x="2127" y="8212"/>
                    <a:pt x="2031" y="8397"/>
                    <a:pt x="2031" y="8493"/>
                  </a:cubicBezTo>
                  <a:cubicBezTo>
                    <a:pt x="1943" y="8678"/>
                    <a:pt x="2031" y="8766"/>
                    <a:pt x="2031" y="8862"/>
                  </a:cubicBezTo>
                  <a:lnTo>
                    <a:pt x="2031" y="8951"/>
                  </a:lnTo>
                  <a:lnTo>
                    <a:pt x="835" y="8397"/>
                  </a:lnTo>
                  <a:cubicBezTo>
                    <a:pt x="766" y="8375"/>
                    <a:pt x="697" y="8364"/>
                    <a:pt x="631" y="8364"/>
                  </a:cubicBezTo>
                  <a:cubicBezTo>
                    <a:pt x="430" y="8364"/>
                    <a:pt x="257" y="8466"/>
                    <a:pt x="185" y="8678"/>
                  </a:cubicBezTo>
                  <a:cubicBezTo>
                    <a:pt x="1" y="8951"/>
                    <a:pt x="185" y="9320"/>
                    <a:pt x="466" y="9416"/>
                  </a:cubicBezTo>
                  <a:lnTo>
                    <a:pt x="835" y="9601"/>
                  </a:lnTo>
                  <a:lnTo>
                    <a:pt x="650" y="9689"/>
                  </a:lnTo>
                  <a:cubicBezTo>
                    <a:pt x="554" y="9785"/>
                    <a:pt x="466" y="9874"/>
                    <a:pt x="466" y="10059"/>
                  </a:cubicBezTo>
                  <a:cubicBezTo>
                    <a:pt x="370" y="10155"/>
                    <a:pt x="370" y="10339"/>
                    <a:pt x="466" y="10428"/>
                  </a:cubicBezTo>
                  <a:cubicBezTo>
                    <a:pt x="554" y="10612"/>
                    <a:pt x="739" y="10708"/>
                    <a:pt x="924" y="10708"/>
                  </a:cubicBezTo>
                  <a:cubicBezTo>
                    <a:pt x="1020" y="10708"/>
                    <a:pt x="1108" y="10708"/>
                    <a:pt x="1204" y="10612"/>
                  </a:cubicBezTo>
                  <a:lnTo>
                    <a:pt x="1389" y="10524"/>
                  </a:lnTo>
                  <a:lnTo>
                    <a:pt x="1389" y="10524"/>
                  </a:lnTo>
                  <a:lnTo>
                    <a:pt x="1293" y="10982"/>
                  </a:lnTo>
                  <a:cubicBezTo>
                    <a:pt x="1293" y="11262"/>
                    <a:pt x="1478" y="11536"/>
                    <a:pt x="1847" y="11536"/>
                  </a:cubicBezTo>
                  <a:cubicBezTo>
                    <a:pt x="2127" y="11536"/>
                    <a:pt x="2401" y="11351"/>
                    <a:pt x="2401" y="11078"/>
                  </a:cubicBezTo>
                  <a:lnTo>
                    <a:pt x="2585" y="9874"/>
                  </a:lnTo>
                  <a:cubicBezTo>
                    <a:pt x="2681" y="9970"/>
                    <a:pt x="2866" y="10059"/>
                    <a:pt x="3051" y="10059"/>
                  </a:cubicBezTo>
                  <a:cubicBezTo>
                    <a:pt x="3139" y="10059"/>
                    <a:pt x="3235" y="10059"/>
                    <a:pt x="3324" y="9970"/>
                  </a:cubicBezTo>
                  <a:cubicBezTo>
                    <a:pt x="3420" y="9970"/>
                    <a:pt x="3508" y="9785"/>
                    <a:pt x="3604" y="9689"/>
                  </a:cubicBezTo>
                  <a:cubicBezTo>
                    <a:pt x="3604" y="9505"/>
                    <a:pt x="3604" y="9416"/>
                    <a:pt x="3508" y="9320"/>
                  </a:cubicBezTo>
                  <a:lnTo>
                    <a:pt x="4528" y="8678"/>
                  </a:lnTo>
                  <a:lnTo>
                    <a:pt x="4432" y="9505"/>
                  </a:lnTo>
                  <a:cubicBezTo>
                    <a:pt x="4432" y="9689"/>
                    <a:pt x="4528" y="9874"/>
                    <a:pt x="4712" y="9970"/>
                  </a:cubicBezTo>
                  <a:cubicBezTo>
                    <a:pt x="4801" y="10059"/>
                    <a:pt x="4897" y="10059"/>
                    <a:pt x="4985" y="10059"/>
                  </a:cubicBezTo>
                  <a:cubicBezTo>
                    <a:pt x="5170" y="10059"/>
                    <a:pt x="5266" y="10059"/>
                    <a:pt x="5355" y="9970"/>
                  </a:cubicBezTo>
                  <a:lnTo>
                    <a:pt x="6005" y="9505"/>
                  </a:lnTo>
                  <a:lnTo>
                    <a:pt x="6005" y="10708"/>
                  </a:lnTo>
                  <a:cubicBezTo>
                    <a:pt x="5724" y="10708"/>
                    <a:pt x="5451" y="10982"/>
                    <a:pt x="5451" y="11262"/>
                  </a:cubicBezTo>
                  <a:cubicBezTo>
                    <a:pt x="5451" y="11536"/>
                    <a:pt x="5724" y="11816"/>
                    <a:pt x="6005" y="11816"/>
                  </a:cubicBezTo>
                  <a:lnTo>
                    <a:pt x="4985" y="12555"/>
                  </a:lnTo>
                  <a:cubicBezTo>
                    <a:pt x="4712" y="12739"/>
                    <a:pt x="4712" y="13109"/>
                    <a:pt x="4897" y="13293"/>
                  </a:cubicBezTo>
                  <a:cubicBezTo>
                    <a:pt x="4897" y="13478"/>
                    <a:pt x="5081" y="13566"/>
                    <a:pt x="5170" y="13566"/>
                  </a:cubicBezTo>
                  <a:cubicBezTo>
                    <a:pt x="5355" y="13566"/>
                    <a:pt x="5451" y="13566"/>
                    <a:pt x="5635" y="13478"/>
                  </a:cubicBezTo>
                  <a:lnTo>
                    <a:pt x="6005" y="13197"/>
                  </a:lnTo>
                  <a:lnTo>
                    <a:pt x="6005" y="13382"/>
                  </a:lnTo>
                  <a:cubicBezTo>
                    <a:pt x="6005" y="13662"/>
                    <a:pt x="6189" y="13936"/>
                    <a:pt x="6559" y="13936"/>
                  </a:cubicBezTo>
                  <a:cubicBezTo>
                    <a:pt x="6832" y="13936"/>
                    <a:pt x="7016" y="13662"/>
                    <a:pt x="7016" y="13382"/>
                  </a:cubicBezTo>
                  <a:lnTo>
                    <a:pt x="7016" y="13197"/>
                  </a:lnTo>
                  <a:lnTo>
                    <a:pt x="7386" y="13478"/>
                  </a:lnTo>
                  <a:cubicBezTo>
                    <a:pt x="7482" y="13478"/>
                    <a:pt x="7666" y="13566"/>
                    <a:pt x="7755" y="13566"/>
                  </a:cubicBezTo>
                  <a:cubicBezTo>
                    <a:pt x="7940" y="13566"/>
                    <a:pt x="8036" y="13478"/>
                    <a:pt x="8220" y="13293"/>
                  </a:cubicBezTo>
                  <a:cubicBezTo>
                    <a:pt x="8309" y="13109"/>
                    <a:pt x="8309" y="12739"/>
                    <a:pt x="8036" y="12555"/>
                  </a:cubicBezTo>
                  <a:lnTo>
                    <a:pt x="7016" y="11816"/>
                  </a:lnTo>
                  <a:cubicBezTo>
                    <a:pt x="7386" y="11816"/>
                    <a:pt x="7570" y="11536"/>
                    <a:pt x="7570" y="11262"/>
                  </a:cubicBezTo>
                  <a:cubicBezTo>
                    <a:pt x="7570" y="10982"/>
                    <a:pt x="7386" y="10708"/>
                    <a:pt x="7016" y="10708"/>
                  </a:cubicBezTo>
                  <a:lnTo>
                    <a:pt x="7016" y="9505"/>
                  </a:lnTo>
                  <a:lnTo>
                    <a:pt x="7666" y="9970"/>
                  </a:lnTo>
                  <a:cubicBezTo>
                    <a:pt x="7759" y="10062"/>
                    <a:pt x="7873" y="10108"/>
                    <a:pt x="7988" y="10108"/>
                  </a:cubicBezTo>
                  <a:cubicBezTo>
                    <a:pt x="8102" y="10108"/>
                    <a:pt x="8216" y="10062"/>
                    <a:pt x="8309" y="9970"/>
                  </a:cubicBezTo>
                  <a:cubicBezTo>
                    <a:pt x="8493" y="9874"/>
                    <a:pt x="8589" y="9689"/>
                    <a:pt x="8589" y="9505"/>
                  </a:cubicBezTo>
                  <a:lnTo>
                    <a:pt x="8493" y="8678"/>
                  </a:lnTo>
                  <a:lnTo>
                    <a:pt x="8589" y="8766"/>
                  </a:lnTo>
                  <a:cubicBezTo>
                    <a:pt x="8678" y="8766"/>
                    <a:pt x="8774" y="8766"/>
                    <a:pt x="8863" y="8678"/>
                  </a:cubicBezTo>
                  <a:cubicBezTo>
                    <a:pt x="8863" y="8582"/>
                    <a:pt x="8863" y="8493"/>
                    <a:pt x="8774" y="8397"/>
                  </a:cubicBezTo>
                  <a:lnTo>
                    <a:pt x="8309" y="8124"/>
                  </a:lnTo>
                  <a:lnTo>
                    <a:pt x="8124" y="8124"/>
                  </a:lnTo>
                  <a:cubicBezTo>
                    <a:pt x="8036" y="8212"/>
                    <a:pt x="8036" y="8308"/>
                    <a:pt x="8036" y="8308"/>
                  </a:cubicBezTo>
                  <a:lnTo>
                    <a:pt x="8124" y="9505"/>
                  </a:lnTo>
                  <a:lnTo>
                    <a:pt x="8124" y="9689"/>
                  </a:lnTo>
                  <a:lnTo>
                    <a:pt x="7940" y="9689"/>
                  </a:lnTo>
                  <a:lnTo>
                    <a:pt x="6928" y="8951"/>
                  </a:lnTo>
                  <a:cubicBezTo>
                    <a:pt x="6928" y="8906"/>
                    <a:pt x="6904" y="8884"/>
                    <a:pt x="6869" y="8884"/>
                  </a:cubicBezTo>
                  <a:cubicBezTo>
                    <a:pt x="6834" y="8884"/>
                    <a:pt x="6787" y="8906"/>
                    <a:pt x="6743" y="8951"/>
                  </a:cubicBezTo>
                  <a:cubicBezTo>
                    <a:pt x="6647" y="8951"/>
                    <a:pt x="6647" y="9047"/>
                    <a:pt x="6647" y="9135"/>
                  </a:cubicBezTo>
                  <a:lnTo>
                    <a:pt x="6647" y="10893"/>
                  </a:lnTo>
                  <a:cubicBezTo>
                    <a:pt x="6647" y="10982"/>
                    <a:pt x="6743" y="11078"/>
                    <a:pt x="6832" y="11078"/>
                  </a:cubicBezTo>
                  <a:lnTo>
                    <a:pt x="7016" y="11078"/>
                  </a:lnTo>
                  <a:cubicBezTo>
                    <a:pt x="7112" y="11078"/>
                    <a:pt x="7201" y="11166"/>
                    <a:pt x="7201" y="11262"/>
                  </a:cubicBezTo>
                  <a:cubicBezTo>
                    <a:pt x="7201" y="11351"/>
                    <a:pt x="7112" y="11351"/>
                    <a:pt x="7016" y="11351"/>
                  </a:cubicBezTo>
                  <a:lnTo>
                    <a:pt x="6832" y="11351"/>
                  </a:lnTo>
                  <a:cubicBezTo>
                    <a:pt x="6743" y="11351"/>
                    <a:pt x="6647" y="11447"/>
                    <a:pt x="6647" y="11536"/>
                  </a:cubicBezTo>
                  <a:lnTo>
                    <a:pt x="6647" y="11905"/>
                  </a:lnTo>
                  <a:cubicBezTo>
                    <a:pt x="6647" y="12001"/>
                    <a:pt x="6647" y="12089"/>
                    <a:pt x="6743" y="12089"/>
                  </a:cubicBezTo>
                  <a:lnTo>
                    <a:pt x="7851" y="12924"/>
                  </a:lnTo>
                  <a:lnTo>
                    <a:pt x="7851" y="13013"/>
                  </a:lnTo>
                  <a:lnTo>
                    <a:pt x="7851" y="13109"/>
                  </a:lnTo>
                  <a:lnTo>
                    <a:pt x="7666" y="13109"/>
                  </a:lnTo>
                  <a:lnTo>
                    <a:pt x="6928" y="12643"/>
                  </a:lnTo>
                  <a:cubicBezTo>
                    <a:pt x="6928" y="12555"/>
                    <a:pt x="6832" y="12555"/>
                    <a:pt x="6743" y="12555"/>
                  </a:cubicBezTo>
                  <a:cubicBezTo>
                    <a:pt x="6647" y="12643"/>
                    <a:pt x="6647" y="12739"/>
                    <a:pt x="6647" y="12739"/>
                  </a:cubicBezTo>
                  <a:lnTo>
                    <a:pt x="6647" y="13382"/>
                  </a:lnTo>
                  <a:cubicBezTo>
                    <a:pt x="6647" y="13478"/>
                    <a:pt x="6559" y="13478"/>
                    <a:pt x="6559" y="13478"/>
                  </a:cubicBezTo>
                  <a:cubicBezTo>
                    <a:pt x="6462" y="13478"/>
                    <a:pt x="6374" y="13478"/>
                    <a:pt x="6374" y="13382"/>
                  </a:cubicBezTo>
                  <a:lnTo>
                    <a:pt x="6374" y="12739"/>
                  </a:lnTo>
                  <a:cubicBezTo>
                    <a:pt x="6374" y="12739"/>
                    <a:pt x="6374" y="12643"/>
                    <a:pt x="6278" y="12555"/>
                  </a:cubicBezTo>
                  <a:cubicBezTo>
                    <a:pt x="6189" y="12555"/>
                    <a:pt x="6093" y="12555"/>
                    <a:pt x="6093" y="12643"/>
                  </a:cubicBezTo>
                  <a:lnTo>
                    <a:pt x="5355" y="13109"/>
                  </a:lnTo>
                  <a:lnTo>
                    <a:pt x="5170" y="13109"/>
                  </a:lnTo>
                  <a:lnTo>
                    <a:pt x="5170" y="13013"/>
                  </a:lnTo>
                  <a:lnTo>
                    <a:pt x="5170" y="12924"/>
                  </a:lnTo>
                  <a:lnTo>
                    <a:pt x="6278" y="12089"/>
                  </a:lnTo>
                  <a:cubicBezTo>
                    <a:pt x="6374" y="12089"/>
                    <a:pt x="6374" y="12001"/>
                    <a:pt x="6374" y="11905"/>
                  </a:cubicBezTo>
                  <a:lnTo>
                    <a:pt x="6374" y="11536"/>
                  </a:lnTo>
                  <a:cubicBezTo>
                    <a:pt x="6374" y="11447"/>
                    <a:pt x="6278" y="11351"/>
                    <a:pt x="6189" y="11351"/>
                  </a:cubicBezTo>
                  <a:lnTo>
                    <a:pt x="6005" y="11351"/>
                  </a:lnTo>
                  <a:cubicBezTo>
                    <a:pt x="5909" y="11351"/>
                    <a:pt x="5820" y="11351"/>
                    <a:pt x="5820" y="11262"/>
                  </a:cubicBezTo>
                  <a:cubicBezTo>
                    <a:pt x="5820" y="11166"/>
                    <a:pt x="5909" y="11078"/>
                    <a:pt x="6005" y="11078"/>
                  </a:cubicBezTo>
                  <a:lnTo>
                    <a:pt x="6189" y="11078"/>
                  </a:lnTo>
                  <a:cubicBezTo>
                    <a:pt x="6278" y="11078"/>
                    <a:pt x="6374" y="10982"/>
                    <a:pt x="6374" y="10893"/>
                  </a:cubicBezTo>
                  <a:lnTo>
                    <a:pt x="6374" y="9135"/>
                  </a:lnTo>
                  <a:cubicBezTo>
                    <a:pt x="6374" y="9047"/>
                    <a:pt x="6374" y="8951"/>
                    <a:pt x="6278" y="8951"/>
                  </a:cubicBezTo>
                  <a:cubicBezTo>
                    <a:pt x="6234" y="8906"/>
                    <a:pt x="6187" y="8884"/>
                    <a:pt x="6152" y="8884"/>
                  </a:cubicBezTo>
                  <a:cubicBezTo>
                    <a:pt x="6117" y="8884"/>
                    <a:pt x="6093" y="8906"/>
                    <a:pt x="6093" y="8951"/>
                  </a:cubicBezTo>
                  <a:lnTo>
                    <a:pt x="5081" y="9689"/>
                  </a:lnTo>
                  <a:lnTo>
                    <a:pt x="4985" y="9689"/>
                  </a:lnTo>
                  <a:cubicBezTo>
                    <a:pt x="4897" y="9601"/>
                    <a:pt x="4897" y="9601"/>
                    <a:pt x="4897" y="9505"/>
                  </a:cubicBezTo>
                  <a:lnTo>
                    <a:pt x="4985" y="8308"/>
                  </a:lnTo>
                  <a:cubicBezTo>
                    <a:pt x="4985" y="8308"/>
                    <a:pt x="4985" y="8212"/>
                    <a:pt x="4897" y="8124"/>
                  </a:cubicBezTo>
                  <a:lnTo>
                    <a:pt x="4712" y="8124"/>
                  </a:lnTo>
                  <a:lnTo>
                    <a:pt x="3139" y="9047"/>
                  </a:lnTo>
                  <a:cubicBezTo>
                    <a:pt x="3051" y="9135"/>
                    <a:pt x="3051" y="9231"/>
                    <a:pt x="3051" y="9320"/>
                  </a:cubicBezTo>
                  <a:lnTo>
                    <a:pt x="3139" y="9505"/>
                  </a:lnTo>
                  <a:cubicBezTo>
                    <a:pt x="3235" y="9505"/>
                    <a:pt x="3235" y="9505"/>
                    <a:pt x="3139" y="9601"/>
                  </a:cubicBezTo>
                  <a:lnTo>
                    <a:pt x="3139" y="9689"/>
                  </a:lnTo>
                  <a:lnTo>
                    <a:pt x="3051" y="9689"/>
                  </a:lnTo>
                  <a:cubicBezTo>
                    <a:pt x="3051" y="9689"/>
                    <a:pt x="2955" y="9689"/>
                    <a:pt x="2955" y="9601"/>
                  </a:cubicBezTo>
                  <a:lnTo>
                    <a:pt x="2866" y="9416"/>
                  </a:lnTo>
                  <a:cubicBezTo>
                    <a:pt x="2866" y="9416"/>
                    <a:pt x="2770" y="9416"/>
                    <a:pt x="2681" y="9320"/>
                  </a:cubicBezTo>
                  <a:cubicBezTo>
                    <a:pt x="2681" y="9320"/>
                    <a:pt x="2585" y="9320"/>
                    <a:pt x="2585" y="9416"/>
                  </a:cubicBezTo>
                  <a:lnTo>
                    <a:pt x="2216" y="9601"/>
                  </a:lnTo>
                  <a:lnTo>
                    <a:pt x="2127" y="9689"/>
                  </a:lnTo>
                  <a:lnTo>
                    <a:pt x="2031" y="11078"/>
                  </a:lnTo>
                  <a:cubicBezTo>
                    <a:pt x="2031" y="11078"/>
                    <a:pt x="1943" y="11166"/>
                    <a:pt x="1847" y="11166"/>
                  </a:cubicBezTo>
                  <a:cubicBezTo>
                    <a:pt x="1758" y="11166"/>
                    <a:pt x="1758" y="11078"/>
                    <a:pt x="1758" y="10982"/>
                  </a:cubicBezTo>
                  <a:lnTo>
                    <a:pt x="1847" y="10155"/>
                  </a:lnTo>
                  <a:cubicBezTo>
                    <a:pt x="1847" y="10059"/>
                    <a:pt x="1847" y="10059"/>
                    <a:pt x="1758" y="9970"/>
                  </a:cubicBezTo>
                  <a:lnTo>
                    <a:pt x="1574" y="9970"/>
                  </a:lnTo>
                  <a:lnTo>
                    <a:pt x="1020" y="10243"/>
                  </a:lnTo>
                  <a:lnTo>
                    <a:pt x="835" y="10243"/>
                  </a:lnTo>
                  <a:lnTo>
                    <a:pt x="835" y="10155"/>
                  </a:lnTo>
                  <a:cubicBezTo>
                    <a:pt x="835" y="10059"/>
                    <a:pt x="835" y="10059"/>
                    <a:pt x="924" y="10059"/>
                  </a:cubicBezTo>
                  <a:lnTo>
                    <a:pt x="1389" y="9785"/>
                  </a:lnTo>
                  <a:cubicBezTo>
                    <a:pt x="1478" y="9689"/>
                    <a:pt x="1478" y="9601"/>
                    <a:pt x="1478" y="9601"/>
                  </a:cubicBezTo>
                  <a:cubicBezTo>
                    <a:pt x="1478" y="9505"/>
                    <a:pt x="1478" y="9416"/>
                    <a:pt x="1389" y="9416"/>
                  </a:cubicBezTo>
                  <a:lnTo>
                    <a:pt x="554" y="9047"/>
                  </a:lnTo>
                  <a:cubicBezTo>
                    <a:pt x="554" y="9047"/>
                    <a:pt x="466" y="8951"/>
                    <a:pt x="554" y="8862"/>
                  </a:cubicBezTo>
                  <a:cubicBezTo>
                    <a:pt x="554" y="8766"/>
                    <a:pt x="650" y="8766"/>
                    <a:pt x="739" y="8766"/>
                  </a:cubicBezTo>
                  <a:lnTo>
                    <a:pt x="1943" y="9320"/>
                  </a:lnTo>
                  <a:lnTo>
                    <a:pt x="2127" y="9320"/>
                  </a:lnTo>
                  <a:lnTo>
                    <a:pt x="2401" y="9135"/>
                  </a:lnTo>
                  <a:cubicBezTo>
                    <a:pt x="2497" y="9047"/>
                    <a:pt x="2585" y="8951"/>
                    <a:pt x="2497" y="8862"/>
                  </a:cubicBezTo>
                  <a:lnTo>
                    <a:pt x="2401" y="8678"/>
                  </a:lnTo>
                  <a:lnTo>
                    <a:pt x="2401" y="8582"/>
                  </a:lnTo>
                  <a:lnTo>
                    <a:pt x="2497" y="8493"/>
                  </a:lnTo>
                  <a:cubicBezTo>
                    <a:pt x="2497" y="8493"/>
                    <a:pt x="2585" y="8493"/>
                    <a:pt x="2681" y="8582"/>
                  </a:cubicBezTo>
                  <a:lnTo>
                    <a:pt x="2770" y="8766"/>
                  </a:lnTo>
                  <a:cubicBezTo>
                    <a:pt x="2770" y="8766"/>
                    <a:pt x="2770" y="8862"/>
                    <a:pt x="2866" y="8862"/>
                  </a:cubicBezTo>
                  <a:cubicBezTo>
                    <a:pt x="2955" y="8862"/>
                    <a:pt x="2955" y="8862"/>
                    <a:pt x="3051" y="8766"/>
                  </a:cubicBezTo>
                  <a:lnTo>
                    <a:pt x="4616" y="7939"/>
                  </a:lnTo>
                  <a:cubicBezTo>
                    <a:pt x="4616" y="7843"/>
                    <a:pt x="4712" y="7843"/>
                    <a:pt x="4712" y="7754"/>
                  </a:cubicBezTo>
                  <a:cubicBezTo>
                    <a:pt x="4712" y="7658"/>
                    <a:pt x="4616" y="7570"/>
                    <a:pt x="4528" y="7570"/>
                  </a:cubicBezTo>
                  <a:lnTo>
                    <a:pt x="3420" y="7105"/>
                  </a:lnTo>
                  <a:lnTo>
                    <a:pt x="3420" y="6920"/>
                  </a:lnTo>
                  <a:lnTo>
                    <a:pt x="3420" y="6831"/>
                  </a:lnTo>
                  <a:lnTo>
                    <a:pt x="4528" y="6366"/>
                  </a:lnTo>
                  <a:cubicBezTo>
                    <a:pt x="4616" y="6277"/>
                    <a:pt x="4712" y="6277"/>
                    <a:pt x="4712" y="6181"/>
                  </a:cubicBezTo>
                  <a:cubicBezTo>
                    <a:pt x="4712" y="6093"/>
                    <a:pt x="4616" y="5997"/>
                    <a:pt x="4616" y="5997"/>
                  </a:cubicBezTo>
                  <a:lnTo>
                    <a:pt x="4062" y="5724"/>
                  </a:lnTo>
                  <a:cubicBezTo>
                    <a:pt x="4018" y="5676"/>
                    <a:pt x="3950" y="5652"/>
                    <a:pt x="3893" y="56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0"/>
            <p:cNvSpPr/>
            <p:nvPr/>
          </p:nvSpPr>
          <p:spPr>
            <a:xfrm>
              <a:off x="2599125" y="2657350"/>
              <a:ext cx="9250" cy="11650"/>
            </a:xfrm>
            <a:custGeom>
              <a:rect b="b" l="l" r="r" t="t"/>
              <a:pathLst>
                <a:path extrusionOk="0" h="466" w="370">
                  <a:moveTo>
                    <a:pt x="185" y="0"/>
                  </a:moveTo>
                  <a:cubicBezTo>
                    <a:pt x="89" y="0"/>
                    <a:pt x="0" y="96"/>
                    <a:pt x="0" y="185"/>
                  </a:cubicBezTo>
                  <a:cubicBezTo>
                    <a:pt x="0" y="369"/>
                    <a:pt x="89" y="465"/>
                    <a:pt x="185" y="465"/>
                  </a:cubicBezTo>
                  <a:cubicBezTo>
                    <a:pt x="273" y="465"/>
                    <a:pt x="369" y="369"/>
                    <a:pt x="369" y="185"/>
                  </a:cubicBezTo>
                  <a:cubicBezTo>
                    <a:pt x="369" y="96"/>
                    <a:pt x="273"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0"/>
            <p:cNvSpPr/>
            <p:nvPr/>
          </p:nvSpPr>
          <p:spPr>
            <a:xfrm>
              <a:off x="2603725" y="2682825"/>
              <a:ext cx="9250" cy="11475"/>
            </a:xfrm>
            <a:custGeom>
              <a:rect b="b" l="l" r="r" t="t"/>
              <a:pathLst>
                <a:path extrusionOk="0" h="459" w="370">
                  <a:moveTo>
                    <a:pt x="185" y="0"/>
                  </a:moveTo>
                  <a:cubicBezTo>
                    <a:pt x="89" y="0"/>
                    <a:pt x="1" y="89"/>
                    <a:pt x="1" y="274"/>
                  </a:cubicBezTo>
                  <a:cubicBezTo>
                    <a:pt x="1" y="370"/>
                    <a:pt x="89" y="458"/>
                    <a:pt x="185" y="458"/>
                  </a:cubicBezTo>
                  <a:cubicBezTo>
                    <a:pt x="274" y="458"/>
                    <a:pt x="370" y="370"/>
                    <a:pt x="370" y="274"/>
                  </a:cubicBezTo>
                  <a:cubicBezTo>
                    <a:pt x="370" y="89"/>
                    <a:pt x="274"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0"/>
            <p:cNvSpPr/>
            <p:nvPr/>
          </p:nvSpPr>
          <p:spPr>
            <a:xfrm>
              <a:off x="2739800" y="2445025"/>
              <a:ext cx="9250" cy="9250"/>
            </a:xfrm>
            <a:custGeom>
              <a:rect b="b" l="l" r="r" t="t"/>
              <a:pathLst>
                <a:path extrusionOk="0" h="370" w="370">
                  <a:moveTo>
                    <a:pt x="185" y="0"/>
                  </a:moveTo>
                  <a:cubicBezTo>
                    <a:pt x="97" y="0"/>
                    <a:pt x="1" y="96"/>
                    <a:pt x="1" y="185"/>
                  </a:cubicBezTo>
                  <a:cubicBezTo>
                    <a:pt x="1" y="281"/>
                    <a:pt x="97" y="370"/>
                    <a:pt x="185" y="370"/>
                  </a:cubicBezTo>
                  <a:cubicBezTo>
                    <a:pt x="281" y="370"/>
                    <a:pt x="370" y="281"/>
                    <a:pt x="370" y="185"/>
                  </a:cubicBezTo>
                  <a:cubicBezTo>
                    <a:pt x="370" y="96"/>
                    <a:pt x="281"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0"/>
            <p:cNvSpPr/>
            <p:nvPr/>
          </p:nvSpPr>
          <p:spPr>
            <a:xfrm>
              <a:off x="2774500" y="2551175"/>
              <a:ext cx="9275" cy="11675"/>
            </a:xfrm>
            <a:custGeom>
              <a:rect b="b" l="l" r="r" t="t"/>
              <a:pathLst>
                <a:path extrusionOk="0" h="467" w="371">
                  <a:moveTo>
                    <a:pt x="186" y="1"/>
                  </a:moveTo>
                  <a:cubicBezTo>
                    <a:pt x="90" y="1"/>
                    <a:pt x="1" y="97"/>
                    <a:pt x="1" y="281"/>
                  </a:cubicBezTo>
                  <a:cubicBezTo>
                    <a:pt x="1" y="370"/>
                    <a:pt x="90" y="466"/>
                    <a:pt x="186" y="466"/>
                  </a:cubicBezTo>
                  <a:cubicBezTo>
                    <a:pt x="274" y="466"/>
                    <a:pt x="370" y="370"/>
                    <a:pt x="370" y="281"/>
                  </a:cubicBezTo>
                  <a:cubicBezTo>
                    <a:pt x="370" y="97"/>
                    <a:pt x="274"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0"/>
            <p:cNvSpPr/>
            <p:nvPr/>
          </p:nvSpPr>
          <p:spPr>
            <a:xfrm>
              <a:off x="2730575" y="2694275"/>
              <a:ext cx="9250" cy="9250"/>
            </a:xfrm>
            <a:custGeom>
              <a:rect b="b" l="l" r="r" t="t"/>
              <a:pathLst>
                <a:path extrusionOk="0" h="370" w="370">
                  <a:moveTo>
                    <a:pt x="185" y="0"/>
                  </a:moveTo>
                  <a:cubicBezTo>
                    <a:pt x="96" y="0"/>
                    <a:pt x="0" y="96"/>
                    <a:pt x="0" y="185"/>
                  </a:cubicBezTo>
                  <a:cubicBezTo>
                    <a:pt x="0" y="281"/>
                    <a:pt x="96" y="369"/>
                    <a:pt x="185" y="369"/>
                  </a:cubicBezTo>
                  <a:cubicBezTo>
                    <a:pt x="281" y="369"/>
                    <a:pt x="370" y="281"/>
                    <a:pt x="370" y="185"/>
                  </a:cubicBezTo>
                  <a:cubicBezTo>
                    <a:pt x="370" y="96"/>
                    <a:pt x="281"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0"/>
            <p:cNvSpPr/>
            <p:nvPr/>
          </p:nvSpPr>
          <p:spPr>
            <a:xfrm>
              <a:off x="2603725" y="2475125"/>
              <a:ext cx="9250" cy="9250"/>
            </a:xfrm>
            <a:custGeom>
              <a:rect b="b" l="l" r="r" t="t"/>
              <a:pathLst>
                <a:path extrusionOk="0" h="370" w="370">
                  <a:moveTo>
                    <a:pt x="185" y="0"/>
                  </a:moveTo>
                  <a:cubicBezTo>
                    <a:pt x="89" y="0"/>
                    <a:pt x="1" y="89"/>
                    <a:pt x="1" y="185"/>
                  </a:cubicBezTo>
                  <a:cubicBezTo>
                    <a:pt x="1" y="273"/>
                    <a:pt x="89" y="369"/>
                    <a:pt x="185" y="369"/>
                  </a:cubicBezTo>
                  <a:cubicBezTo>
                    <a:pt x="274" y="369"/>
                    <a:pt x="370" y="273"/>
                    <a:pt x="370" y="185"/>
                  </a:cubicBezTo>
                  <a:cubicBezTo>
                    <a:pt x="370" y="89"/>
                    <a:pt x="274"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0"/>
            <p:cNvSpPr/>
            <p:nvPr/>
          </p:nvSpPr>
          <p:spPr>
            <a:xfrm>
              <a:off x="2557575" y="2426550"/>
              <a:ext cx="9250" cy="11675"/>
            </a:xfrm>
            <a:custGeom>
              <a:rect b="b" l="l" r="r" t="t"/>
              <a:pathLst>
                <a:path extrusionOk="0" h="467" w="370">
                  <a:moveTo>
                    <a:pt x="185" y="1"/>
                  </a:moveTo>
                  <a:cubicBezTo>
                    <a:pt x="89" y="1"/>
                    <a:pt x="0" y="97"/>
                    <a:pt x="0" y="282"/>
                  </a:cubicBezTo>
                  <a:cubicBezTo>
                    <a:pt x="0" y="370"/>
                    <a:pt x="89" y="466"/>
                    <a:pt x="185" y="466"/>
                  </a:cubicBezTo>
                  <a:cubicBezTo>
                    <a:pt x="274" y="466"/>
                    <a:pt x="370" y="370"/>
                    <a:pt x="370" y="282"/>
                  </a:cubicBezTo>
                  <a:cubicBezTo>
                    <a:pt x="370" y="97"/>
                    <a:pt x="274"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40"/>
          <p:cNvGrpSpPr/>
          <p:nvPr/>
        </p:nvGrpSpPr>
        <p:grpSpPr>
          <a:xfrm>
            <a:off x="3340150" y="2147438"/>
            <a:ext cx="348600" cy="270125"/>
            <a:chOff x="3242900" y="2961975"/>
            <a:chExt cx="348600" cy="270125"/>
          </a:xfrm>
        </p:grpSpPr>
        <p:sp>
          <p:nvSpPr>
            <p:cNvPr id="1055" name="Google Shape;1055;p40"/>
            <p:cNvSpPr/>
            <p:nvPr/>
          </p:nvSpPr>
          <p:spPr>
            <a:xfrm>
              <a:off x="3242900" y="2981025"/>
              <a:ext cx="249275" cy="232625"/>
            </a:xfrm>
            <a:custGeom>
              <a:rect b="b" l="l" r="r" t="t"/>
              <a:pathLst>
                <a:path extrusionOk="0" h="9305" w="9971">
                  <a:moveTo>
                    <a:pt x="4616" y="1639"/>
                  </a:moveTo>
                  <a:cubicBezTo>
                    <a:pt x="5636" y="1639"/>
                    <a:pt x="6463" y="2288"/>
                    <a:pt x="6832" y="3212"/>
                  </a:cubicBezTo>
                  <a:cubicBezTo>
                    <a:pt x="6832" y="3212"/>
                    <a:pt x="6928" y="3300"/>
                    <a:pt x="7017" y="3300"/>
                  </a:cubicBezTo>
                  <a:cubicBezTo>
                    <a:pt x="7851" y="3300"/>
                    <a:pt x="8494" y="4039"/>
                    <a:pt x="8494" y="4873"/>
                  </a:cubicBezTo>
                  <a:cubicBezTo>
                    <a:pt x="8494" y="5700"/>
                    <a:pt x="7851" y="6350"/>
                    <a:pt x="7017" y="6350"/>
                  </a:cubicBezTo>
                  <a:lnTo>
                    <a:pt x="6374" y="6350"/>
                  </a:lnTo>
                  <a:lnTo>
                    <a:pt x="6374" y="6166"/>
                  </a:lnTo>
                  <a:cubicBezTo>
                    <a:pt x="6374" y="4408"/>
                    <a:pt x="4986" y="3027"/>
                    <a:pt x="3139" y="3027"/>
                  </a:cubicBezTo>
                  <a:lnTo>
                    <a:pt x="2497" y="3027"/>
                  </a:lnTo>
                  <a:cubicBezTo>
                    <a:pt x="2866" y="2192"/>
                    <a:pt x="3693" y="1639"/>
                    <a:pt x="4616" y="1639"/>
                  </a:cubicBezTo>
                  <a:close/>
                  <a:moveTo>
                    <a:pt x="6141" y="1"/>
                  </a:moveTo>
                  <a:cubicBezTo>
                    <a:pt x="6095" y="1"/>
                    <a:pt x="6049" y="25"/>
                    <a:pt x="6005" y="73"/>
                  </a:cubicBezTo>
                  <a:cubicBezTo>
                    <a:pt x="5540" y="346"/>
                    <a:pt x="5170" y="811"/>
                    <a:pt x="4986" y="1269"/>
                  </a:cubicBezTo>
                  <a:lnTo>
                    <a:pt x="4616" y="1269"/>
                  </a:lnTo>
                  <a:cubicBezTo>
                    <a:pt x="3420" y="1269"/>
                    <a:pt x="2312" y="2008"/>
                    <a:pt x="1943" y="3212"/>
                  </a:cubicBezTo>
                  <a:cubicBezTo>
                    <a:pt x="835" y="3669"/>
                    <a:pt x="1" y="4873"/>
                    <a:pt x="1" y="6166"/>
                  </a:cubicBezTo>
                  <a:cubicBezTo>
                    <a:pt x="1" y="7916"/>
                    <a:pt x="1389" y="9304"/>
                    <a:pt x="3139" y="9304"/>
                  </a:cubicBezTo>
                  <a:cubicBezTo>
                    <a:pt x="3693" y="9304"/>
                    <a:pt x="4159" y="9208"/>
                    <a:pt x="4528" y="9024"/>
                  </a:cubicBezTo>
                  <a:cubicBezTo>
                    <a:pt x="4616" y="9024"/>
                    <a:pt x="4712" y="8839"/>
                    <a:pt x="4616" y="8750"/>
                  </a:cubicBezTo>
                  <a:cubicBezTo>
                    <a:pt x="4616" y="8654"/>
                    <a:pt x="4432" y="8654"/>
                    <a:pt x="4343" y="8654"/>
                  </a:cubicBezTo>
                  <a:cubicBezTo>
                    <a:pt x="3974" y="8839"/>
                    <a:pt x="3605" y="8935"/>
                    <a:pt x="3139" y="8935"/>
                  </a:cubicBezTo>
                  <a:cubicBezTo>
                    <a:pt x="1662" y="8935"/>
                    <a:pt x="370" y="7731"/>
                    <a:pt x="370" y="6166"/>
                  </a:cubicBezTo>
                  <a:cubicBezTo>
                    <a:pt x="370" y="4593"/>
                    <a:pt x="1662" y="3396"/>
                    <a:pt x="3139" y="3396"/>
                  </a:cubicBezTo>
                  <a:cubicBezTo>
                    <a:pt x="4712" y="3396"/>
                    <a:pt x="6005" y="4593"/>
                    <a:pt x="6005" y="6166"/>
                  </a:cubicBezTo>
                  <a:cubicBezTo>
                    <a:pt x="6005" y="6904"/>
                    <a:pt x="5636" y="7731"/>
                    <a:pt x="5082" y="8196"/>
                  </a:cubicBezTo>
                  <a:cubicBezTo>
                    <a:pt x="4986" y="8285"/>
                    <a:pt x="4986" y="8381"/>
                    <a:pt x="5082" y="8470"/>
                  </a:cubicBezTo>
                  <a:cubicBezTo>
                    <a:pt x="5082" y="8566"/>
                    <a:pt x="5266" y="8566"/>
                    <a:pt x="5355" y="8566"/>
                  </a:cubicBezTo>
                  <a:cubicBezTo>
                    <a:pt x="5820" y="8012"/>
                    <a:pt x="6189" y="7458"/>
                    <a:pt x="6278" y="6719"/>
                  </a:cubicBezTo>
                  <a:lnTo>
                    <a:pt x="9786" y="6719"/>
                  </a:lnTo>
                  <a:cubicBezTo>
                    <a:pt x="9882" y="6719"/>
                    <a:pt x="9971" y="6623"/>
                    <a:pt x="9971" y="6535"/>
                  </a:cubicBezTo>
                  <a:cubicBezTo>
                    <a:pt x="9971" y="6439"/>
                    <a:pt x="9882" y="6350"/>
                    <a:pt x="9786" y="6350"/>
                  </a:cubicBezTo>
                  <a:lnTo>
                    <a:pt x="8220" y="6350"/>
                  </a:lnTo>
                  <a:cubicBezTo>
                    <a:pt x="8678" y="5981"/>
                    <a:pt x="8959" y="5427"/>
                    <a:pt x="8959" y="4873"/>
                  </a:cubicBezTo>
                  <a:cubicBezTo>
                    <a:pt x="8959" y="4319"/>
                    <a:pt x="8774" y="3854"/>
                    <a:pt x="8405" y="3485"/>
                  </a:cubicBezTo>
                  <a:cubicBezTo>
                    <a:pt x="8036" y="3116"/>
                    <a:pt x="7666" y="2931"/>
                    <a:pt x="7201" y="2931"/>
                  </a:cubicBezTo>
                  <a:cubicBezTo>
                    <a:pt x="6832" y="2104"/>
                    <a:pt x="6189" y="1550"/>
                    <a:pt x="5355" y="1365"/>
                  </a:cubicBezTo>
                  <a:cubicBezTo>
                    <a:pt x="5636" y="996"/>
                    <a:pt x="5909" y="627"/>
                    <a:pt x="6189" y="346"/>
                  </a:cubicBezTo>
                  <a:cubicBezTo>
                    <a:pt x="6278" y="258"/>
                    <a:pt x="6374" y="162"/>
                    <a:pt x="6278" y="73"/>
                  </a:cubicBezTo>
                  <a:cubicBezTo>
                    <a:pt x="6234" y="25"/>
                    <a:pt x="6188" y="1"/>
                    <a:pt x="61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0"/>
            <p:cNvSpPr/>
            <p:nvPr/>
          </p:nvSpPr>
          <p:spPr>
            <a:xfrm>
              <a:off x="3409075" y="2961975"/>
              <a:ext cx="182425" cy="187050"/>
            </a:xfrm>
            <a:custGeom>
              <a:rect b="b" l="l" r="r" t="t"/>
              <a:pathLst>
                <a:path extrusionOk="0" h="7482" w="7297">
                  <a:moveTo>
                    <a:pt x="1662" y="0"/>
                  </a:moveTo>
                  <a:cubicBezTo>
                    <a:pt x="1108" y="0"/>
                    <a:pt x="650" y="96"/>
                    <a:pt x="185" y="281"/>
                  </a:cubicBezTo>
                  <a:cubicBezTo>
                    <a:pt x="96" y="370"/>
                    <a:pt x="0" y="466"/>
                    <a:pt x="96" y="554"/>
                  </a:cubicBezTo>
                  <a:cubicBezTo>
                    <a:pt x="96" y="622"/>
                    <a:pt x="141" y="687"/>
                    <a:pt x="201" y="687"/>
                  </a:cubicBezTo>
                  <a:cubicBezTo>
                    <a:pt x="226" y="687"/>
                    <a:pt x="253" y="676"/>
                    <a:pt x="281" y="650"/>
                  </a:cubicBezTo>
                  <a:cubicBezTo>
                    <a:pt x="739" y="466"/>
                    <a:pt x="1204" y="370"/>
                    <a:pt x="1662" y="370"/>
                  </a:cubicBezTo>
                  <a:cubicBezTo>
                    <a:pt x="3420" y="370"/>
                    <a:pt x="4897" y="1758"/>
                    <a:pt x="5081" y="3508"/>
                  </a:cubicBezTo>
                  <a:cubicBezTo>
                    <a:pt x="5081" y="3604"/>
                    <a:pt x="5170" y="3693"/>
                    <a:pt x="5266" y="3693"/>
                  </a:cubicBezTo>
                  <a:cubicBezTo>
                    <a:pt x="5635" y="3789"/>
                    <a:pt x="6093" y="3878"/>
                    <a:pt x="6374" y="4247"/>
                  </a:cubicBezTo>
                  <a:cubicBezTo>
                    <a:pt x="6743" y="4527"/>
                    <a:pt x="6832" y="4985"/>
                    <a:pt x="6832" y="5451"/>
                  </a:cubicBezTo>
                  <a:cubicBezTo>
                    <a:pt x="6832" y="6374"/>
                    <a:pt x="6093" y="7112"/>
                    <a:pt x="5170" y="7112"/>
                  </a:cubicBezTo>
                  <a:lnTo>
                    <a:pt x="4062" y="7112"/>
                  </a:lnTo>
                  <a:cubicBezTo>
                    <a:pt x="3974" y="7112"/>
                    <a:pt x="3878" y="7201"/>
                    <a:pt x="3878" y="7297"/>
                  </a:cubicBezTo>
                  <a:cubicBezTo>
                    <a:pt x="3878" y="7385"/>
                    <a:pt x="3974" y="7481"/>
                    <a:pt x="4062" y="7481"/>
                  </a:cubicBezTo>
                  <a:lnTo>
                    <a:pt x="5170" y="7481"/>
                  </a:lnTo>
                  <a:cubicBezTo>
                    <a:pt x="6374" y="7481"/>
                    <a:pt x="7297" y="6558"/>
                    <a:pt x="7297" y="5451"/>
                  </a:cubicBezTo>
                  <a:cubicBezTo>
                    <a:pt x="7297" y="4897"/>
                    <a:pt x="7112" y="4343"/>
                    <a:pt x="6647" y="3974"/>
                  </a:cubicBezTo>
                  <a:cubicBezTo>
                    <a:pt x="6374" y="3604"/>
                    <a:pt x="5908" y="3420"/>
                    <a:pt x="5451" y="3324"/>
                  </a:cubicBezTo>
                  <a:cubicBezTo>
                    <a:pt x="5266" y="1389"/>
                    <a:pt x="3604" y="0"/>
                    <a:pt x="16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0"/>
            <p:cNvSpPr/>
            <p:nvPr/>
          </p:nvSpPr>
          <p:spPr>
            <a:xfrm>
              <a:off x="3506000" y="3023375"/>
              <a:ext cx="16275" cy="21700"/>
            </a:xfrm>
            <a:custGeom>
              <a:rect b="b" l="l" r="r" t="t"/>
              <a:pathLst>
                <a:path extrusionOk="0" h="868" w="651">
                  <a:moveTo>
                    <a:pt x="286" y="1"/>
                  </a:moveTo>
                  <a:cubicBezTo>
                    <a:pt x="250" y="1"/>
                    <a:pt x="213" y="12"/>
                    <a:pt x="185" y="41"/>
                  </a:cubicBezTo>
                  <a:cubicBezTo>
                    <a:pt x="97" y="41"/>
                    <a:pt x="1" y="225"/>
                    <a:pt x="97" y="314"/>
                  </a:cubicBezTo>
                  <a:cubicBezTo>
                    <a:pt x="185" y="410"/>
                    <a:pt x="185" y="594"/>
                    <a:pt x="185" y="683"/>
                  </a:cubicBezTo>
                  <a:cubicBezTo>
                    <a:pt x="281" y="779"/>
                    <a:pt x="370" y="868"/>
                    <a:pt x="466" y="868"/>
                  </a:cubicBezTo>
                  <a:cubicBezTo>
                    <a:pt x="554" y="868"/>
                    <a:pt x="650" y="683"/>
                    <a:pt x="650" y="594"/>
                  </a:cubicBezTo>
                  <a:cubicBezTo>
                    <a:pt x="554" y="410"/>
                    <a:pt x="554" y="314"/>
                    <a:pt x="466" y="129"/>
                  </a:cubicBezTo>
                  <a:cubicBezTo>
                    <a:pt x="466" y="67"/>
                    <a:pt x="374" y="1"/>
                    <a:pt x="2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0"/>
            <p:cNvSpPr/>
            <p:nvPr/>
          </p:nvSpPr>
          <p:spPr>
            <a:xfrm>
              <a:off x="3446000" y="2982825"/>
              <a:ext cx="60025" cy="32350"/>
            </a:xfrm>
            <a:custGeom>
              <a:rect b="b" l="l" r="r" t="t"/>
              <a:pathLst>
                <a:path extrusionOk="0" h="1294" w="2401">
                  <a:moveTo>
                    <a:pt x="185" y="1"/>
                  </a:moveTo>
                  <a:cubicBezTo>
                    <a:pt x="96" y="1"/>
                    <a:pt x="0" y="90"/>
                    <a:pt x="0" y="186"/>
                  </a:cubicBezTo>
                  <a:cubicBezTo>
                    <a:pt x="0" y="370"/>
                    <a:pt x="96" y="459"/>
                    <a:pt x="185" y="459"/>
                  </a:cubicBezTo>
                  <a:cubicBezTo>
                    <a:pt x="924" y="459"/>
                    <a:pt x="1573" y="739"/>
                    <a:pt x="2031" y="1197"/>
                  </a:cubicBezTo>
                  <a:lnTo>
                    <a:pt x="2127" y="1293"/>
                  </a:lnTo>
                  <a:cubicBezTo>
                    <a:pt x="2216" y="1293"/>
                    <a:pt x="2216" y="1197"/>
                    <a:pt x="2312" y="1197"/>
                  </a:cubicBezTo>
                  <a:cubicBezTo>
                    <a:pt x="2401" y="1109"/>
                    <a:pt x="2401" y="1013"/>
                    <a:pt x="2312" y="924"/>
                  </a:cubicBezTo>
                  <a:cubicBezTo>
                    <a:pt x="1758" y="370"/>
                    <a:pt x="1020"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0"/>
            <p:cNvSpPr/>
            <p:nvPr/>
          </p:nvSpPr>
          <p:spPr>
            <a:xfrm>
              <a:off x="3270600" y="3079775"/>
              <a:ext cx="103975" cy="110800"/>
            </a:xfrm>
            <a:custGeom>
              <a:rect b="b" l="l" r="r" t="t"/>
              <a:pathLst>
                <a:path extrusionOk="0" h="4432" w="4159">
                  <a:moveTo>
                    <a:pt x="2312" y="1846"/>
                  </a:moveTo>
                  <a:lnTo>
                    <a:pt x="2312" y="1935"/>
                  </a:lnTo>
                  <a:lnTo>
                    <a:pt x="2312" y="2031"/>
                  </a:lnTo>
                  <a:lnTo>
                    <a:pt x="2312" y="2120"/>
                  </a:lnTo>
                  <a:lnTo>
                    <a:pt x="2401" y="2120"/>
                  </a:lnTo>
                  <a:lnTo>
                    <a:pt x="2401" y="2216"/>
                  </a:lnTo>
                  <a:lnTo>
                    <a:pt x="2497" y="2216"/>
                  </a:lnTo>
                  <a:lnTo>
                    <a:pt x="2401" y="2304"/>
                  </a:lnTo>
                  <a:lnTo>
                    <a:pt x="2312" y="2304"/>
                  </a:lnTo>
                  <a:lnTo>
                    <a:pt x="2312" y="2400"/>
                  </a:lnTo>
                  <a:lnTo>
                    <a:pt x="2312" y="2489"/>
                  </a:lnTo>
                  <a:lnTo>
                    <a:pt x="2312" y="2585"/>
                  </a:lnTo>
                  <a:lnTo>
                    <a:pt x="2216" y="2489"/>
                  </a:lnTo>
                  <a:lnTo>
                    <a:pt x="1943" y="2489"/>
                  </a:lnTo>
                  <a:lnTo>
                    <a:pt x="1847" y="2585"/>
                  </a:lnTo>
                  <a:lnTo>
                    <a:pt x="1847" y="2489"/>
                  </a:lnTo>
                  <a:lnTo>
                    <a:pt x="1847" y="2400"/>
                  </a:lnTo>
                  <a:lnTo>
                    <a:pt x="1847" y="2304"/>
                  </a:lnTo>
                  <a:lnTo>
                    <a:pt x="1758" y="2304"/>
                  </a:lnTo>
                  <a:lnTo>
                    <a:pt x="1662" y="2216"/>
                  </a:lnTo>
                  <a:lnTo>
                    <a:pt x="1758" y="2216"/>
                  </a:lnTo>
                  <a:lnTo>
                    <a:pt x="1758" y="2120"/>
                  </a:lnTo>
                  <a:lnTo>
                    <a:pt x="1847" y="2120"/>
                  </a:lnTo>
                  <a:lnTo>
                    <a:pt x="1847" y="2031"/>
                  </a:lnTo>
                  <a:lnTo>
                    <a:pt x="1847" y="1935"/>
                  </a:lnTo>
                  <a:lnTo>
                    <a:pt x="1847" y="1846"/>
                  </a:lnTo>
                  <a:lnTo>
                    <a:pt x="1943" y="1935"/>
                  </a:lnTo>
                  <a:lnTo>
                    <a:pt x="2216" y="1935"/>
                  </a:lnTo>
                  <a:lnTo>
                    <a:pt x="2312" y="1846"/>
                  </a:lnTo>
                  <a:close/>
                  <a:moveTo>
                    <a:pt x="2031" y="0"/>
                  </a:moveTo>
                  <a:cubicBezTo>
                    <a:pt x="1943" y="0"/>
                    <a:pt x="1847" y="89"/>
                    <a:pt x="1847" y="185"/>
                  </a:cubicBezTo>
                  <a:cubicBezTo>
                    <a:pt x="1803" y="137"/>
                    <a:pt x="1734" y="113"/>
                    <a:pt x="1677" y="113"/>
                  </a:cubicBezTo>
                  <a:cubicBezTo>
                    <a:pt x="1620" y="113"/>
                    <a:pt x="1574" y="137"/>
                    <a:pt x="1574" y="185"/>
                  </a:cubicBezTo>
                  <a:cubicBezTo>
                    <a:pt x="1478" y="273"/>
                    <a:pt x="1478" y="458"/>
                    <a:pt x="1574" y="458"/>
                  </a:cubicBezTo>
                  <a:lnTo>
                    <a:pt x="1847" y="643"/>
                  </a:lnTo>
                  <a:cubicBezTo>
                    <a:pt x="1758" y="739"/>
                    <a:pt x="1758" y="827"/>
                    <a:pt x="1758" y="923"/>
                  </a:cubicBezTo>
                  <a:cubicBezTo>
                    <a:pt x="1758" y="1012"/>
                    <a:pt x="1758" y="1012"/>
                    <a:pt x="1847" y="1108"/>
                  </a:cubicBezTo>
                  <a:lnTo>
                    <a:pt x="1847" y="1381"/>
                  </a:lnTo>
                  <a:lnTo>
                    <a:pt x="1758" y="1196"/>
                  </a:lnTo>
                  <a:lnTo>
                    <a:pt x="1478" y="1196"/>
                  </a:lnTo>
                  <a:cubicBezTo>
                    <a:pt x="1478" y="1292"/>
                    <a:pt x="1389" y="1381"/>
                    <a:pt x="1389" y="1381"/>
                  </a:cubicBezTo>
                  <a:lnTo>
                    <a:pt x="1389" y="1566"/>
                  </a:lnTo>
                  <a:lnTo>
                    <a:pt x="1204" y="1477"/>
                  </a:lnTo>
                  <a:cubicBezTo>
                    <a:pt x="1204" y="1381"/>
                    <a:pt x="1204" y="1292"/>
                    <a:pt x="1108" y="1196"/>
                  </a:cubicBezTo>
                  <a:cubicBezTo>
                    <a:pt x="1020" y="1196"/>
                    <a:pt x="924" y="1196"/>
                    <a:pt x="835" y="1292"/>
                  </a:cubicBezTo>
                  <a:lnTo>
                    <a:pt x="835" y="923"/>
                  </a:lnTo>
                  <a:cubicBezTo>
                    <a:pt x="835" y="827"/>
                    <a:pt x="739" y="739"/>
                    <a:pt x="650" y="739"/>
                  </a:cubicBezTo>
                  <a:cubicBezTo>
                    <a:pt x="466" y="739"/>
                    <a:pt x="370" y="827"/>
                    <a:pt x="466" y="923"/>
                  </a:cubicBezTo>
                  <a:lnTo>
                    <a:pt x="466" y="1012"/>
                  </a:lnTo>
                  <a:cubicBezTo>
                    <a:pt x="370" y="1012"/>
                    <a:pt x="185" y="1012"/>
                    <a:pt x="185" y="1108"/>
                  </a:cubicBezTo>
                  <a:cubicBezTo>
                    <a:pt x="97" y="1196"/>
                    <a:pt x="97" y="1292"/>
                    <a:pt x="185" y="1381"/>
                  </a:cubicBezTo>
                  <a:cubicBezTo>
                    <a:pt x="97" y="1477"/>
                    <a:pt x="1" y="1566"/>
                    <a:pt x="97" y="1662"/>
                  </a:cubicBezTo>
                  <a:cubicBezTo>
                    <a:pt x="97" y="1750"/>
                    <a:pt x="185" y="1846"/>
                    <a:pt x="281" y="1846"/>
                  </a:cubicBezTo>
                  <a:lnTo>
                    <a:pt x="370" y="1750"/>
                  </a:lnTo>
                  <a:lnTo>
                    <a:pt x="650" y="1662"/>
                  </a:lnTo>
                  <a:cubicBezTo>
                    <a:pt x="650" y="1750"/>
                    <a:pt x="650" y="1846"/>
                    <a:pt x="739" y="1846"/>
                  </a:cubicBezTo>
                  <a:lnTo>
                    <a:pt x="835" y="1935"/>
                  </a:lnTo>
                  <a:cubicBezTo>
                    <a:pt x="924" y="1935"/>
                    <a:pt x="924" y="1846"/>
                    <a:pt x="1020" y="1846"/>
                  </a:cubicBezTo>
                  <a:lnTo>
                    <a:pt x="1204" y="1935"/>
                  </a:lnTo>
                  <a:lnTo>
                    <a:pt x="1020" y="2031"/>
                  </a:lnTo>
                  <a:cubicBezTo>
                    <a:pt x="1020" y="2031"/>
                    <a:pt x="924" y="2120"/>
                    <a:pt x="924" y="2216"/>
                  </a:cubicBezTo>
                  <a:cubicBezTo>
                    <a:pt x="924" y="2304"/>
                    <a:pt x="1020" y="2400"/>
                    <a:pt x="1020" y="2400"/>
                  </a:cubicBezTo>
                  <a:lnTo>
                    <a:pt x="1204" y="2489"/>
                  </a:lnTo>
                  <a:lnTo>
                    <a:pt x="1020" y="2585"/>
                  </a:lnTo>
                  <a:cubicBezTo>
                    <a:pt x="972" y="2537"/>
                    <a:pt x="926" y="2513"/>
                    <a:pt x="879" y="2513"/>
                  </a:cubicBezTo>
                  <a:cubicBezTo>
                    <a:pt x="833" y="2513"/>
                    <a:pt x="787" y="2537"/>
                    <a:pt x="739" y="2585"/>
                  </a:cubicBezTo>
                  <a:cubicBezTo>
                    <a:pt x="650" y="2585"/>
                    <a:pt x="650" y="2673"/>
                    <a:pt x="650" y="2769"/>
                  </a:cubicBezTo>
                  <a:lnTo>
                    <a:pt x="370" y="2673"/>
                  </a:lnTo>
                  <a:cubicBezTo>
                    <a:pt x="316" y="2648"/>
                    <a:pt x="271" y="2637"/>
                    <a:pt x="233" y="2637"/>
                  </a:cubicBezTo>
                  <a:cubicBezTo>
                    <a:pt x="141" y="2637"/>
                    <a:pt x="97" y="2701"/>
                    <a:pt x="97" y="2769"/>
                  </a:cubicBezTo>
                  <a:cubicBezTo>
                    <a:pt x="1" y="2858"/>
                    <a:pt x="97" y="2954"/>
                    <a:pt x="185" y="3043"/>
                  </a:cubicBezTo>
                  <a:cubicBezTo>
                    <a:pt x="97" y="3139"/>
                    <a:pt x="97" y="3227"/>
                    <a:pt x="185" y="3323"/>
                  </a:cubicBezTo>
                  <a:cubicBezTo>
                    <a:pt x="185" y="3412"/>
                    <a:pt x="281" y="3412"/>
                    <a:pt x="370" y="3412"/>
                  </a:cubicBezTo>
                  <a:lnTo>
                    <a:pt x="466" y="3412"/>
                  </a:lnTo>
                  <a:lnTo>
                    <a:pt x="466" y="3508"/>
                  </a:lnTo>
                  <a:cubicBezTo>
                    <a:pt x="370" y="3597"/>
                    <a:pt x="466" y="3693"/>
                    <a:pt x="650" y="3693"/>
                  </a:cubicBezTo>
                  <a:cubicBezTo>
                    <a:pt x="739" y="3693"/>
                    <a:pt x="835" y="3597"/>
                    <a:pt x="835" y="3508"/>
                  </a:cubicBezTo>
                  <a:lnTo>
                    <a:pt x="835" y="3139"/>
                  </a:lnTo>
                  <a:cubicBezTo>
                    <a:pt x="924" y="3227"/>
                    <a:pt x="924" y="3227"/>
                    <a:pt x="1020" y="3227"/>
                  </a:cubicBezTo>
                  <a:lnTo>
                    <a:pt x="1108" y="3227"/>
                  </a:lnTo>
                  <a:cubicBezTo>
                    <a:pt x="1204" y="3139"/>
                    <a:pt x="1204" y="3043"/>
                    <a:pt x="1204" y="2954"/>
                  </a:cubicBezTo>
                  <a:lnTo>
                    <a:pt x="1389" y="2858"/>
                  </a:lnTo>
                  <a:lnTo>
                    <a:pt x="1389" y="3043"/>
                  </a:lnTo>
                  <a:cubicBezTo>
                    <a:pt x="1389" y="3043"/>
                    <a:pt x="1478" y="3139"/>
                    <a:pt x="1478" y="3227"/>
                  </a:cubicBezTo>
                  <a:lnTo>
                    <a:pt x="1758" y="3227"/>
                  </a:lnTo>
                  <a:lnTo>
                    <a:pt x="1847" y="3043"/>
                  </a:lnTo>
                  <a:lnTo>
                    <a:pt x="1847" y="3323"/>
                  </a:lnTo>
                  <a:cubicBezTo>
                    <a:pt x="1758" y="3412"/>
                    <a:pt x="1758" y="3412"/>
                    <a:pt x="1758" y="3597"/>
                  </a:cubicBezTo>
                  <a:cubicBezTo>
                    <a:pt x="1758" y="3597"/>
                    <a:pt x="1758" y="3693"/>
                    <a:pt x="1847" y="3781"/>
                  </a:cubicBezTo>
                  <a:lnTo>
                    <a:pt x="1574" y="3966"/>
                  </a:lnTo>
                  <a:cubicBezTo>
                    <a:pt x="1478" y="3966"/>
                    <a:pt x="1478" y="4150"/>
                    <a:pt x="1574" y="4246"/>
                  </a:cubicBezTo>
                  <a:cubicBezTo>
                    <a:pt x="1574" y="4291"/>
                    <a:pt x="1620" y="4313"/>
                    <a:pt x="1677" y="4313"/>
                  </a:cubicBezTo>
                  <a:cubicBezTo>
                    <a:pt x="1734" y="4313"/>
                    <a:pt x="1803" y="4291"/>
                    <a:pt x="1847" y="4246"/>
                  </a:cubicBezTo>
                  <a:cubicBezTo>
                    <a:pt x="1847" y="4335"/>
                    <a:pt x="1943" y="4431"/>
                    <a:pt x="2031" y="4431"/>
                  </a:cubicBezTo>
                  <a:cubicBezTo>
                    <a:pt x="2216" y="4431"/>
                    <a:pt x="2312" y="4335"/>
                    <a:pt x="2312" y="4246"/>
                  </a:cubicBezTo>
                  <a:cubicBezTo>
                    <a:pt x="2401" y="4335"/>
                    <a:pt x="2401" y="4335"/>
                    <a:pt x="2497" y="4335"/>
                  </a:cubicBezTo>
                  <a:lnTo>
                    <a:pt x="2585" y="4246"/>
                  </a:lnTo>
                  <a:cubicBezTo>
                    <a:pt x="2681" y="4150"/>
                    <a:pt x="2681" y="3966"/>
                    <a:pt x="2585" y="3966"/>
                  </a:cubicBezTo>
                  <a:lnTo>
                    <a:pt x="2312" y="3781"/>
                  </a:lnTo>
                  <a:cubicBezTo>
                    <a:pt x="2401" y="3693"/>
                    <a:pt x="2401" y="3597"/>
                    <a:pt x="2401" y="3597"/>
                  </a:cubicBezTo>
                  <a:cubicBezTo>
                    <a:pt x="2401" y="3412"/>
                    <a:pt x="2401" y="3412"/>
                    <a:pt x="2312" y="3323"/>
                  </a:cubicBezTo>
                  <a:lnTo>
                    <a:pt x="2312" y="3043"/>
                  </a:lnTo>
                  <a:lnTo>
                    <a:pt x="2401" y="3227"/>
                  </a:lnTo>
                  <a:lnTo>
                    <a:pt x="2681" y="3227"/>
                  </a:lnTo>
                  <a:cubicBezTo>
                    <a:pt x="2681" y="3139"/>
                    <a:pt x="2770" y="3043"/>
                    <a:pt x="2770" y="3043"/>
                  </a:cubicBezTo>
                  <a:lnTo>
                    <a:pt x="2770" y="2858"/>
                  </a:lnTo>
                  <a:lnTo>
                    <a:pt x="2955" y="2954"/>
                  </a:lnTo>
                  <a:cubicBezTo>
                    <a:pt x="2955" y="3043"/>
                    <a:pt x="2955" y="3139"/>
                    <a:pt x="3051" y="3227"/>
                  </a:cubicBezTo>
                  <a:lnTo>
                    <a:pt x="3139" y="3227"/>
                  </a:lnTo>
                  <a:cubicBezTo>
                    <a:pt x="3235" y="3227"/>
                    <a:pt x="3235" y="3227"/>
                    <a:pt x="3324" y="3139"/>
                  </a:cubicBezTo>
                  <a:lnTo>
                    <a:pt x="3324" y="3508"/>
                  </a:lnTo>
                  <a:cubicBezTo>
                    <a:pt x="3324" y="3597"/>
                    <a:pt x="3420" y="3693"/>
                    <a:pt x="3508" y="3693"/>
                  </a:cubicBezTo>
                  <a:cubicBezTo>
                    <a:pt x="3693" y="3693"/>
                    <a:pt x="3789" y="3597"/>
                    <a:pt x="3693" y="3508"/>
                  </a:cubicBezTo>
                  <a:lnTo>
                    <a:pt x="3693" y="3412"/>
                  </a:lnTo>
                  <a:lnTo>
                    <a:pt x="3789" y="3412"/>
                  </a:lnTo>
                  <a:cubicBezTo>
                    <a:pt x="3878" y="3412"/>
                    <a:pt x="3974" y="3412"/>
                    <a:pt x="3974" y="3323"/>
                  </a:cubicBezTo>
                  <a:cubicBezTo>
                    <a:pt x="4062" y="3227"/>
                    <a:pt x="4062" y="3139"/>
                    <a:pt x="3974" y="3043"/>
                  </a:cubicBezTo>
                  <a:cubicBezTo>
                    <a:pt x="4062" y="2954"/>
                    <a:pt x="4158" y="2858"/>
                    <a:pt x="4062" y="2769"/>
                  </a:cubicBezTo>
                  <a:cubicBezTo>
                    <a:pt x="4062" y="2701"/>
                    <a:pt x="4018" y="2637"/>
                    <a:pt x="3926" y="2637"/>
                  </a:cubicBezTo>
                  <a:cubicBezTo>
                    <a:pt x="3888" y="2637"/>
                    <a:pt x="3843" y="2648"/>
                    <a:pt x="3789" y="2673"/>
                  </a:cubicBezTo>
                  <a:lnTo>
                    <a:pt x="3508" y="2769"/>
                  </a:lnTo>
                  <a:cubicBezTo>
                    <a:pt x="3508" y="2673"/>
                    <a:pt x="3508" y="2585"/>
                    <a:pt x="3420" y="2585"/>
                  </a:cubicBezTo>
                  <a:cubicBezTo>
                    <a:pt x="3388" y="2553"/>
                    <a:pt x="3357" y="2542"/>
                    <a:pt x="3326" y="2542"/>
                  </a:cubicBezTo>
                  <a:cubicBezTo>
                    <a:pt x="3264" y="2542"/>
                    <a:pt x="3203" y="2585"/>
                    <a:pt x="3139" y="2585"/>
                  </a:cubicBezTo>
                  <a:lnTo>
                    <a:pt x="2955" y="2489"/>
                  </a:lnTo>
                  <a:lnTo>
                    <a:pt x="3139" y="2400"/>
                  </a:lnTo>
                  <a:cubicBezTo>
                    <a:pt x="3139" y="2400"/>
                    <a:pt x="3235" y="2304"/>
                    <a:pt x="3235" y="2216"/>
                  </a:cubicBezTo>
                  <a:cubicBezTo>
                    <a:pt x="3235" y="2120"/>
                    <a:pt x="3139" y="2031"/>
                    <a:pt x="3139" y="2031"/>
                  </a:cubicBezTo>
                  <a:lnTo>
                    <a:pt x="2955" y="1935"/>
                  </a:lnTo>
                  <a:lnTo>
                    <a:pt x="3139" y="1846"/>
                  </a:lnTo>
                  <a:cubicBezTo>
                    <a:pt x="3235" y="1846"/>
                    <a:pt x="3235" y="1935"/>
                    <a:pt x="3324" y="1935"/>
                  </a:cubicBezTo>
                  <a:lnTo>
                    <a:pt x="3420" y="1846"/>
                  </a:lnTo>
                  <a:cubicBezTo>
                    <a:pt x="3508" y="1846"/>
                    <a:pt x="3508" y="1750"/>
                    <a:pt x="3508" y="1662"/>
                  </a:cubicBezTo>
                  <a:lnTo>
                    <a:pt x="3789" y="1750"/>
                  </a:lnTo>
                  <a:lnTo>
                    <a:pt x="3878" y="1846"/>
                  </a:lnTo>
                  <a:cubicBezTo>
                    <a:pt x="3974" y="1846"/>
                    <a:pt x="4062" y="1750"/>
                    <a:pt x="4062" y="1662"/>
                  </a:cubicBezTo>
                  <a:cubicBezTo>
                    <a:pt x="4158" y="1566"/>
                    <a:pt x="4062" y="1477"/>
                    <a:pt x="3974" y="1381"/>
                  </a:cubicBezTo>
                  <a:cubicBezTo>
                    <a:pt x="4062" y="1292"/>
                    <a:pt x="4062" y="1196"/>
                    <a:pt x="3974" y="1108"/>
                  </a:cubicBezTo>
                  <a:cubicBezTo>
                    <a:pt x="3974" y="1012"/>
                    <a:pt x="3789" y="1012"/>
                    <a:pt x="3693" y="1012"/>
                  </a:cubicBezTo>
                  <a:lnTo>
                    <a:pt x="3693" y="923"/>
                  </a:lnTo>
                  <a:cubicBezTo>
                    <a:pt x="3789" y="827"/>
                    <a:pt x="3693" y="739"/>
                    <a:pt x="3508" y="739"/>
                  </a:cubicBezTo>
                  <a:cubicBezTo>
                    <a:pt x="3420" y="739"/>
                    <a:pt x="3324" y="827"/>
                    <a:pt x="3324" y="923"/>
                  </a:cubicBezTo>
                  <a:lnTo>
                    <a:pt x="3324" y="1292"/>
                  </a:lnTo>
                  <a:cubicBezTo>
                    <a:pt x="3235" y="1196"/>
                    <a:pt x="3139" y="1196"/>
                    <a:pt x="3051" y="1196"/>
                  </a:cubicBezTo>
                  <a:cubicBezTo>
                    <a:pt x="2955" y="1292"/>
                    <a:pt x="2955" y="1381"/>
                    <a:pt x="2955" y="1477"/>
                  </a:cubicBezTo>
                  <a:lnTo>
                    <a:pt x="2770" y="1566"/>
                  </a:lnTo>
                  <a:lnTo>
                    <a:pt x="2770" y="1381"/>
                  </a:lnTo>
                  <a:cubicBezTo>
                    <a:pt x="2770" y="1381"/>
                    <a:pt x="2681" y="1292"/>
                    <a:pt x="2681" y="1196"/>
                  </a:cubicBezTo>
                  <a:lnTo>
                    <a:pt x="2401" y="1196"/>
                  </a:lnTo>
                  <a:lnTo>
                    <a:pt x="2312" y="1381"/>
                  </a:lnTo>
                  <a:lnTo>
                    <a:pt x="2312" y="1108"/>
                  </a:lnTo>
                  <a:cubicBezTo>
                    <a:pt x="2401" y="1012"/>
                    <a:pt x="2401" y="1012"/>
                    <a:pt x="2401" y="923"/>
                  </a:cubicBezTo>
                  <a:cubicBezTo>
                    <a:pt x="2401" y="827"/>
                    <a:pt x="2401" y="739"/>
                    <a:pt x="2312" y="643"/>
                  </a:cubicBezTo>
                  <a:lnTo>
                    <a:pt x="2585" y="458"/>
                  </a:lnTo>
                  <a:cubicBezTo>
                    <a:pt x="2681" y="458"/>
                    <a:pt x="2681" y="273"/>
                    <a:pt x="2585" y="185"/>
                  </a:cubicBezTo>
                  <a:cubicBezTo>
                    <a:pt x="2585" y="137"/>
                    <a:pt x="2539" y="113"/>
                    <a:pt x="2482" y="113"/>
                  </a:cubicBezTo>
                  <a:cubicBezTo>
                    <a:pt x="2425" y="113"/>
                    <a:pt x="2356" y="137"/>
                    <a:pt x="2312" y="185"/>
                  </a:cubicBezTo>
                  <a:cubicBezTo>
                    <a:pt x="2312" y="89"/>
                    <a:pt x="2216" y="0"/>
                    <a:pt x="2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0"/>
            <p:cNvSpPr/>
            <p:nvPr/>
          </p:nvSpPr>
          <p:spPr>
            <a:xfrm>
              <a:off x="3273000" y="2992075"/>
              <a:ext cx="11475" cy="13875"/>
            </a:xfrm>
            <a:custGeom>
              <a:rect b="b" l="l" r="r" t="t"/>
              <a:pathLst>
                <a:path extrusionOk="0" h="555" w="459">
                  <a:moveTo>
                    <a:pt x="274" y="0"/>
                  </a:moveTo>
                  <a:cubicBezTo>
                    <a:pt x="89" y="0"/>
                    <a:pt x="1" y="89"/>
                    <a:pt x="1" y="185"/>
                  </a:cubicBezTo>
                  <a:lnTo>
                    <a:pt x="1" y="273"/>
                  </a:lnTo>
                  <a:cubicBezTo>
                    <a:pt x="1" y="458"/>
                    <a:pt x="89" y="554"/>
                    <a:pt x="274" y="554"/>
                  </a:cubicBezTo>
                  <a:cubicBezTo>
                    <a:pt x="370" y="554"/>
                    <a:pt x="458" y="458"/>
                    <a:pt x="458" y="273"/>
                  </a:cubicBezTo>
                  <a:cubicBezTo>
                    <a:pt x="458" y="89"/>
                    <a:pt x="370"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0"/>
            <p:cNvSpPr/>
            <p:nvPr/>
          </p:nvSpPr>
          <p:spPr>
            <a:xfrm>
              <a:off x="3273000" y="3012750"/>
              <a:ext cx="11475" cy="11650"/>
            </a:xfrm>
            <a:custGeom>
              <a:rect b="b" l="l" r="r" t="t"/>
              <a:pathLst>
                <a:path extrusionOk="0" h="466" w="459">
                  <a:moveTo>
                    <a:pt x="274" y="0"/>
                  </a:moveTo>
                  <a:cubicBezTo>
                    <a:pt x="89" y="0"/>
                    <a:pt x="1" y="96"/>
                    <a:pt x="1" y="185"/>
                  </a:cubicBezTo>
                  <a:lnTo>
                    <a:pt x="1" y="281"/>
                  </a:lnTo>
                  <a:cubicBezTo>
                    <a:pt x="1" y="370"/>
                    <a:pt x="89" y="466"/>
                    <a:pt x="274" y="466"/>
                  </a:cubicBezTo>
                  <a:cubicBezTo>
                    <a:pt x="370" y="466"/>
                    <a:pt x="458" y="370"/>
                    <a:pt x="458" y="281"/>
                  </a:cubicBezTo>
                  <a:lnTo>
                    <a:pt x="458" y="185"/>
                  </a:lnTo>
                  <a:cubicBezTo>
                    <a:pt x="458" y="96"/>
                    <a:pt x="370"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0"/>
            <p:cNvSpPr/>
            <p:nvPr/>
          </p:nvSpPr>
          <p:spPr>
            <a:xfrm>
              <a:off x="3282225" y="3003525"/>
              <a:ext cx="13875" cy="11650"/>
            </a:xfrm>
            <a:custGeom>
              <a:rect b="b" l="l" r="r" t="t"/>
              <a:pathLst>
                <a:path extrusionOk="0" h="466" w="555">
                  <a:moveTo>
                    <a:pt x="274" y="0"/>
                  </a:moveTo>
                  <a:cubicBezTo>
                    <a:pt x="89" y="0"/>
                    <a:pt x="1" y="96"/>
                    <a:pt x="1" y="185"/>
                  </a:cubicBezTo>
                  <a:cubicBezTo>
                    <a:pt x="1" y="369"/>
                    <a:pt x="89" y="465"/>
                    <a:pt x="274" y="465"/>
                  </a:cubicBezTo>
                  <a:lnTo>
                    <a:pt x="370" y="465"/>
                  </a:lnTo>
                  <a:cubicBezTo>
                    <a:pt x="459" y="465"/>
                    <a:pt x="555" y="369"/>
                    <a:pt x="555" y="185"/>
                  </a:cubicBezTo>
                  <a:cubicBezTo>
                    <a:pt x="555" y="96"/>
                    <a:pt x="459" y="0"/>
                    <a:pt x="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0"/>
            <p:cNvSpPr/>
            <p:nvPr/>
          </p:nvSpPr>
          <p:spPr>
            <a:xfrm>
              <a:off x="3263775" y="3003525"/>
              <a:ext cx="11475" cy="11650"/>
            </a:xfrm>
            <a:custGeom>
              <a:rect b="b" l="l" r="r" t="t"/>
              <a:pathLst>
                <a:path extrusionOk="0" h="466" w="459">
                  <a:moveTo>
                    <a:pt x="185" y="0"/>
                  </a:moveTo>
                  <a:cubicBezTo>
                    <a:pt x="89" y="0"/>
                    <a:pt x="0" y="96"/>
                    <a:pt x="0" y="185"/>
                  </a:cubicBezTo>
                  <a:cubicBezTo>
                    <a:pt x="0" y="369"/>
                    <a:pt x="89" y="465"/>
                    <a:pt x="185" y="465"/>
                  </a:cubicBezTo>
                  <a:lnTo>
                    <a:pt x="274" y="465"/>
                  </a:lnTo>
                  <a:cubicBezTo>
                    <a:pt x="370" y="465"/>
                    <a:pt x="458" y="369"/>
                    <a:pt x="458" y="185"/>
                  </a:cubicBezTo>
                  <a:cubicBezTo>
                    <a:pt x="458" y="96"/>
                    <a:pt x="370"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0"/>
            <p:cNvSpPr/>
            <p:nvPr/>
          </p:nvSpPr>
          <p:spPr>
            <a:xfrm>
              <a:off x="3418300" y="3167450"/>
              <a:ext cx="9250" cy="11475"/>
            </a:xfrm>
            <a:custGeom>
              <a:rect b="b" l="l" r="r" t="t"/>
              <a:pathLst>
                <a:path extrusionOk="0" h="459" w="370">
                  <a:moveTo>
                    <a:pt x="185" y="1"/>
                  </a:moveTo>
                  <a:cubicBezTo>
                    <a:pt x="97" y="1"/>
                    <a:pt x="1" y="90"/>
                    <a:pt x="1" y="186"/>
                  </a:cubicBezTo>
                  <a:lnTo>
                    <a:pt x="1" y="274"/>
                  </a:lnTo>
                  <a:cubicBezTo>
                    <a:pt x="1" y="370"/>
                    <a:pt x="97" y="459"/>
                    <a:pt x="185" y="459"/>
                  </a:cubicBezTo>
                  <a:cubicBezTo>
                    <a:pt x="281" y="459"/>
                    <a:pt x="370" y="370"/>
                    <a:pt x="370" y="274"/>
                  </a:cubicBezTo>
                  <a:lnTo>
                    <a:pt x="370" y="186"/>
                  </a:lnTo>
                  <a:cubicBezTo>
                    <a:pt x="370" y="90"/>
                    <a:pt x="281"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0"/>
            <p:cNvSpPr/>
            <p:nvPr/>
          </p:nvSpPr>
          <p:spPr>
            <a:xfrm>
              <a:off x="3418300" y="3188150"/>
              <a:ext cx="9250" cy="11650"/>
            </a:xfrm>
            <a:custGeom>
              <a:rect b="b" l="l" r="r" t="t"/>
              <a:pathLst>
                <a:path extrusionOk="0" h="466" w="370">
                  <a:moveTo>
                    <a:pt x="185" y="0"/>
                  </a:moveTo>
                  <a:cubicBezTo>
                    <a:pt x="97" y="0"/>
                    <a:pt x="1" y="96"/>
                    <a:pt x="1" y="185"/>
                  </a:cubicBezTo>
                  <a:lnTo>
                    <a:pt x="1" y="281"/>
                  </a:lnTo>
                  <a:cubicBezTo>
                    <a:pt x="1" y="369"/>
                    <a:pt x="97" y="465"/>
                    <a:pt x="185" y="465"/>
                  </a:cubicBezTo>
                  <a:cubicBezTo>
                    <a:pt x="281" y="465"/>
                    <a:pt x="370" y="369"/>
                    <a:pt x="370" y="281"/>
                  </a:cubicBezTo>
                  <a:lnTo>
                    <a:pt x="370" y="185"/>
                  </a:lnTo>
                  <a:cubicBezTo>
                    <a:pt x="370" y="96"/>
                    <a:pt x="281"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0"/>
            <p:cNvSpPr/>
            <p:nvPr/>
          </p:nvSpPr>
          <p:spPr>
            <a:xfrm>
              <a:off x="3427525" y="3178900"/>
              <a:ext cx="11675" cy="9275"/>
            </a:xfrm>
            <a:custGeom>
              <a:rect b="b" l="l" r="r" t="t"/>
              <a:pathLst>
                <a:path extrusionOk="0" h="371" w="467">
                  <a:moveTo>
                    <a:pt x="185" y="1"/>
                  </a:moveTo>
                  <a:cubicBezTo>
                    <a:pt x="97" y="1"/>
                    <a:pt x="1" y="97"/>
                    <a:pt x="1" y="185"/>
                  </a:cubicBezTo>
                  <a:cubicBezTo>
                    <a:pt x="1" y="281"/>
                    <a:pt x="97" y="370"/>
                    <a:pt x="185" y="370"/>
                  </a:cubicBezTo>
                  <a:lnTo>
                    <a:pt x="281" y="370"/>
                  </a:lnTo>
                  <a:cubicBezTo>
                    <a:pt x="370" y="370"/>
                    <a:pt x="466" y="281"/>
                    <a:pt x="466" y="185"/>
                  </a:cubicBezTo>
                  <a:cubicBezTo>
                    <a:pt x="466" y="97"/>
                    <a:pt x="370" y="1"/>
                    <a:pt x="2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0"/>
            <p:cNvSpPr/>
            <p:nvPr/>
          </p:nvSpPr>
          <p:spPr>
            <a:xfrm>
              <a:off x="3406850" y="3178900"/>
              <a:ext cx="11475" cy="9275"/>
            </a:xfrm>
            <a:custGeom>
              <a:rect b="b" l="l" r="r" t="t"/>
              <a:pathLst>
                <a:path extrusionOk="0" h="371" w="459">
                  <a:moveTo>
                    <a:pt x="185" y="1"/>
                  </a:moveTo>
                  <a:cubicBezTo>
                    <a:pt x="89" y="1"/>
                    <a:pt x="1" y="97"/>
                    <a:pt x="1" y="185"/>
                  </a:cubicBezTo>
                  <a:cubicBezTo>
                    <a:pt x="1" y="281"/>
                    <a:pt x="89" y="370"/>
                    <a:pt x="185" y="370"/>
                  </a:cubicBezTo>
                  <a:lnTo>
                    <a:pt x="274" y="370"/>
                  </a:lnTo>
                  <a:cubicBezTo>
                    <a:pt x="370" y="370"/>
                    <a:pt x="459" y="281"/>
                    <a:pt x="459" y="185"/>
                  </a:cubicBezTo>
                  <a:cubicBezTo>
                    <a:pt x="459" y="97"/>
                    <a:pt x="370" y="1"/>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0"/>
            <p:cNvSpPr/>
            <p:nvPr/>
          </p:nvSpPr>
          <p:spPr>
            <a:xfrm>
              <a:off x="3469075" y="3162850"/>
              <a:ext cx="11650" cy="11475"/>
            </a:xfrm>
            <a:custGeom>
              <a:rect b="b" l="l" r="r" t="t"/>
              <a:pathLst>
                <a:path extrusionOk="0" h="459" w="466">
                  <a:moveTo>
                    <a:pt x="281" y="0"/>
                  </a:moveTo>
                  <a:cubicBezTo>
                    <a:pt x="97" y="0"/>
                    <a:pt x="97" y="89"/>
                    <a:pt x="97" y="274"/>
                  </a:cubicBezTo>
                  <a:cubicBezTo>
                    <a:pt x="1" y="370"/>
                    <a:pt x="97" y="458"/>
                    <a:pt x="281" y="458"/>
                  </a:cubicBezTo>
                  <a:cubicBezTo>
                    <a:pt x="370" y="458"/>
                    <a:pt x="466" y="370"/>
                    <a:pt x="466" y="274"/>
                  </a:cubicBezTo>
                  <a:cubicBezTo>
                    <a:pt x="466" y="89"/>
                    <a:pt x="370" y="0"/>
                    <a:pt x="2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0"/>
            <p:cNvSpPr/>
            <p:nvPr/>
          </p:nvSpPr>
          <p:spPr>
            <a:xfrm>
              <a:off x="3367525" y="3220450"/>
              <a:ext cx="9250" cy="11650"/>
            </a:xfrm>
            <a:custGeom>
              <a:rect b="b" l="l" r="r" t="t"/>
              <a:pathLst>
                <a:path extrusionOk="0" h="466" w="370">
                  <a:moveTo>
                    <a:pt x="185" y="0"/>
                  </a:moveTo>
                  <a:cubicBezTo>
                    <a:pt x="97" y="0"/>
                    <a:pt x="1" y="96"/>
                    <a:pt x="1" y="185"/>
                  </a:cubicBezTo>
                  <a:cubicBezTo>
                    <a:pt x="1" y="370"/>
                    <a:pt x="97" y="466"/>
                    <a:pt x="185" y="466"/>
                  </a:cubicBezTo>
                  <a:cubicBezTo>
                    <a:pt x="370" y="466"/>
                    <a:pt x="370" y="370"/>
                    <a:pt x="370" y="185"/>
                  </a:cubicBezTo>
                  <a:cubicBezTo>
                    <a:pt x="370" y="96"/>
                    <a:pt x="370"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0"/>
            <p:cNvSpPr/>
            <p:nvPr/>
          </p:nvSpPr>
          <p:spPr>
            <a:xfrm>
              <a:off x="3489950" y="3185925"/>
              <a:ext cx="9250" cy="9250"/>
            </a:xfrm>
            <a:custGeom>
              <a:rect b="b" l="l" r="r" t="t"/>
              <a:pathLst>
                <a:path extrusionOk="0" h="370" w="370">
                  <a:moveTo>
                    <a:pt x="185" y="0"/>
                  </a:moveTo>
                  <a:cubicBezTo>
                    <a:pt x="89" y="0"/>
                    <a:pt x="0" y="89"/>
                    <a:pt x="0" y="185"/>
                  </a:cubicBezTo>
                  <a:cubicBezTo>
                    <a:pt x="0" y="274"/>
                    <a:pt x="89" y="370"/>
                    <a:pt x="185" y="370"/>
                  </a:cubicBezTo>
                  <a:cubicBezTo>
                    <a:pt x="273" y="370"/>
                    <a:pt x="369" y="274"/>
                    <a:pt x="369" y="185"/>
                  </a:cubicBezTo>
                  <a:cubicBezTo>
                    <a:pt x="369" y="89"/>
                    <a:pt x="273"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0"/>
            <p:cNvSpPr/>
            <p:nvPr/>
          </p:nvSpPr>
          <p:spPr>
            <a:xfrm>
              <a:off x="3556775" y="3174300"/>
              <a:ext cx="9250" cy="9250"/>
            </a:xfrm>
            <a:custGeom>
              <a:rect b="b" l="l" r="r" t="t"/>
              <a:pathLst>
                <a:path extrusionOk="0" h="370" w="370">
                  <a:moveTo>
                    <a:pt x="185" y="0"/>
                  </a:moveTo>
                  <a:cubicBezTo>
                    <a:pt x="96" y="0"/>
                    <a:pt x="0" y="96"/>
                    <a:pt x="0" y="185"/>
                  </a:cubicBezTo>
                  <a:cubicBezTo>
                    <a:pt x="0" y="281"/>
                    <a:pt x="96" y="369"/>
                    <a:pt x="185" y="369"/>
                  </a:cubicBezTo>
                  <a:cubicBezTo>
                    <a:pt x="281" y="369"/>
                    <a:pt x="370" y="281"/>
                    <a:pt x="370" y="185"/>
                  </a:cubicBezTo>
                  <a:cubicBezTo>
                    <a:pt x="370" y="96"/>
                    <a:pt x="281"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0"/>
            <p:cNvSpPr/>
            <p:nvPr/>
          </p:nvSpPr>
          <p:spPr>
            <a:xfrm>
              <a:off x="3526875" y="3162850"/>
              <a:ext cx="9250" cy="11475"/>
            </a:xfrm>
            <a:custGeom>
              <a:rect b="b" l="l" r="r" t="t"/>
              <a:pathLst>
                <a:path extrusionOk="0" h="459" w="370">
                  <a:moveTo>
                    <a:pt x="185" y="0"/>
                  </a:moveTo>
                  <a:cubicBezTo>
                    <a:pt x="89" y="0"/>
                    <a:pt x="0" y="89"/>
                    <a:pt x="0" y="274"/>
                  </a:cubicBezTo>
                  <a:cubicBezTo>
                    <a:pt x="0" y="370"/>
                    <a:pt x="89" y="458"/>
                    <a:pt x="185" y="458"/>
                  </a:cubicBezTo>
                  <a:cubicBezTo>
                    <a:pt x="273" y="458"/>
                    <a:pt x="369" y="370"/>
                    <a:pt x="369" y="274"/>
                  </a:cubicBezTo>
                  <a:cubicBezTo>
                    <a:pt x="369" y="89"/>
                    <a:pt x="273"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0"/>
            <p:cNvSpPr/>
            <p:nvPr/>
          </p:nvSpPr>
          <p:spPr>
            <a:xfrm>
              <a:off x="3302900" y="2971200"/>
              <a:ext cx="9275" cy="9250"/>
            </a:xfrm>
            <a:custGeom>
              <a:rect b="b" l="l" r="r" t="t"/>
              <a:pathLst>
                <a:path extrusionOk="0" h="370" w="371">
                  <a:moveTo>
                    <a:pt x="186" y="1"/>
                  </a:moveTo>
                  <a:cubicBezTo>
                    <a:pt x="97" y="1"/>
                    <a:pt x="1" y="97"/>
                    <a:pt x="1" y="185"/>
                  </a:cubicBezTo>
                  <a:cubicBezTo>
                    <a:pt x="1" y="281"/>
                    <a:pt x="97" y="370"/>
                    <a:pt x="186" y="370"/>
                  </a:cubicBezTo>
                  <a:cubicBezTo>
                    <a:pt x="282" y="370"/>
                    <a:pt x="370" y="281"/>
                    <a:pt x="370" y="185"/>
                  </a:cubicBezTo>
                  <a:cubicBezTo>
                    <a:pt x="370" y="97"/>
                    <a:pt x="282"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0"/>
            <p:cNvSpPr/>
            <p:nvPr/>
          </p:nvSpPr>
          <p:spPr>
            <a:xfrm>
              <a:off x="3344450" y="2992075"/>
              <a:ext cx="9250" cy="11475"/>
            </a:xfrm>
            <a:custGeom>
              <a:rect b="b" l="l" r="r" t="t"/>
              <a:pathLst>
                <a:path extrusionOk="0" h="459" w="370">
                  <a:moveTo>
                    <a:pt x="185" y="0"/>
                  </a:moveTo>
                  <a:cubicBezTo>
                    <a:pt x="97" y="0"/>
                    <a:pt x="1" y="89"/>
                    <a:pt x="1" y="185"/>
                  </a:cubicBezTo>
                  <a:cubicBezTo>
                    <a:pt x="1" y="369"/>
                    <a:pt x="97" y="458"/>
                    <a:pt x="185" y="458"/>
                  </a:cubicBezTo>
                  <a:cubicBezTo>
                    <a:pt x="281" y="458"/>
                    <a:pt x="370" y="369"/>
                    <a:pt x="370" y="273"/>
                  </a:cubicBezTo>
                  <a:cubicBezTo>
                    <a:pt x="370" y="89"/>
                    <a:pt x="281"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0"/>
            <p:cNvSpPr/>
            <p:nvPr/>
          </p:nvSpPr>
          <p:spPr>
            <a:xfrm>
              <a:off x="3263775" y="3215825"/>
              <a:ext cx="9250" cy="9275"/>
            </a:xfrm>
            <a:custGeom>
              <a:rect b="b" l="l" r="r" t="t"/>
              <a:pathLst>
                <a:path extrusionOk="0" h="371" w="370">
                  <a:moveTo>
                    <a:pt x="185" y="1"/>
                  </a:moveTo>
                  <a:cubicBezTo>
                    <a:pt x="89" y="1"/>
                    <a:pt x="0" y="97"/>
                    <a:pt x="0" y="185"/>
                  </a:cubicBezTo>
                  <a:cubicBezTo>
                    <a:pt x="0" y="281"/>
                    <a:pt x="89" y="370"/>
                    <a:pt x="185" y="370"/>
                  </a:cubicBezTo>
                  <a:cubicBezTo>
                    <a:pt x="274" y="370"/>
                    <a:pt x="370" y="281"/>
                    <a:pt x="370" y="185"/>
                  </a:cubicBezTo>
                  <a:cubicBezTo>
                    <a:pt x="370" y="97"/>
                    <a:pt x="274"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40"/>
          <p:cNvGrpSpPr/>
          <p:nvPr/>
        </p:nvGrpSpPr>
        <p:grpSpPr>
          <a:xfrm>
            <a:off x="4398900" y="2163700"/>
            <a:ext cx="346200" cy="237625"/>
            <a:chOff x="4745400" y="1898175"/>
            <a:chExt cx="346200" cy="237625"/>
          </a:xfrm>
        </p:grpSpPr>
        <p:sp>
          <p:nvSpPr>
            <p:cNvPr id="1077" name="Google Shape;1077;p40"/>
            <p:cNvSpPr/>
            <p:nvPr/>
          </p:nvSpPr>
          <p:spPr>
            <a:xfrm>
              <a:off x="4745400" y="1898175"/>
              <a:ext cx="237625" cy="92325"/>
            </a:xfrm>
            <a:custGeom>
              <a:rect b="b" l="l" r="r" t="t"/>
              <a:pathLst>
                <a:path extrusionOk="0" h="3693" w="9505">
                  <a:moveTo>
                    <a:pt x="7659" y="0"/>
                  </a:moveTo>
                  <a:cubicBezTo>
                    <a:pt x="6647" y="0"/>
                    <a:pt x="5812" y="827"/>
                    <a:pt x="5812" y="1846"/>
                  </a:cubicBezTo>
                  <a:cubicBezTo>
                    <a:pt x="5812" y="2120"/>
                    <a:pt x="6093" y="2400"/>
                    <a:pt x="6366" y="2400"/>
                  </a:cubicBezTo>
                  <a:cubicBezTo>
                    <a:pt x="6551" y="2400"/>
                    <a:pt x="6647" y="2304"/>
                    <a:pt x="6736" y="2216"/>
                  </a:cubicBezTo>
                  <a:cubicBezTo>
                    <a:pt x="6920" y="2120"/>
                    <a:pt x="6920" y="1935"/>
                    <a:pt x="6920" y="1846"/>
                  </a:cubicBezTo>
                  <a:cubicBezTo>
                    <a:pt x="6920" y="1662"/>
                    <a:pt x="7016" y="1477"/>
                    <a:pt x="7201" y="1292"/>
                  </a:cubicBezTo>
                  <a:cubicBezTo>
                    <a:pt x="7289" y="1196"/>
                    <a:pt x="7474" y="1108"/>
                    <a:pt x="7755" y="1108"/>
                  </a:cubicBezTo>
                  <a:cubicBezTo>
                    <a:pt x="8028" y="1108"/>
                    <a:pt x="8309" y="1381"/>
                    <a:pt x="8397" y="1750"/>
                  </a:cubicBezTo>
                  <a:cubicBezTo>
                    <a:pt x="8397" y="1935"/>
                    <a:pt x="8309" y="2120"/>
                    <a:pt x="8213" y="2304"/>
                  </a:cubicBezTo>
                  <a:cubicBezTo>
                    <a:pt x="8028" y="2489"/>
                    <a:pt x="7843" y="2489"/>
                    <a:pt x="7659" y="2489"/>
                  </a:cubicBezTo>
                  <a:lnTo>
                    <a:pt x="554" y="2489"/>
                  </a:lnTo>
                  <a:cubicBezTo>
                    <a:pt x="185" y="2489"/>
                    <a:pt x="0" y="2769"/>
                    <a:pt x="0" y="3139"/>
                  </a:cubicBezTo>
                  <a:cubicBezTo>
                    <a:pt x="0" y="3412"/>
                    <a:pt x="185" y="3693"/>
                    <a:pt x="554" y="3693"/>
                  </a:cubicBezTo>
                  <a:lnTo>
                    <a:pt x="7659" y="3693"/>
                  </a:lnTo>
                  <a:cubicBezTo>
                    <a:pt x="8678" y="3693"/>
                    <a:pt x="9505" y="2858"/>
                    <a:pt x="9505" y="1846"/>
                  </a:cubicBezTo>
                  <a:cubicBezTo>
                    <a:pt x="9505" y="1477"/>
                    <a:pt x="9416" y="1196"/>
                    <a:pt x="9232" y="923"/>
                  </a:cubicBezTo>
                  <a:cubicBezTo>
                    <a:pt x="9232" y="855"/>
                    <a:pt x="9139" y="791"/>
                    <a:pt x="9050" y="791"/>
                  </a:cubicBezTo>
                  <a:cubicBezTo>
                    <a:pt x="9014" y="791"/>
                    <a:pt x="8979" y="801"/>
                    <a:pt x="8951" y="827"/>
                  </a:cubicBezTo>
                  <a:cubicBezTo>
                    <a:pt x="8862" y="923"/>
                    <a:pt x="8862" y="1012"/>
                    <a:pt x="8862" y="1108"/>
                  </a:cubicBezTo>
                  <a:cubicBezTo>
                    <a:pt x="9047" y="1292"/>
                    <a:pt x="9136" y="1566"/>
                    <a:pt x="9047" y="1846"/>
                  </a:cubicBezTo>
                  <a:cubicBezTo>
                    <a:pt x="9047" y="2585"/>
                    <a:pt x="8397" y="3227"/>
                    <a:pt x="7659" y="3227"/>
                  </a:cubicBezTo>
                  <a:lnTo>
                    <a:pt x="554" y="3227"/>
                  </a:lnTo>
                  <a:cubicBezTo>
                    <a:pt x="458" y="3227"/>
                    <a:pt x="370" y="3139"/>
                    <a:pt x="370" y="3139"/>
                  </a:cubicBezTo>
                  <a:cubicBezTo>
                    <a:pt x="370" y="3043"/>
                    <a:pt x="458" y="2954"/>
                    <a:pt x="554" y="2954"/>
                  </a:cubicBezTo>
                  <a:lnTo>
                    <a:pt x="7659" y="2954"/>
                  </a:lnTo>
                  <a:cubicBezTo>
                    <a:pt x="7939" y="2954"/>
                    <a:pt x="8309" y="2769"/>
                    <a:pt x="8493" y="2585"/>
                  </a:cubicBezTo>
                  <a:cubicBezTo>
                    <a:pt x="8678" y="2304"/>
                    <a:pt x="8766" y="2031"/>
                    <a:pt x="8766" y="1750"/>
                  </a:cubicBezTo>
                  <a:cubicBezTo>
                    <a:pt x="8766" y="1196"/>
                    <a:pt x="8309" y="739"/>
                    <a:pt x="7755" y="739"/>
                  </a:cubicBezTo>
                  <a:cubicBezTo>
                    <a:pt x="7661" y="714"/>
                    <a:pt x="7574" y="702"/>
                    <a:pt x="7492" y="702"/>
                  </a:cubicBezTo>
                  <a:cubicBezTo>
                    <a:pt x="7250" y="702"/>
                    <a:pt x="7058" y="808"/>
                    <a:pt x="6920" y="1012"/>
                  </a:cubicBezTo>
                  <a:cubicBezTo>
                    <a:pt x="6647" y="1196"/>
                    <a:pt x="6551" y="1477"/>
                    <a:pt x="6551" y="1846"/>
                  </a:cubicBezTo>
                  <a:cubicBezTo>
                    <a:pt x="6551" y="1846"/>
                    <a:pt x="6551" y="1935"/>
                    <a:pt x="6462" y="1935"/>
                  </a:cubicBezTo>
                  <a:lnTo>
                    <a:pt x="6366" y="1935"/>
                  </a:lnTo>
                  <a:cubicBezTo>
                    <a:pt x="6278" y="1935"/>
                    <a:pt x="6182" y="1935"/>
                    <a:pt x="6182" y="1846"/>
                  </a:cubicBezTo>
                  <a:cubicBezTo>
                    <a:pt x="6278" y="1012"/>
                    <a:pt x="6832" y="369"/>
                    <a:pt x="7659" y="369"/>
                  </a:cubicBezTo>
                  <a:cubicBezTo>
                    <a:pt x="7939" y="369"/>
                    <a:pt x="8124" y="458"/>
                    <a:pt x="8309" y="554"/>
                  </a:cubicBezTo>
                  <a:cubicBezTo>
                    <a:pt x="8362" y="580"/>
                    <a:pt x="8408" y="590"/>
                    <a:pt x="8445" y="590"/>
                  </a:cubicBezTo>
                  <a:cubicBezTo>
                    <a:pt x="8537" y="590"/>
                    <a:pt x="8582" y="526"/>
                    <a:pt x="8582" y="458"/>
                  </a:cubicBezTo>
                  <a:cubicBezTo>
                    <a:pt x="8678" y="369"/>
                    <a:pt x="8678" y="273"/>
                    <a:pt x="8582" y="185"/>
                  </a:cubicBezTo>
                  <a:cubicBezTo>
                    <a:pt x="8309" y="89"/>
                    <a:pt x="7939" y="0"/>
                    <a:pt x="76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0"/>
            <p:cNvSpPr/>
            <p:nvPr/>
          </p:nvSpPr>
          <p:spPr>
            <a:xfrm>
              <a:off x="4980800" y="1898175"/>
              <a:ext cx="110800" cy="92325"/>
            </a:xfrm>
            <a:custGeom>
              <a:rect b="b" l="l" r="r" t="t"/>
              <a:pathLst>
                <a:path extrusionOk="0" h="3693" w="4432">
                  <a:moveTo>
                    <a:pt x="2585" y="369"/>
                  </a:moveTo>
                  <a:cubicBezTo>
                    <a:pt x="2954" y="369"/>
                    <a:pt x="3324" y="554"/>
                    <a:pt x="3597" y="827"/>
                  </a:cubicBezTo>
                  <a:cubicBezTo>
                    <a:pt x="3877" y="1108"/>
                    <a:pt x="4062" y="1477"/>
                    <a:pt x="4062" y="1846"/>
                  </a:cubicBezTo>
                  <a:cubicBezTo>
                    <a:pt x="3966" y="2585"/>
                    <a:pt x="3324" y="3227"/>
                    <a:pt x="2585" y="3227"/>
                  </a:cubicBezTo>
                  <a:lnTo>
                    <a:pt x="643" y="3227"/>
                  </a:lnTo>
                  <a:cubicBezTo>
                    <a:pt x="554" y="3227"/>
                    <a:pt x="458" y="3227"/>
                    <a:pt x="458" y="3139"/>
                  </a:cubicBezTo>
                  <a:lnTo>
                    <a:pt x="458" y="3043"/>
                  </a:lnTo>
                  <a:cubicBezTo>
                    <a:pt x="554" y="2954"/>
                    <a:pt x="554" y="2954"/>
                    <a:pt x="643" y="2954"/>
                  </a:cubicBezTo>
                  <a:lnTo>
                    <a:pt x="2585" y="2954"/>
                  </a:lnTo>
                  <a:cubicBezTo>
                    <a:pt x="2858" y="2954"/>
                    <a:pt x="3228" y="2769"/>
                    <a:pt x="3412" y="2585"/>
                  </a:cubicBezTo>
                  <a:cubicBezTo>
                    <a:pt x="3597" y="2304"/>
                    <a:pt x="3693" y="2031"/>
                    <a:pt x="3693" y="1750"/>
                  </a:cubicBezTo>
                  <a:cubicBezTo>
                    <a:pt x="3693" y="1196"/>
                    <a:pt x="3228" y="739"/>
                    <a:pt x="2674" y="739"/>
                  </a:cubicBezTo>
                  <a:cubicBezTo>
                    <a:pt x="2605" y="714"/>
                    <a:pt x="2530" y="702"/>
                    <a:pt x="2453" y="702"/>
                  </a:cubicBezTo>
                  <a:cubicBezTo>
                    <a:pt x="2226" y="702"/>
                    <a:pt x="1985" y="808"/>
                    <a:pt x="1847" y="1012"/>
                  </a:cubicBezTo>
                  <a:cubicBezTo>
                    <a:pt x="1566" y="1196"/>
                    <a:pt x="1477" y="1477"/>
                    <a:pt x="1477" y="1846"/>
                  </a:cubicBezTo>
                  <a:cubicBezTo>
                    <a:pt x="1477" y="1846"/>
                    <a:pt x="1477" y="1935"/>
                    <a:pt x="1381" y="1935"/>
                  </a:cubicBezTo>
                  <a:lnTo>
                    <a:pt x="1293" y="1935"/>
                  </a:lnTo>
                  <a:cubicBezTo>
                    <a:pt x="1197" y="1935"/>
                    <a:pt x="1197" y="1935"/>
                    <a:pt x="1197" y="1846"/>
                  </a:cubicBezTo>
                  <a:cubicBezTo>
                    <a:pt x="1197" y="1012"/>
                    <a:pt x="1847" y="369"/>
                    <a:pt x="2585" y="369"/>
                  </a:cubicBezTo>
                  <a:close/>
                  <a:moveTo>
                    <a:pt x="2585" y="0"/>
                  </a:moveTo>
                  <a:cubicBezTo>
                    <a:pt x="1566" y="0"/>
                    <a:pt x="739" y="827"/>
                    <a:pt x="739" y="1846"/>
                  </a:cubicBezTo>
                  <a:cubicBezTo>
                    <a:pt x="739" y="2120"/>
                    <a:pt x="1012" y="2400"/>
                    <a:pt x="1293" y="2400"/>
                  </a:cubicBezTo>
                  <a:cubicBezTo>
                    <a:pt x="1477" y="2400"/>
                    <a:pt x="1566" y="2304"/>
                    <a:pt x="1751" y="2216"/>
                  </a:cubicBezTo>
                  <a:cubicBezTo>
                    <a:pt x="1847" y="2120"/>
                    <a:pt x="1847" y="1935"/>
                    <a:pt x="1847" y="1846"/>
                  </a:cubicBezTo>
                  <a:cubicBezTo>
                    <a:pt x="1847" y="1662"/>
                    <a:pt x="1935" y="1477"/>
                    <a:pt x="2120" y="1292"/>
                  </a:cubicBezTo>
                  <a:cubicBezTo>
                    <a:pt x="2216" y="1196"/>
                    <a:pt x="2489" y="1108"/>
                    <a:pt x="2674" y="1108"/>
                  </a:cubicBezTo>
                  <a:cubicBezTo>
                    <a:pt x="3043" y="1108"/>
                    <a:pt x="3324" y="1381"/>
                    <a:pt x="3324" y="1750"/>
                  </a:cubicBezTo>
                  <a:cubicBezTo>
                    <a:pt x="3324" y="1935"/>
                    <a:pt x="3228" y="2120"/>
                    <a:pt x="3139" y="2304"/>
                  </a:cubicBezTo>
                  <a:cubicBezTo>
                    <a:pt x="2954" y="2489"/>
                    <a:pt x="2770" y="2489"/>
                    <a:pt x="2585" y="2489"/>
                  </a:cubicBezTo>
                  <a:lnTo>
                    <a:pt x="643" y="2489"/>
                  </a:lnTo>
                  <a:cubicBezTo>
                    <a:pt x="458" y="2489"/>
                    <a:pt x="274" y="2585"/>
                    <a:pt x="185" y="2769"/>
                  </a:cubicBezTo>
                  <a:cubicBezTo>
                    <a:pt x="0" y="2954"/>
                    <a:pt x="0" y="3139"/>
                    <a:pt x="89" y="3323"/>
                  </a:cubicBezTo>
                  <a:cubicBezTo>
                    <a:pt x="185" y="3508"/>
                    <a:pt x="370" y="3693"/>
                    <a:pt x="643" y="3693"/>
                  </a:cubicBezTo>
                  <a:lnTo>
                    <a:pt x="2585" y="3693"/>
                  </a:lnTo>
                  <a:cubicBezTo>
                    <a:pt x="3597" y="3693"/>
                    <a:pt x="4431" y="2858"/>
                    <a:pt x="4431" y="1846"/>
                  </a:cubicBezTo>
                  <a:cubicBezTo>
                    <a:pt x="4431" y="1381"/>
                    <a:pt x="4247" y="923"/>
                    <a:pt x="3877" y="554"/>
                  </a:cubicBezTo>
                  <a:cubicBezTo>
                    <a:pt x="3597" y="185"/>
                    <a:pt x="3043" y="0"/>
                    <a:pt x="25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0"/>
            <p:cNvSpPr/>
            <p:nvPr/>
          </p:nvSpPr>
          <p:spPr>
            <a:xfrm>
              <a:off x="4745400" y="2034225"/>
              <a:ext cx="212350" cy="90125"/>
            </a:xfrm>
            <a:custGeom>
              <a:rect b="b" l="l" r="r" t="t"/>
              <a:pathLst>
                <a:path extrusionOk="0" h="3605" w="8494">
                  <a:moveTo>
                    <a:pt x="554" y="1"/>
                  </a:moveTo>
                  <a:cubicBezTo>
                    <a:pt x="185" y="1"/>
                    <a:pt x="0" y="185"/>
                    <a:pt x="0" y="555"/>
                  </a:cubicBezTo>
                  <a:cubicBezTo>
                    <a:pt x="0" y="835"/>
                    <a:pt x="185" y="1109"/>
                    <a:pt x="554" y="1109"/>
                  </a:cubicBezTo>
                  <a:lnTo>
                    <a:pt x="6647" y="1109"/>
                  </a:lnTo>
                  <a:cubicBezTo>
                    <a:pt x="7016" y="1109"/>
                    <a:pt x="7385" y="1389"/>
                    <a:pt x="7385" y="1758"/>
                  </a:cubicBezTo>
                  <a:cubicBezTo>
                    <a:pt x="7385" y="1943"/>
                    <a:pt x="7289" y="2128"/>
                    <a:pt x="7201" y="2312"/>
                  </a:cubicBezTo>
                  <a:cubicBezTo>
                    <a:pt x="7016" y="2401"/>
                    <a:pt x="6832" y="2497"/>
                    <a:pt x="6647" y="2497"/>
                  </a:cubicBezTo>
                  <a:cubicBezTo>
                    <a:pt x="6278" y="2497"/>
                    <a:pt x="5908" y="2216"/>
                    <a:pt x="5908" y="1847"/>
                  </a:cubicBezTo>
                  <a:cubicBezTo>
                    <a:pt x="5908" y="1574"/>
                    <a:pt x="5724" y="1293"/>
                    <a:pt x="5443" y="1293"/>
                  </a:cubicBezTo>
                  <a:cubicBezTo>
                    <a:pt x="5390" y="1267"/>
                    <a:pt x="5344" y="1257"/>
                    <a:pt x="5302" y="1257"/>
                  </a:cubicBezTo>
                  <a:cubicBezTo>
                    <a:pt x="5199" y="1257"/>
                    <a:pt x="5116" y="1321"/>
                    <a:pt x="4985" y="1389"/>
                  </a:cubicBezTo>
                  <a:cubicBezTo>
                    <a:pt x="4889" y="1478"/>
                    <a:pt x="4801" y="1662"/>
                    <a:pt x="4801" y="1847"/>
                  </a:cubicBezTo>
                  <a:cubicBezTo>
                    <a:pt x="4801" y="2866"/>
                    <a:pt x="5628" y="3605"/>
                    <a:pt x="6647" y="3605"/>
                  </a:cubicBezTo>
                  <a:cubicBezTo>
                    <a:pt x="7201" y="3605"/>
                    <a:pt x="7659" y="3420"/>
                    <a:pt x="7939" y="3139"/>
                  </a:cubicBezTo>
                  <a:cubicBezTo>
                    <a:pt x="8309" y="2770"/>
                    <a:pt x="8493" y="2312"/>
                    <a:pt x="8493" y="1758"/>
                  </a:cubicBezTo>
                  <a:cubicBezTo>
                    <a:pt x="8493" y="739"/>
                    <a:pt x="7659" y="1"/>
                    <a:pt x="6647" y="1"/>
                  </a:cubicBezTo>
                  <a:lnTo>
                    <a:pt x="3597" y="1"/>
                  </a:lnTo>
                  <a:cubicBezTo>
                    <a:pt x="3508" y="1"/>
                    <a:pt x="3412" y="97"/>
                    <a:pt x="3412" y="185"/>
                  </a:cubicBezTo>
                  <a:cubicBezTo>
                    <a:pt x="3412" y="281"/>
                    <a:pt x="3508" y="370"/>
                    <a:pt x="3597" y="370"/>
                  </a:cubicBezTo>
                  <a:lnTo>
                    <a:pt x="6647" y="370"/>
                  </a:lnTo>
                  <a:cubicBezTo>
                    <a:pt x="7385" y="370"/>
                    <a:pt x="8124" y="1020"/>
                    <a:pt x="8124" y="1758"/>
                  </a:cubicBezTo>
                  <a:cubicBezTo>
                    <a:pt x="8124" y="2216"/>
                    <a:pt x="7939" y="2497"/>
                    <a:pt x="7659" y="2770"/>
                  </a:cubicBezTo>
                  <a:cubicBezTo>
                    <a:pt x="7385" y="3051"/>
                    <a:pt x="7016" y="3235"/>
                    <a:pt x="6647" y="3235"/>
                  </a:cubicBezTo>
                  <a:cubicBezTo>
                    <a:pt x="5908" y="3235"/>
                    <a:pt x="5259" y="2586"/>
                    <a:pt x="5259" y="1847"/>
                  </a:cubicBezTo>
                  <a:lnTo>
                    <a:pt x="5259" y="1662"/>
                  </a:lnTo>
                  <a:lnTo>
                    <a:pt x="5443" y="1662"/>
                  </a:lnTo>
                  <a:cubicBezTo>
                    <a:pt x="5443" y="1662"/>
                    <a:pt x="5539" y="1758"/>
                    <a:pt x="5539" y="1847"/>
                  </a:cubicBezTo>
                  <a:cubicBezTo>
                    <a:pt x="5539" y="2401"/>
                    <a:pt x="6093" y="2955"/>
                    <a:pt x="6647" y="2955"/>
                  </a:cubicBezTo>
                  <a:cubicBezTo>
                    <a:pt x="6920" y="2955"/>
                    <a:pt x="7289" y="2770"/>
                    <a:pt x="7474" y="2586"/>
                  </a:cubicBezTo>
                  <a:cubicBezTo>
                    <a:pt x="7659" y="2401"/>
                    <a:pt x="7755" y="2128"/>
                    <a:pt x="7755" y="1758"/>
                  </a:cubicBezTo>
                  <a:cubicBezTo>
                    <a:pt x="7755" y="1205"/>
                    <a:pt x="7289" y="651"/>
                    <a:pt x="6647" y="651"/>
                  </a:cubicBezTo>
                  <a:lnTo>
                    <a:pt x="554" y="651"/>
                  </a:lnTo>
                  <a:cubicBezTo>
                    <a:pt x="458" y="651"/>
                    <a:pt x="370" y="651"/>
                    <a:pt x="370" y="555"/>
                  </a:cubicBezTo>
                  <a:cubicBezTo>
                    <a:pt x="370" y="466"/>
                    <a:pt x="458" y="370"/>
                    <a:pt x="554" y="370"/>
                  </a:cubicBezTo>
                  <a:lnTo>
                    <a:pt x="2770" y="370"/>
                  </a:lnTo>
                  <a:cubicBezTo>
                    <a:pt x="2858" y="370"/>
                    <a:pt x="2954" y="281"/>
                    <a:pt x="2954" y="185"/>
                  </a:cubicBezTo>
                  <a:cubicBezTo>
                    <a:pt x="2954" y="97"/>
                    <a:pt x="2858" y="1"/>
                    <a:pt x="27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0"/>
            <p:cNvSpPr/>
            <p:nvPr/>
          </p:nvSpPr>
          <p:spPr>
            <a:xfrm>
              <a:off x="4745400" y="1997300"/>
              <a:ext cx="332350" cy="92350"/>
            </a:xfrm>
            <a:custGeom>
              <a:rect b="b" l="l" r="r" t="t"/>
              <a:pathLst>
                <a:path extrusionOk="0" h="3694" w="13294">
                  <a:moveTo>
                    <a:pt x="554" y="1"/>
                  </a:moveTo>
                  <a:cubicBezTo>
                    <a:pt x="185" y="1"/>
                    <a:pt x="0" y="281"/>
                    <a:pt x="0" y="555"/>
                  </a:cubicBezTo>
                  <a:cubicBezTo>
                    <a:pt x="0" y="924"/>
                    <a:pt x="185" y="1109"/>
                    <a:pt x="554" y="1109"/>
                  </a:cubicBezTo>
                  <a:lnTo>
                    <a:pt x="8213" y="1109"/>
                  </a:lnTo>
                  <a:cubicBezTo>
                    <a:pt x="8309" y="1109"/>
                    <a:pt x="8397" y="1020"/>
                    <a:pt x="8397" y="924"/>
                  </a:cubicBezTo>
                  <a:cubicBezTo>
                    <a:pt x="8397" y="835"/>
                    <a:pt x="8309" y="739"/>
                    <a:pt x="8213" y="739"/>
                  </a:cubicBezTo>
                  <a:lnTo>
                    <a:pt x="554" y="739"/>
                  </a:lnTo>
                  <a:cubicBezTo>
                    <a:pt x="458" y="739"/>
                    <a:pt x="370" y="651"/>
                    <a:pt x="370" y="555"/>
                  </a:cubicBezTo>
                  <a:cubicBezTo>
                    <a:pt x="370" y="466"/>
                    <a:pt x="458" y="466"/>
                    <a:pt x="554" y="466"/>
                  </a:cubicBezTo>
                  <a:lnTo>
                    <a:pt x="11351" y="466"/>
                  </a:lnTo>
                  <a:cubicBezTo>
                    <a:pt x="12186" y="466"/>
                    <a:pt x="12828" y="1109"/>
                    <a:pt x="12828" y="1847"/>
                  </a:cubicBezTo>
                  <a:cubicBezTo>
                    <a:pt x="12828" y="2216"/>
                    <a:pt x="12740" y="2586"/>
                    <a:pt x="12459" y="2866"/>
                  </a:cubicBezTo>
                  <a:cubicBezTo>
                    <a:pt x="12186" y="3139"/>
                    <a:pt x="11816" y="3324"/>
                    <a:pt x="11447" y="3324"/>
                  </a:cubicBezTo>
                  <a:cubicBezTo>
                    <a:pt x="10613" y="3324"/>
                    <a:pt x="9970" y="2682"/>
                    <a:pt x="9970" y="1847"/>
                  </a:cubicBezTo>
                  <a:cubicBezTo>
                    <a:pt x="9970" y="1847"/>
                    <a:pt x="9970" y="1758"/>
                    <a:pt x="10059" y="1758"/>
                  </a:cubicBezTo>
                  <a:cubicBezTo>
                    <a:pt x="10059" y="1758"/>
                    <a:pt x="10059" y="1716"/>
                    <a:pt x="10087" y="1716"/>
                  </a:cubicBezTo>
                  <a:cubicBezTo>
                    <a:pt x="10102" y="1716"/>
                    <a:pt x="10123" y="1726"/>
                    <a:pt x="10155" y="1758"/>
                  </a:cubicBezTo>
                  <a:cubicBezTo>
                    <a:pt x="10243" y="1758"/>
                    <a:pt x="10339" y="1758"/>
                    <a:pt x="10339" y="1847"/>
                  </a:cubicBezTo>
                  <a:cubicBezTo>
                    <a:pt x="10339" y="2497"/>
                    <a:pt x="10797" y="2955"/>
                    <a:pt x="11447" y="2955"/>
                  </a:cubicBezTo>
                  <a:cubicBezTo>
                    <a:pt x="11720" y="2955"/>
                    <a:pt x="12001" y="2866"/>
                    <a:pt x="12186" y="2682"/>
                  </a:cubicBezTo>
                  <a:cubicBezTo>
                    <a:pt x="12459" y="2401"/>
                    <a:pt x="12555" y="2128"/>
                    <a:pt x="12555" y="1847"/>
                  </a:cubicBezTo>
                  <a:cubicBezTo>
                    <a:pt x="12555" y="1205"/>
                    <a:pt x="12001" y="739"/>
                    <a:pt x="11447" y="739"/>
                  </a:cubicBezTo>
                  <a:lnTo>
                    <a:pt x="9047" y="739"/>
                  </a:lnTo>
                  <a:cubicBezTo>
                    <a:pt x="8951" y="739"/>
                    <a:pt x="8862" y="835"/>
                    <a:pt x="8862" y="924"/>
                  </a:cubicBezTo>
                  <a:cubicBezTo>
                    <a:pt x="8862" y="1020"/>
                    <a:pt x="8951" y="1109"/>
                    <a:pt x="9047" y="1109"/>
                  </a:cubicBezTo>
                  <a:lnTo>
                    <a:pt x="11447" y="1109"/>
                  </a:lnTo>
                  <a:cubicBezTo>
                    <a:pt x="11816" y="1109"/>
                    <a:pt x="12090" y="1478"/>
                    <a:pt x="12090" y="1847"/>
                  </a:cubicBezTo>
                  <a:cubicBezTo>
                    <a:pt x="12090" y="2032"/>
                    <a:pt x="12090" y="2216"/>
                    <a:pt x="11905" y="2401"/>
                  </a:cubicBezTo>
                  <a:cubicBezTo>
                    <a:pt x="11816" y="2497"/>
                    <a:pt x="11632" y="2586"/>
                    <a:pt x="11447" y="2586"/>
                  </a:cubicBezTo>
                  <a:cubicBezTo>
                    <a:pt x="10982" y="2586"/>
                    <a:pt x="10709" y="2312"/>
                    <a:pt x="10709" y="1847"/>
                  </a:cubicBezTo>
                  <a:cubicBezTo>
                    <a:pt x="10709" y="1574"/>
                    <a:pt x="10524" y="1389"/>
                    <a:pt x="10243" y="1293"/>
                  </a:cubicBezTo>
                  <a:cubicBezTo>
                    <a:pt x="10059" y="1293"/>
                    <a:pt x="9874" y="1293"/>
                    <a:pt x="9786" y="1478"/>
                  </a:cubicBezTo>
                  <a:cubicBezTo>
                    <a:pt x="9690" y="1574"/>
                    <a:pt x="9601" y="1662"/>
                    <a:pt x="9601" y="1847"/>
                  </a:cubicBezTo>
                  <a:cubicBezTo>
                    <a:pt x="9601" y="2866"/>
                    <a:pt x="10428" y="3693"/>
                    <a:pt x="11447" y="3693"/>
                  </a:cubicBezTo>
                  <a:cubicBezTo>
                    <a:pt x="11905" y="3693"/>
                    <a:pt x="12370" y="3509"/>
                    <a:pt x="12740" y="3139"/>
                  </a:cubicBezTo>
                  <a:cubicBezTo>
                    <a:pt x="13109" y="2770"/>
                    <a:pt x="13293" y="2312"/>
                    <a:pt x="13293" y="1847"/>
                  </a:cubicBezTo>
                  <a:cubicBezTo>
                    <a:pt x="13197" y="835"/>
                    <a:pt x="12370" y="1"/>
                    <a:pt x="113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0"/>
            <p:cNvSpPr/>
            <p:nvPr/>
          </p:nvSpPr>
          <p:spPr>
            <a:xfrm>
              <a:off x="4745400" y="1916625"/>
              <a:ext cx="136100" cy="36950"/>
            </a:xfrm>
            <a:custGeom>
              <a:rect b="b" l="l" r="r" t="t"/>
              <a:pathLst>
                <a:path extrusionOk="0" h="1478" w="5444">
                  <a:moveTo>
                    <a:pt x="4616" y="1"/>
                  </a:moveTo>
                  <a:cubicBezTo>
                    <a:pt x="4247" y="1"/>
                    <a:pt x="3878" y="274"/>
                    <a:pt x="3878" y="739"/>
                  </a:cubicBezTo>
                  <a:cubicBezTo>
                    <a:pt x="3878" y="828"/>
                    <a:pt x="3966" y="924"/>
                    <a:pt x="4062" y="924"/>
                  </a:cubicBezTo>
                  <a:cubicBezTo>
                    <a:pt x="4247" y="924"/>
                    <a:pt x="4335" y="828"/>
                    <a:pt x="4335" y="739"/>
                  </a:cubicBezTo>
                  <a:cubicBezTo>
                    <a:pt x="4335" y="554"/>
                    <a:pt x="4431" y="370"/>
                    <a:pt x="4616" y="370"/>
                  </a:cubicBezTo>
                  <a:cubicBezTo>
                    <a:pt x="4889" y="370"/>
                    <a:pt x="4985" y="554"/>
                    <a:pt x="4985" y="739"/>
                  </a:cubicBezTo>
                  <a:cubicBezTo>
                    <a:pt x="4985" y="924"/>
                    <a:pt x="4889" y="1108"/>
                    <a:pt x="4616" y="1108"/>
                  </a:cubicBezTo>
                  <a:lnTo>
                    <a:pt x="185" y="1108"/>
                  </a:lnTo>
                  <a:cubicBezTo>
                    <a:pt x="89" y="1108"/>
                    <a:pt x="0" y="1197"/>
                    <a:pt x="0" y="1293"/>
                  </a:cubicBezTo>
                  <a:cubicBezTo>
                    <a:pt x="0" y="1382"/>
                    <a:pt x="89" y="1478"/>
                    <a:pt x="185" y="1478"/>
                  </a:cubicBezTo>
                  <a:lnTo>
                    <a:pt x="4616" y="1478"/>
                  </a:lnTo>
                  <a:cubicBezTo>
                    <a:pt x="5074" y="1478"/>
                    <a:pt x="5443" y="1108"/>
                    <a:pt x="5443" y="739"/>
                  </a:cubicBezTo>
                  <a:cubicBezTo>
                    <a:pt x="5443" y="274"/>
                    <a:pt x="5074" y="1"/>
                    <a:pt x="4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0"/>
            <p:cNvSpPr/>
            <p:nvPr/>
          </p:nvSpPr>
          <p:spPr>
            <a:xfrm>
              <a:off x="4969175" y="2098850"/>
              <a:ext cx="83100" cy="36950"/>
            </a:xfrm>
            <a:custGeom>
              <a:rect b="b" l="l" r="r" t="t"/>
              <a:pathLst>
                <a:path extrusionOk="0" h="1478" w="3324">
                  <a:moveTo>
                    <a:pt x="185" y="1"/>
                  </a:moveTo>
                  <a:cubicBezTo>
                    <a:pt x="96" y="1"/>
                    <a:pt x="0" y="97"/>
                    <a:pt x="0" y="185"/>
                  </a:cubicBezTo>
                  <a:cubicBezTo>
                    <a:pt x="0" y="281"/>
                    <a:pt x="96" y="370"/>
                    <a:pt x="185" y="370"/>
                  </a:cubicBezTo>
                  <a:lnTo>
                    <a:pt x="2585" y="370"/>
                  </a:lnTo>
                  <a:cubicBezTo>
                    <a:pt x="2769" y="370"/>
                    <a:pt x="2954" y="554"/>
                    <a:pt x="2954" y="739"/>
                  </a:cubicBezTo>
                  <a:cubicBezTo>
                    <a:pt x="2954" y="924"/>
                    <a:pt x="2769" y="1108"/>
                    <a:pt x="2585" y="1108"/>
                  </a:cubicBezTo>
                  <a:cubicBezTo>
                    <a:pt x="2400" y="1108"/>
                    <a:pt x="2216" y="924"/>
                    <a:pt x="2216" y="739"/>
                  </a:cubicBezTo>
                  <a:cubicBezTo>
                    <a:pt x="2216" y="650"/>
                    <a:pt x="2127" y="554"/>
                    <a:pt x="2031" y="554"/>
                  </a:cubicBezTo>
                  <a:cubicBezTo>
                    <a:pt x="1846" y="554"/>
                    <a:pt x="1846" y="650"/>
                    <a:pt x="1846" y="739"/>
                  </a:cubicBezTo>
                  <a:cubicBezTo>
                    <a:pt x="1846" y="1204"/>
                    <a:pt x="2127" y="1478"/>
                    <a:pt x="2585" y="1478"/>
                  </a:cubicBezTo>
                  <a:cubicBezTo>
                    <a:pt x="2954" y="1478"/>
                    <a:pt x="3323" y="1204"/>
                    <a:pt x="3323" y="739"/>
                  </a:cubicBezTo>
                  <a:cubicBezTo>
                    <a:pt x="3323" y="281"/>
                    <a:pt x="2954" y="1"/>
                    <a:pt x="25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0"/>
            <p:cNvSpPr/>
            <p:nvPr/>
          </p:nvSpPr>
          <p:spPr>
            <a:xfrm>
              <a:off x="4745400" y="2068950"/>
              <a:ext cx="115425" cy="39150"/>
            </a:xfrm>
            <a:custGeom>
              <a:rect b="b" l="l" r="r" t="t"/>
              <a:pathLst>
                <a:path extrusionOk="0" h="1566" w="4617">
                  <a:moveTo>
                    <a:pt x="185" y="0"/>
                  </a:moveTo>
                  <a:cubicBezTo>
                    <a:pt x="89" y="0"/>
                    <a:pt x="0" y="89"/>
                    <a:pt x="0" y="185"/>
                  </a:cubicBezTo>
                  <a:cubicBezTo>
                    <a:pt x="0" y="369"/>
                    <a:pt x="89" y="458"/>
                    <a:pt x="185" y="458"/>
                  </a:cubicBezTo>
                  <a:lnTo>
                    <a:pt x="3878" y="458"/>
                  </a:lnTo>
                  <a:cubicBezTo>
                    <a:pt x="4062" y="458"/>
                    <a:pt x="4247" y="554"/>
                    <a:pt x="4247" y="739"/>
                  </a:cubicBezTo>
                  <a:cubicBezTo>
                    <a:pt x="4247" y="1012"/>
                    <a:pt x="4062" y="1108"/>
                    <a:pt x="3878" y="1108"/>
                  </a:cubicBezTo>
                  <a:cubicBezTo>
                    <a:pt x="3693" y="1108"/>
                    <a:pt x="3508" y="1012"/>
                    <a:pt x="3508" y="739"/>
                  </a:cubicBezTo>
                  <a:cubicBezTo>
                    <a:pt x="3508" y="643"/>
                    <a:pt x="3412" y="554"/>
                    <a:pt x="3324" y="554"/>
                  </a:cubicBezTo>
                  <a:cubicBezTo>
                    <a:pt x="3139" y="554"/>
                    <a:pt x="3043" y="643"/>
                    <a:pt x="3043" y="739"/>
                  </a:cubicBezTo>
                  <a:cubicBezTo>
                    <a:pt x="3043" y="1197"/>
                    <a:pt x="3412" y="1566"/>
                    <a:pt x="3878" y="1566"/>
                  </a:cubicBezTo>
                  <a:cubicBezTo>
                    <a:pt x="4247" y="1566"/>
                    <a:pt x="4616" y="1197"/>
                    <a:pt x="4616" y="739"/>
                  </a:cubicBezTo>
                  <a:cubicBezTo>
                    <a:pt x="4616" y="369"/>
                    <a:pt x="4247" y="0"/>
                    <a:pt x="38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40"/>
          <p:cNvGrpSpPr/>
          <p:nvPr/>
        </p:nvGrpSpPr>
        <p:grpSpPr>
          <a:xfrm>
            <a:off x="6514000" y="2109413"/>
            <a:ext cx="270150" cy="346200"/>
            <a:chOff x="4032175" y="3462850"/>
            <a:chExt cx="270150" cy="346200"/>
          </a:xfrm>
        </p:grpSpPr>
        <p:sp>
          <p:nvSpPr>
            <p:cNvPr id="1085" name="Google Shape;1085;p40"/>
            <p:cNvSpPr/>
            <p:nvPr/>
          </p:nvSpPr>
          <p:spPr>
            <a:xfrm>
              <a:off x="4032175" y="3462850"/>
              <a:ext cx="159375" cy="346200"/>
            </a:xfrm>
            <a:custGeom>
              <a:rect b="b" l="l" r="r" t="t"/>
              <a:pathLst>
                <a:path extrusionOk="0" h="13848" w="6375">
                  <a:moveTo>
                    <a:pt x="2312" y="1"/>
                  </a:moveTo>
                  <a:cubicBezTo>
                    <a:pt x="2032" y="1"/>
                    <a:pt x="1943" y="90"/>
                    <a:pt x="1847" y="274"/>
                  </a:cubicBezTo>
                  <a:lnTo>
                    <a:pt x="97" y="4247"/>
                  </a:lnTo>
                  <a:cubicBezTo>
                    <a:pt x="1" y="4336"/>
                    <a:pt x="97" y="4521"/>
                    <a:pt x="97" y="4705"/>
                  </a:cubicBezTo>
                  <a:cubicBezTo>
                    <a:pt x="186" y="4801"/>
                    <a:pt x="370" y="4890"/>
                    <a:pt x="555" y="4890"/>
                  </a:cubicBezTo>
                  <a:lnTo>
                    <a:pt x="1293" y="4890"/>
                  </a:lnTo>
                  <a:lnTo>
                    <a:pt x="835" y="5909"/>
                  </a:lnTo>
                  <a:cubicBezTo>
                    <a:pt x="835" y="5998"/>
                    <a:pt x="835" y="6094"/>
                    <a:pt x="924" y="6182"/>
                  </a:cubicBezTo>
                  <a:lnTo>
                    <a:pt x="1020" y="6182"/>
                  </a:lnTo>
                  <a:cubicBezTo>
                    <a:pt x="1109" y="6182"/>
                    <a:pt x="1205" y="6094"/>
                    <a:pt x="1205" y="6094"/>
                  </a:cubicBezTo>
                  <a:lnTo>
                    <a:pt x="1759" y="4801"/>
                  </a:lnTo>
                  <a:lnTo>
                    <a:pt x="1759" y="4617"/>
                  </a:lnTo>
                  <a:cubicBezTo>
                    <a:pt x="1663" y="4521"/>
                    <a:pt x="1663" y="4521"/>
                    <a:pt x="1574" y="4521"/>
                  </a:cubicBezTo>
                  <a:lnTo>
                    <a:pt x="555" y="4521"/>
                  </a:lnTo>
                  <a:cubicBezTo>
                    <a:pt x="555" y="4521"/>
                    <a:pt x="466" y="4521"/>
                    <a:pt x="466" y="4432"/>
                  </a:cubicBezTo>
                  <a:lnTo>
                    <a:pt x="2216" y="459"/>
                  </a:lnTo>
                  <a:cubicBezTo>
                    <a:pt x="2216" y="370"/>
                    <a:pt x="2216" y="370"/>
                    <a:pt x="2312" y="370"/>
                  </a:cubicBezTo>
                  <a:lnTo>
                    <a:pt x="4343" y="370"/>
                  </a:lnTo>
                  <a:lnTo>
                    <a:pt x="2586" y="4247"/>
                  </a:lnTo>
                  <a:cubicBezTo>
                    <a:pt x="2586" y="4336"/>
                    <a:pt x="2586" y="4521"/>
                    <a:pt x="2682" y="4705"/>
                  </a:cubicBezTo>
                  <a:cubicBezTo>
                    <a:pt x="2770" y="4801"/>
                    <a:pt x="2866" y="4890"/>
                    <a:pt x="3051" y="4890"/>
                  </a:cubicBezTo>
                  <a:lnTo>
                    <a:pt x="3693" y="4890"/>
                  </a:lnTo>
                  <a:lnTo>
                    <a:pt x="3693" y="4986"/>
                  </a:lnTo>
                  <a:lnTo>
                    <a:pt x="2586" y="7571"/>
                  </a:lnTo>
                  <a:cubicBezTo>
                    <a:pt x="2586" y="7755"/>
                    <a:pt x="2586" y="7940"/>
                    <a:pt x="2682" y="8028"/>
                  </a:cubicBezTo>
                  <a:cubicBezTo>
                    <a:pt x="2770" y="8213"/>
                    <a:pt x="2866" y="8213"/>
                    <a:pt x="3051" y="8213"/>
                  </a:cubicBezTo>
                  <a:lnTo>
                    <a:pt x="3693" y="8213"/>
                  </a:lnTo>
                  <a:cubicBezTo>
                    <a:pt x="3789" y="8213"/>
                    <a:pt x="3789" y="8309"/>
                    <a:pt x="3789" y="8309"/>
                  </a:cubicBezTo>
                  <a:lnTo>
                    <a:pt x="3324" y="10059"/>
                  </a:lnTo>
                  <a:lnTo>
                    <a:pt x="555" y="13479"/>
                  </a:lnTo>
                  <a:lnTo>
                    <a:pt x="466" y="13479"/>
                  </a:lnTo>
                  <a:lnTo>
                    <a:pt x="370" y="13383"/>
                  </a:lnTo>
                  <a:lnTo>
                    <a:pt x="1759" y="8124"/>
                  </a:lnTo>
                  <a:lnTo>
                    <a:pt x="1759" y="7940"/>
                  </a:lnTo>
                  <a:cubicBezTo>
                    <a:pt x="1663" y="7844"/>
                    <a:pt x="1663" y="7844"/>
                    <a:pt x="1574" y="7844"/>
                  </a:cubicBezTo>
                  <a:lnTo>
                    <a:pt x="466" y="7844"/>
                  </a:lnTo>
                  <a:lnTo>
                    <a:pt x="466" y="7755"/>
                  </a:lnTo>
                  <a:lnTo>
                    <a:pt x="835" y="6921"/>
                  </a:lnTo>
                  <a:cubicBezTo>
                    <a:pt x="835" y="6832"/>
                    <a:pt x="835" y="6736"/>
                    <a:pt x="739" y="6647"/>
                  </a:cubicBezTo>
                  <a:cubicBezTo>
                    <a:pt x="651" y="6647"/>
                    <a:pt x="466" y="6647"/>
                    <a:pt x="466" y="6736"/>
                  </a:cubicBezTo>
                  <a:lnTo>
                    <a:pt x="97" y="7571"/>
                  </a:lnTo>
                  <a:cubicBezTo>
                    <a:pt x="1" y="7755"/>
                    <a:pt x="97" y="7940"/>
                    <a:pt x="97" y="8028"/>
                  </a:cubicBezTo>
                  <a:cubicBezTo>
                    <a:pt x="186" y="8213"/>
                    <a:pt x="370" y="8213"/>
                    <a:pt x="555" y="8213"/>
                  </a:cubicBezTo>
                  <a:lnTo>
                    <a:pt x="1293" y="8213"/>
                  </a:lnTo>
                  <a:lnTo>
                    <a:pt x="1" y="13294"/>
                  </a:lnTo>
                  <a:cubicBezTo>
                    <a:pt x="1" y="13479"/>
                    <a:pt x="97" y="13752"/>
                    <a:pt x="282" y="13848"/>
                  </a:cubicBezTo>
                  <a:lnTo>
                    <a:pt x="466" y="13848"/>
                  </a:lnTo>
                  <a:cubicBezTo>
                    <a:pt x="651" y="13848"/>
                    <a:pt x="739" y="13848"/>
                    <a:pt x="835" y="13752"/>
                  </a:cubicBezTo>
                  <a:lnTo>
                    <a:pt x="6094" y="7475"/>
                  </a:lnTo>
                  <a:cubicBezTo>
                    <a:pt x="6190" y="7290"/>
                    <a:pt x="6190" y="7105"/>
                    <a:pt x="6190" y="6921"/>
                  </a:cubicBezTo>
                  <a:cubicBezTo>
                    <a:pt x="6094" y="6736"/>
                    <a:pt x="5909" y="6647"/>
                    <a:pt x="5724" y="6647"/>
                  </a:cubicBezTo>
                  <a:lnTo>
                    <a:pt x="5170" y="6647"/>
                  </a:lnTo>
                  <a:lnTo>
                    <a:pt x="6374" y="3967"/>
                  </a:lnTo>
                  <a:cubicBezTo>
                    <a:pt x="6374" y="3878"/>
                    <a:pt x="6374" y="3693"/>
                    <a:pt x="6278" y="3509"/>
                  </a:cubicBezTo>
                  <a:cubicBezTo>
                    <a:pt x="6190" y="3413"/>
                    <a:pt x="6005" y="3324"/>
                    <a:pt x="5909" y="3324"/>
                  </a:cubicBezTo>
                  <a:lnTo>
                    <a:pt x="5170" y="3324"/>
                  </a:lnTo>
                  <a:lnTo>
                    <a:pt x="5451" y="2770"/>
                  </a:lnTo>
                  <a:cubicBezTo>
                    <a:pt x="5451" y="2674"/>
                    <a:pt x="5451" y="2490"/>
                    <a:pt x="5355" y="2490"/>
                  </a:cubicBezTo>
                  <a:cubicBezTo>
                    <a:pt x="5301" y="2464"/>
                    <a:pt x="5256" y="2453"/>
                    <a:pt x="5218" y="2453"/>
                  </a:cubicBezTo>
                  <a:cubicBezTo>
                    <a:pt x="5126" y="2453"/>
                    <a:pt x="5082" y="2518"/>
                    <a:pt x="5082" y="2586"/>
                  </a:cubicBezTo>
                  <a:lnTo>
                    <a:pt x="4713" y="3413"/>
                  </a:lnTo>
                  <a:cubicBezTo>
                    <a:pt x="4617" y="3509"/>
                    <a:pt x="4617" y="3597"/>
                    <a:pt x="4713" y="3597"/>
                  </a:cubicBezTo>
                  <a:cubicBezTo>
                    <a:pt x="4713" y="3693"/>
                    <a:pt x="4801" y="3693"/>
                    <a:pt x="4897" y="3693"/>
                  </a:cubicBezTo>
                  <a:lnTo>
                    <a:pt x="5909" y="3693"/>
                  </a:lnTo>
                  <a:lnTo>
                    <a:pt x="5909" y="3782"/>
                  </a:lnTo>
                  <a:cubicBezTo>
                    <a:pt x="6005" y="3782"/>
                    <a:pt x="6005" y="3782"/>
                    <a:pt x="5909" y="3878"/>
                  </a:cubicBezTo>
                  <a:lnTo>
                    <a:pt x="4713" y="6736"/>
                  </a:lnTo>
                  <a:cubicBezTo>
                    <a:pt x="4617" y="6832"/>
                    <a:pt x="4617" y="6921"/>
                    <a:pt x="4713" y="7017"/>
                  </a:cubicBezTo>
                  <a:cubicBezTo>
                    <a:pt x="4713" y="7017"/>
                    <a:pt x="4801" y="7105"/>
                    <a:pt x="4897" y="7105"/>
                  </a:cubicBezTo>
                  <a:lnTo>
                    <a:pt x="5820" y="7105"/>
                  </a:lnTo>
                  <a:cubicBezTo>
                    <a:pt x="5820" y="7105"/>
                    <a:pt x="5820" y="7201"/>
                    <a:pt x="5724" y="7201"/>
                  </a:cubicBezTo>
                  <a:lnTo>
                    <a:pt x="3974" y="9417"/>
                  </a:lnTo>
                  <a:lnTo>
                    <a:pt x="4159" y="8494"/>
                  </a:lnTo>
                  <a:cubicBezTo>
                    <a:pt x="4247" y="8309"/>
                    <a:pt x="4247" y="8124"/>
                    <a:pt x="4159" y="8028"/>
                  </a:cubicBezTo>
                  <a:cubicBezTo>
                    <a:pt x="4063" y="7940"/>
                    <a:pt x="3878" y="7844"/>
                    <a:pt x="3693" y="7844"/>
                  </a:cubicBezTo>
                  <a:lnTo>
                    <a:pt x="3051" y="7844"/>
                  </a:lnTo>
                  <a:cubicBezTo>
                    <a:pt x="2955" y="7844"/>
                    <a:pt x="2955" y="7755"/>
                    <a:pt x="2955" y="7755"/>
                  </a:cubicBezTo>
                  <a:lnTo>
                    <a:pt x="4159" y="5170"/>
                  </a:lnTo>
                  <a:cubicBezTo>
                    <a:pt x="4159" y="4986"/>
                    <a:pt x="4159" y="4890"/>
                    <a:pt x="4063" y="4705"/>
                  </a:cubicBezTo>
                  <a:cubicBezTo>
                    <a:pt x="3974" y="4617"/>
                    <a:pt x="3878" y="4521"/>
                    <a:pt x="3693" y="4521"/>
                  </a:cubicBezTo>
                  <a:lnTo>
                    <a:pt x="3051" y="4521"/>
                  </a:lnTo>
                  <a:lnTo>
                    <a:pt x="3051" y="4432"/>
                  </a:lnTo>
                  <a:lnTo>
                    <a:pt x="2955" y="4432"/>
                  </a:lnTo>
                  <a:lnTo>
                    <a:pt x="4713" y="370"/>
                  </a:lnTo>
                  <a:lnTo>
                    <a:pt x="5909" y="370"/>
                  </a:lnTo>
                  <a:cubicBezTo>
                    <a:pt x="6005" y="459"/>
                    <a:pt x="6005" y="459"/>
                    <a:pt x="5909" y="459"/>
                  </a:cubicBezTo>
                  <a:lnTo>
                    <a:pt x="5451" y="1663"/>
                  </a:lnTo>
                  <a:cubicBezTo>
                    <a:pt x="5355" y="1847"/>
                    <a:pt x="5451" y="1936"/>
                    <a:pt x="5540" y="1936"/>
                  </a:cubicBezTo>
                  <a:cubicBezTo>
                    <a:pt x="5568" y="1964"/>
                    <a:pt x="5596" y="1976"/>
                    <a:pt x="5623" y="1976"/>
                  </a:cubicBezTo>
                  <a:cubicBezTo>
                    <a:pt x="5689" y="1976"/>
                    <a:pt x="5753" y="1910"/>
                    <a:pt x="5820" y="1847"/>
                  </a:cubicBezTo>
                  <a:lnTo>
                    <a:pt x="6374" y="643"/>
                  </a:lnTo>
                  <a:cubicBezTo>
                    <a:pt x="6374" y="459"/>
                    <a:pt x="6374" y="370"/>
                    <a:pt x="6278" y="186"/>
                  </a:cubicBezTo>
                  <a:cubicBezTo>
                    <a:pt x="6190" y="90"/>
                    <a:pt x="6005" y="1"/>
                    <a:pt x="59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0"/>
            <p:cNvSpPr/>
            <p:nvPr/>
          </p:nvSpPr>
          <p:spPr>
            <a:xfrm>
              <a:off x="4202975" y="3559800"/>
              <a:ext cx="99350" cy="196075"/>
            </a:xfrm>
            <a:custGeom>
              <a:rect b="b" l="l" r="r" t="t"/>
              <a:pathLst>
                <a:path extrusionOk="0" h="7843" w="3974">
                  <a:moveTo>
                    <a:pt x="2216" y="458"/>
                  </a:moveTo>
                  <a:lnTo>
                    <a:pt x="1662" y="1662"/>
                  </a:lnTo>
                  <a:lnTo>
                    <a:pt x="1662" y="2031"/>
                  </a:lnTo>
                  <a:cubicBezTo>
                    <a:pt x="1758" y="2120"/>
                    <a:pt x="1846" y="2120"/>
                    <a:pt x="2031" y="2120"/>
                  </a:cubicBezTo>
                  <a:lnTo>
                    <a:pt x="2216" y="2120"/>
                  </a:lnTo>
                  <a:lnTo>
                    <a:pt x="1662" y="3412"/>
                  </a:lnTo>
                  <a:lnTo>
                    <a:pt x="1662" y="3781"/>
                  </a:lnTo>
                  <a:cubicBezTo>
                    <a:pt x="1758" y="3877"/>
                    <a:pt x="1846" y="3877"/>
                    <a:pt x="2031" y="3877"/>
                  </a:cubicBezTo>
                  <a:lnTo>
                    <a:pt x="2127" y="3877"/>
                  </a:lnTo>
                  <a:lnTo>
                    <a:pt x="1108" y="4985"/>
                  </a:lnTo>
                  <a:lnTo>
                    <a:pt x="1292" y="4335"/>
                  </a:lnTo>
                  <a:cubicBezTo>
                    <a:pt x="1292" y="4335"/>
                    <a:pt x="1292" y="4246"/>
                    <a:pt x="1204" y="4150"/>
                  </a:cubicBezTo>
                  <a:lnTo>
                    <a:pt x="1108" y="4062"/>
                  </a:lnTo>
                  <a:lnTo>
                    <a:pt x="650" y="4062"/>
                  </a:lnTo>
                  <a:lnTo>
                    <a:pt x="1292" y="2673"/>
                  </a:lnTo>
                  <a:cubicBezTo>
                    <a:pt x="1292" y="2585"/>
                    <a:pt x="1292" y="2489"/>
                    <a:pt x="1204" y="2489"/>
                  </a:cubicBezTo>
                  <a:cubicBezTo>
                    <a:pt x="1204" y="2400"/>
                    <a:pt x="1108" y="2400"/>
                    <a:pt x="1108" y="2400"/>
                  </a:cubicBezTo>
                  <a:lnTo>
                    <a:pt x="650" y="2400"/>
                  </a:lnTo>
                  <a:lnTo>
                    <a:pt x="1477" y="458"/>
                  </a:lnTo>
                  <a:close/>
                  <a:moveTo>
                    <a:pt x="1477" y="0"/>
                  </a:moveTo>
                  <a:cubicBezTo>
                    <a:pt x="1292" y="0"/>
                    <a:pt x="1204" y="89"/>
                    <a:pt x="1108" y="273"/>
                  </a:cubicBezTo>
                  <a:lnTo>
                    <a:pt x="185" y="2304"/>
                  </a:lnTo>
                  <a:cubicBezTo>
                    <a:pt x="185" y="2400"/>
                    <a:pt x="185" y="2489"/>
                    <a:pt x="281" y="2585"/>
                  </a:cubicBezTo>
                  <a:cubicBezTo>
                    <a:pt x="281" y="2673"/>
                    <a:pt x="465" y="2769"/>
                    <a:pt x="554" y="2769"/>
                  </a:cubicBezTo>
                  <a:lnTo>
                    <a:pt x="739" y="2769"/>
                  </a:lnTo>
                  <a:lnTo>
                    <a:pt x="185" y="4062"/>
                  </a:lnTo>
                  <a:cubicBezTo>
                    <a:pt x="185" y="4150"/>
                    <a:pt x="185" y="4246"/>
                    <a:pt x="281" y="4335"/>
                  </a:cubicBezTo>
                  <a:cubicBezTo>
                    <a:pt x="281" y="4431"/>
                    <a:pt x="465" y="4520"/>
                    <a:pt x="554" y="4520"/>
                  </a:cubicBezTo>
                  <a:lnTo>
                    <a:pt x="835" y="4520"/>
                  </a:lnTo>
                  <a:lnTo>
                    <a:pt x="0" y="7658"/>
                  </a:lnTo>
                  <a:cubicBezTo>
                    <a:pt x="0" y="7754"/>
                    <a:pt x="0" y="7843"/>
                    <a:pt x="96" y="7843"/>
                  </a:cubicBezTo>
                  <a:lnTo>
                    <a:pt x="369" y="7843"/>
                  </a:lnTo>
                  <a:lnTo>
                    <a:pt x="2127" y="5908"/>
                  </a:lnTo>
                  <a:cubicBezTo>
                    <a:pt x="2216" y="5812"/>
                    <a:pt x="2216" y="5723"/>
                    <a:pt x="2127" y="5627"/>
                  </a:cubicBezTo>
                  <a:cubicBezTo>
                    <a:pt x="2079" y="5583"/>
                    <a:pt x="2033" y="5561"/>
                    <a:pt x="1987" y="5561"/>
                  </a:cubicBezTo>
                  <a:cubicBezTo>
                    <a:pt x="1941" y="5561"/>
                    <a:pt x="1894" y="5583"/>
                    <a:pt x="1846" y="5627"/>
                  </a:cubicBezTo>
                  <a:lnTo>
                    <a:pt x="650" y="6920"/>
                  </a:lnTo>
                  <a:lnTo>
                    <a:pt x="923" y="5812"/>
                  </a:lnTo>
                  <a:lnTo>
                    <a:pt x="2496" y="4062"/>
                  </a:lnTo>
                  <a:cubicBezTo>
                    <a:pt x="2585" y="3966"/>
                    <a:pt x="2585" y="3781"/>
                    <a:pt x="2496" y="3693"/>
                  </a:cubicBezTo>
                  <a:cubicBezTo>
                    <a:pt x="2496" y="3597"/>
                    <a:pt x="2312" y="3508"/>
                    <a:pt x="2216" y="3508"/>
                  </a:cubicBezTo>
                  <a:lnTo>
                    <a:pt x="2127" y="3508"/>
                  </a:lnTo>
                  <a:lnTo>
                    <a:pt x="2585" y="2216"/>
                  </a:lnTo>
                  <a:cubicBezTo>
                    <a:pt x="2681" y="2120"/>
                    <a:pt x="2681" y="2031"/>
                    <a:pt x="2585" y="1935"/>
                  </a:cubicBezTo>
                  <a:cubicBezTo>
                    <a:pt x="2496" y="1846"/>
                    <a:pt x="2400" y="1750"/>
                    <a:pt x="2312" y="1750"/>
                  </a:cubicBezTo>
                  <a:lnTo>
                    <a:pt x="2127" y="1750"/>
                  </a:lnTo>
                  <a:lnTo>
                    <a:pt x="2585" y="554"/>
                  </a:lnTo>
                  <a:lnTo>
                    <a:pt x="2681" y="458"/>
                  </a:lnTo>
                  <a:lnTo>
                    <a:pt x="3508" y="458"/>
                  </a:lnTo>
                  <a:lnTo>
                    <a:pt x="2954" y="1846"/>
                  </a:lnTo>
                  <a:cubicBezTo>
                    <a:pt x="2866" y="1935"/>
                    <a:pt x="2866" y="2031"/>
                    <a:pt x="2954" y="2031"/>
                  </a:cubicBezTo>
                  <a:cubicBezTo>
                    <a:pt x="2954" y="2120"/>
                    <a:pt x="3050" y="2120"/>
                    <a:pt x="3139" y="2120"/>
                  </a:cubicBezTo>
                  <a:lnTo>
                    <a:pt x="3508" y="2120"/>
                  </a:lnTo>
                  <a:lnTo>
                    <a:pt x="2954" y="3597"/>
                  </a:lnTo>
                  <a:cubicBezTo>
                    <a:pt x="2866" y="3693"/>
                    <a:pt x="2866" y="3781"/>
                    <a:pt x="2954" y="3781"/>
                  </a:cubicBezTo>
                  <a:cubicBezTo>
                    <a:pt x="2954" y="3877"/>
                    <a:pt x="3050" y="3877"/>
                    <a:pt x="3139" y="3877"/>
                  </a:cubicBezTo>
                  <a:lnTo>
                    <a:pt x="3419" y="3877"/>
                  </a:lnTo>
                  <a:lnTo>
                    <a:pt x="2400" y="4985"/>
                  </a:lnTo>
                  <a:cubicBezTo>
                    <a:pt x="2400" y="5074"/>
                    <a:pt x="2400" y="5170"/>
                    <a:pt x="2496" y="5258"/>
                  </a:cubicBezTo>
                  <a:cubicBezTo>
                    <a:pt x="2496" y="5306"/>
                    <a:pt x="2542" y="5330"/>
                    <a:pt x="2600" y="5330"/>
                  </a:cubicBezTo>
                  <a:cubicBezTo>
                    <a:pt x="2657" y="5330"/>
                    <a:pt x="2725" y="5306"/>
                    <a:pt x="2769" y="5258"/>
                  </a:cubicBezTo>
                  <a:lnTo>
                    <a:pt x="3789" y="4062"/>
                  </a:lnTo>
                  <a:cubicBezTo>
                    <a:pt x="3877" y="3966"/>
                    <a:pt x="3877" y="3781"/>
                    <a:pt x="3877" y="3693"/>
                  </a:cubicBezTo>
                  <a:cubicBezTo>
                    <a:pt x="3789" y="3597"/>
                    <a:pt x="3693" y="3508"/>
                    <a:pt x="3508" y="3508"/>
                  </a:cubicBezTo>
                  <a:lnTo>
                    <a:pt x="3419" y="3508"/>
                  </a:lnTo>
                  <a:lnTo>
                    <a:pt x="3973" y="2216"/>
                  </a:lnTo>
                  <a:lnTo>
                    <a:pt x="3973" y="1935"/>
                  </a:lnTo>
                  <a:cubicBezTo>
                    <a:pt x="3877" y="1846"/>
                    <a:pt x="3789" y="1750"/>
                    <a:pt x="3604" y="1750"/>
                  </a:cubicBezTo>
                  <a:lnTo>
                    <a:pt x="3419" y="1750"/>
                  </a:lnTo>
                  <a:lnTo>
                    <a:pt x="3973" y="554"/>
                  </a:lnTo>
                  <a:lnTo>
                    <a:pt x="3973" y="185"/>
                  </a:lnTo>
                  <a:cubicBezTo>
                    <a:pt x="3877" y="89"/>
                    <a:pt x="3789" y="0"/>
                    <a:pt x="36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0"/>
          <p:cNvGrpSpPr/>
          <p:nvPr/>
        </p:nvGrpSpPr>
        <p:grpSpPr>
          <a:xfrm>
            <a:off x="1282994" y="2109211"/>
            <a:ext cx="346187" cy="346615"/>
            <a:chOff x="865862" y="3207306"/>
            <a:chExt cx="364484" cy="364897"/>
          </a:xfrm>
        </p:grpSpPr>
        <p:sp>
          <p:nvSpPr>
            <p:cNvPr id="1088" name="Google Shape;1088;p40"/>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0"/>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0"/>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0"/>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0"/>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0"/>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0"/>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0"/>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0"/>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0"/>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 name="Google Shape;1102;p40"/>
          <p:cNvGrpSpPr/>
          <p:nvPr/>
        </p:nvGrpSpPr>
        <p:grpSpPr>
          <a:xfrm>
            <a:off x="7494253" y="2129037"/>
            <a:ext cx="348587" cy="306994"/>
            <a:chOff x="1404617" y="3226962"/>
            <a:chExt cx="370168" cy="325965"/>
          </a:xfrm>
        </p:grpSpPr>
        <p:sp>
          <p:nvSpPr>
            <p:cNvPr id="1103" name="Google Shape;1103;p40"/>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0"/>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0"/>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0"/>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0"/>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0"/>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0"/>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 name="Google Shape;1112;p40"/>
          <p:cNvGrpSpPr/>
          <p:nvPr/>
        </p:nvGrpSpPr>
        <p:grpSpPr>
          <a:xfrm>
            <a:off x="7562889" y="713674"/>
            <a:ext cx="628537" cy="519280"/>
            <a:chOff x="7562889" y="713674"/>
            <a:chExt cx="628537" cy="519280"/>
          </a:xfrm>
        </p:grpSpPr>
        <p:grpSp>
          <p:nvGrpSpPr>
            <p:cNvPr id="1113" name="Google Shape;1113;p40"/>
            <p:cNvGrpSpPr/>
            <p:nvPr/>
          </p:nvGrpSpPr>
          <p:grpSpPr>
            <a:xfrm>
              <a:off x="7842853" y="713674"/>
              <a:ext cx="348572" cy="340204"/>
              <a:chOff x="7401525" y="3591700"/>
              <a:chExt cx="728469" cy="710981"/>
            </a:xfrm>
          </p:grpSpPr>
          <p:sp>
            <p:nvSpPr>
              <p:cNvPr id="1114" name="Google Shape;1114;p40"/>
              <p:cNvSpPr/>
              <p:nvPr/>
            </p:nvSpPr>
            <p:spPr>
              <a:xfrm>
                <a:off x="7809019" y="3754735"/>
                <a:ext cx="320974" cy="288404"/>
              </a:xfrm>
              <a:custGeom>
                <a:rect b="b" l="l" r="r" t="t"/>
                <a:pathLst>
                  <a:path extrusionOk="0" h="4647" w="5172">
                    <a:moveTo>
                      <a:pt x="2803" y="1"/>
                    </a:moveTo>
                    <a:cubicBezTo>
                      <a:pt x="2278" y="1"/>
                      <a:pt x="1843" y="351"/>
                      <a:pt x="1493" y="702"/>
                    </a:cubicBezTo>
                    <a:cubicBezTo>
                      <a:pt x="876" y="1318"/>
                      <a:pt x="351" y="2019"/>
                      <a:pt x="0" y="2720"/>
                    </a:cubicBezTo>
                    <a:lnTo>
                      <a:pt x="91" y="3680"/>
                    </a:lnTo>
                    <a:cubicBezTo>
                      <a:pt x="967" y="4205"/>
                      <a:pt x="1843" y="4556"/>
                      <a:pt x="2894" y="4647"/>
                    </a:cubicBezTo>
                    <a:cubicBezTo>
                      <a:pt x="3245" y="4647"/>
                      <a:pt x="3595" y="4647"/>
                      <a:pt x="3854" y="4472"/>
                    </a:cubicBezTo>
                    <a:cubicBezTo>
                      <a:pt x="4471" y="4121"/>
                      <a:pt x="4821" y="3420"/>
                      <a:pt x="4997" y="2804"/>
                    </a:cubicBezTo>
                    <a:cubicBezTo>
                      <a:pt x="5081" y="2629"/>
                      <a:pt x="5172" y="2369"/>
                      <a:pt x="5081" y="2278"/>
                    </a:cubicBezTo>
                    <a:cubicBezTo>
                      <a:pt x="4906" y="2103"/>
                      <a:pt x="4646" y="2019"/>
                      <a:pt x="4555" y="1844"/>
                    </a:cubicBezTo>
                    <a:cubicBezTo>
                      <a:pt x="4555" y="1669"/>
                      <a:pt x="4646" y="1493"/>
                      <a:pt x="4646" y="1318"/>
                    </a:cubicBezTo>
                    <a:cubicBezTo>
                      <a:pt x="4646" y="1227"/>
                      <a:pt x="4555" y="1143"/>
                      <a:pt x="4471" y="1052"/>
                    </a:cubicBezTo>
                    <a:cubicBezTo>
                      <a:pt x="4296" y="968"/>
                      <a:pt x="4030" y="793"/>
                      <a:pt x="3854" y="617"/>
                    </a:cubicBezTo>
                    <a:cubicBezTo>
                      <a:pt x="3595" y="351"/>
                      <a:pt x="3245" y="92"/>
                      <a:pt x="28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a:off x="7803806" y="3754115"/>
                <a:ext cx="326187" cy="289025"/>
              </a:xfrm>
              <a:custGeom>
                <a:rect b="b" l="l" r="r" t="t"/>
                <a:pathLst>
                  <a:path extrusionOk="0" h="4657" w="5256">
                    <a:moveTo>
                      <a:pt x="2831" y="64"/>
                    </a:moveTo>
                    <a:cubicBezTo>
                      <a:pt x="2909" y="64"/>
                      <a:pt x="2986" y="75"/>
                      <a:pt x="3063" y="102"/>
                    </a:cubicBezTo>
                    <a:cubicBezTo>
                      <a:pt x="3329" y="186"/>
                      <a:pt x="3588" y="277"/>
                      <a:pt x="3763" y="452"/>
                    </a:cubicBezTo>
                    <a:cubicBezTo>
                      <a:pt x="4030" y="627"/>
                      <a:pt x="4205" y="887"/>
                      <a:pt x="4464" y="1062"/>
                    </a:cubicBezTo>
                    <a:cubicBezTo>
                      <a:pt x="4555" y="1153"/>
                      <a:pt x="4639" y="1237"/>
                      <a:pt x="4730" y="1412"/>
                    </a:cubicBezTo>
                    <a:cubicBezTo>
                      <a:pt x="4730" y="1503"/>
                      <a:pt x="4639" y="1587"/>
                      <a:pt x="4639" y="1763"/>
                    </a:cubicBezTo>
                    <a:cubicBezTo>
                      <a:pt x="4555" y="1938"/>
                      <a:pt x="4730" y="2029"/>
                      <a:pt x="4905" y="2113"/>
                    </a:cubicBezTo>
                    <a:cubicBezTo>
                      <a:pt x="4990" y="2204"/>
                      <a:pt x="5081" y="2204"/>
                      <a:pt x="5165" y="2379"/>
                    </a:cubicBezTo>
                    <a:cubicBezTo>
                      <a:pt x="5165" y="2463"/>
                      <a:pt x="5165" y="2639"/>
                      <a:pt x="5081" y="2730"/>
                    </a:cubicBezTo>
                    <a:cubicBezTo>
                      <a:pt x="4905" y="3164"/>
                      <a:pt x="4730" y="3690"/>
                      <a:pt x="4464" y="4040"/>
                    </a:cubicBezTo>
                    <a:cubicBezTo>
                      <a:pt x="4289" y="4215"/>
                      <a:pt x="4114" y="4390"/>
                      <a:pt x="3938" y="4482"/>
                    </a:cubicBezTo>
                    <a:cubicBezTo>
                      <a:pt x="3679" y="4566"/>
                      <a:pt x="3329" y="4566"/>
                      <a:pt x="3063" y="4566"/>
                    </a:cubicBezTo>
                    <a:cubicBezTo>
                      <a:pt x="2453" y="4566"/>
                      <a:pt x="1927" y="4482"/>
                      <a:pt x="1402" y="4215"/>
                    </a:cubicBezTo>
                    <a:cubicBezTo>
                      <a:pt x="1135" y="4131"/>
                      <a:pt x="876" y="4040"/>
                      <a:pt x="610" y="3865"/>
                    </a:cubicBezTo>
                    <a:cubicBezTo>
                      <a:pt x="526" y="3865"/>
                      <a:pt x="526" y="3781"/>
                      <a:pt x="435" y="3781"/>
                    </a:cubicBezTo>
                    <a:cubicBezTo>
                      <a:pt x="435" y="3781"/>
                      <a:pt x="351" y="3781"/>
                      <a:pt x="351" y="3690"/>
                    </a:cubicBezTo>
                    <a:lnTo>
                      <a:pt x="260" y="3690"/>
                    </a:lnTo>
                    <a:lnTo>
                      <a:pt x="260" y="3606"/>
                    </a:lnTo>
                    <a:cubicBezTo>
                      <a:pt x="175" y="3339"/>
                      <a:pt x="175" y="3080"/>
                      <a:pt x="84" y="2814"/>
                    </a:cubicBezTo>
                    <a:lnTo>
                      <a:pt x="84" y="2730"/>
                    </a:lnTo>
                    <a:cubicBezTo>
                      <a:pt x="351" y="2288"/>
                      <a:pt x="701" y="1763"/>
                      <a:pt x="1051" y="1328"/>
                    </a:cubicBezTo>
                    <a:cubicBezTo>
                      <a:pt x="1227" y="1153"/>
                      <a:pt x="1402" y="887"/>
                      <a:pt x="1661" y="712"/>
                    </a:cubicBezTo>
                    <a:cubicBezTo>
                      <a:pt x="1836" y="536"/>
                      <a:pt x="2011" y="361"/>
                      <a:pt x="2278" y="186"/>
                    </a:cubicBezTo>
                    <a:cubicBezTo>
                      <a:pt x="2460" y="127"/>
                      <a:pt x="2647" y="64"/>
                      <a:pt x="2831" y="64"/>
                    </a:cubicBezTo>
                    <a:close/>
                    <a:moveTo>
                      <a:pt x="2845" y="0"/>
                    </a:moveTo>
                    <a:cubicBezTo>
                      <a:pt x="2801" y="0"/>
                      <a:pt x="2757" y="4"/>
                      <a:pt x="2712" y="11"/>
                    </a:cubicBezTo>
                    <a:cubicBezTo>
                      <a:pt x="2102" y="102"/>
                      <a:pt x="1752" y="536"/>
                      <a:pt x="1402" y="887"/>
                    </a:cubicBezTo>
                    <a:cubicBezTo>
                      <a:pt x="960" y="1328"/>
                      <a:pt x="610" y="1854"/>
                      <a:pt x="260" y="2379"/>
                    </a:cubicBezTo>
                    <a:cubicBezTo>
                      <a:pt x="175" y="2463"/>
                      <a:pt x="84" y="2555"/>
                      <a:pt x="0" y="2730"/>
                    </a:cubicBezTo>
                    <a:cubicBezTo>
                      <a:pt x="84" y="2989"/>
                      <a:pt x="84" y="3255"/>
                      <a:pt x="175" y="3515"/>
                    </a:cubicBezTo>
                    <a:lnTo>
                      <a:pt x="175" y="3690"/>
                    </a:lnTo>
                    <a:lnTo>
                      <a:pt x="260" y="3781"/>
                    </a:lnTo>
                    <a:cubicBezTo>
                      <a:pt x="526" y="3865"/>
                      <a:pt x="785" y="4040"/>
                      <a:pt x="1051" y="4131"/>
                    </a:cubicBezTo>
                    <a:cubicBezTo>
                      <a:pt x="1577" y="4390"/>
                      <a:pt x="2187" y="4566"/>
                      <a:pt x="2712" y="4657"/>
                    </a:cubicBezTo>
                    <a:cubicBezTo>
                      <a:pt x="3238" y="4657"/>
                      <a:pt x="3854" y="4657"/>
                      <a:pt x="4289" y="4306"/>
                    </a:cubicBezTo>
                    <a:cubicBezTo>
                      <a:pt x="4639" y="3956"/>
                      <a:pt x="4905" y="3515"/>
                      <a:pt x="5081" y="3080"/>
                    </a:cubicBezTo>
                    <a:cubicBezTo>
                      <a:pt x="5081" y="2905"/>
                      <a:pt x="5165" y="2814"/>
                      <a:pt x="5165" y="2730"/>
                    </a:cubicBezTo>
                    <a:cubicBezTo>
                      <a:pt x="5256" y="2555"/>
                      <a:pt x="5256" y="2463"/>
                      <a:pt x="5256" y="2379"/>
                    </a:cubicBezTo>
                    <a:cubicBezTo>
                      <a:pt x="5165" y="2113"/>
                      <a:pt x="4905" y="2113"/>
                      <a:pt x="4730" y="1938"/>
                    </a:cubicBezTo>
                    <a:cubicBezTo>
                      <a:pt x="4555" y="1763"/>
                      <a:pt x="4814" y="1503"/>
                      <a:pt x="4730" y="1237"/>
                    </a:cubicBezTo>
                    <a:lnTo>
                      <a:pt x="4464" y="978"/>
                    </a:lnTo>
                    <a:cubicBezTo>
                      <a:pt x="4380" y="887"/>
                      <a:pt x="4205" y="803"/>
                      <a:pt x="4114" y="712"/>
                    </a:cubicBezTo>
                    <a:cubicBezTo>
                      <a:pt x="3716" y="391"/>
                      <a:pt x="3313" y="0"/>
                      <a:pt x="2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0"/>
              <p:cNvSpPr/>
              <p:nvPr/>
            </p:nvSpPr>
            <p:spPr>
              <a:xfrm>
                <a:off x="7814667" y="3895304"/>
                <a:ext cx="217520" cy="60883"/>
              </a:xfrm>
              <a:custGeom>
                <a:rect b="b" l="l" r="r" t="t"/>
                <a:pathLst>
                  <a:path extrusionOk="0" h="981" w="3505">
                    <a:moveTo>
                      <a:pt x="3145" y="1"/>
                    </a:moveTo>
                    <a:cubicBezTo>
                      <a:pt x="2040" y="1"/>
                      <a:pt x="949" y="348"/>
                      <a:pt x="0" y="980"/>
                    </a:cubicBezTo>
                    <a:lnTo>
                      <a:pt x="3504" y="13"/>
                    </a:lnTo>
                    <a:cubicBezTo>
                      <a:pt x="3384" y="5"/>
                      <a:pt x="3265" y="1"/>
                      <a:pt x="3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0"/>
              <p:cNvSpPr/>
              <p:nvPr/>
            </p:nvSpPr>
            <p:spPr>
              <a:xfrm>
                <a:off x="7809019" y="3890898"/>
                <a:ext cx="228381" cy="65290"/>
              </a:xfrm>
              <a:custGeom>
                <a:rect b="b" l="l" r="r" t="t"/>
                <a:pathLst>
                  <a:path extrusionOk="0" h="1052" w="3680">
                    <a:moveTo>
                      <a:pt x="3595" y="0"/>
                    </a:moveTo>
                    <a:cubicBezTo>
                      <a:pt x="2628" y="0"/>
                      <a:pt x="1668" y="175"/>
                      <a:pt x="792" y="610"/>
                    </a:cubicBezTo>
                    <a:cubicBezTo>
                      <a:pt x="526" y="701"/>
                      <a:pt x="267" y="785"/>
                      <a:pt x="91" y="960"/>
                    </a:cubicBezTo>
                    <a:cubicBezTo>
                      <a:pt x="0" y="960"/>
                      <a:pt x="91" y="1051"/>
                      <a:pt x="91" y="1051"/>
                    </a:cubicBezTo>
                    <a:cubicBezTo>
                      <a:pt x="876" y="526"/>
                      <a:pt x="1843" y="175"/>
                      <a:pt x="2803" y="84"/>
                    </a:cubicBezTo>
                    <a:lnTo>
                      <a:pt x="3595" y="84"/>
                    </a:lnTo>
                    <a:cubicBezTo>
                      <a:pt x="3679" y="84"/>
                      <a:pt x="3679" y="0"/>
                      <a:pt x="3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a:off x="7814667" y="3841745"/>
                <a:ext cx="108791" cy="114443"/>
              </a:xfrm>
              <a:custGeom>
                <a:rect b="b" l="l" r="r" t="t"/>
                <a:pathLst>
                  <a:path extrusionOk="0" h="1844" w="1753">
                    <a:moveTo>
                      <a:pt x="1752" y="0"/>
                    </a:moveTo>
                    <a:lnTo>
                      <a:pt x="1752" y="0"/>
                    </a:lnTo>
                    <a:cubicBezTo>
                      <a:pt x="1052" y="442"/>
                      <a:pt x="435" y="1051"/>
                      <a:pt x="0" y="1843"/>
                    </a:cubicBezTo>
                    <a:lnTo>
                      <a:pt x="17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0"/>
              <p:cNvSpPr/>
              <p:nvPr/>
            </p:nvSpPr>
            <p:spPr>
              <a:xfrm>
                <a:off x="7809019" y="3841745"/>
                <a:ext cx="119652" cy="114443"/>
              </a:xfrm>
              <a:custGeom>
                <a:rect b="b" l="l" r="r" t="t"/>
                <a:pathLst>
                  <a:path extrusionOk="0" h="1844" w="1928">
                    <a:moveTo>
                      <a:pt x="1843" y="0"/>
                    </a:moveTo>
                    <a:cubicBezTo>
                      <a:pt x="1143" y="442"/>
                      <a:pt x="442" y="1051"/>
                      <a:pt x="91" y="1752"/>
                    </a:cubicBezTo>
                    <a:cubicBezTo>
                      <a:pt x="0" y="1843"/>
                      <a:pt x="91" y="1843"/>
                      <a:pt x="91" y="1843"/>
                    </a:cubicBezTo>
                    <a:cubicBezTo>
                      <a:pt x="526" y="1051"/>
                      <a:pt x="1143" y="442"/>
                      <a:pt x="1927" y="91"/>
                    </a:cubicBezTo>
                    <a:cubicBezTo>
                      <a:pt x="1927" y="0"/>
                      <a:pt x="1927" y="0"/>
                      <a:pt x="1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0"/>
              <p:cNvSpPr/>
              <p:nvPr/>
            </p:nvSpPr>
            <p:spPr>
              <a:xfrm>
                <a:off x="7814667" y="3948491"/>
                <a:ext cx="179229" cy="12909"/>
              </a:xfrm>
              <a:custGeom>
                <a:rect b="b" l="l" r="r" t="t"/>
                <a:pathLst>
                  <a:path extrusionOk="0" h="208" w="2888">
                    <a:moveTo>
                      <a:pt x="1303" y="1"/>
                    </a:moveTo>
                    <a:cubicBezTo>
                      <a:pt x="868" y="1"/>
                      <a:pt x="434" y="44"/>
                      <a:pt x="0" y="123"/>
                    </a:cubicBezTo>
                    <a:lnTo>
                      <a:pt x="2888" y="207"/>
                    </a:lnTo>
                    <a:cubicBezTo>
                      <a:pt x="2361" y="65"/>
                      <a:pt x="1832" y="1"/>
                      <a:pt x="1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0"/>
              <p:cNvSpPr/>
              <p:nvPr/>
            </p:nvSpPr>
            <p:spPr>
              <a:xfrm>
                <a:off x="7809019" y="3944829"/>
                <a:ext cx="190524" cy="22218"/>
              </a:xfrm>
              <a:custGeom>
                <a:rect b="b" l="l" r="r" t="t"/>
                <a:pathLst>
                  <a:path extrusionOk="0" h="358" w="3070">
                    <a:moveTo>
                      <a:pt x="1106" y="1"/>
                    </a:moveTo>
                    <a:cubicBezTo>
                      <a:pt x="768" y="1"/>
                      <a:pt x="429" y="30"/>
                      <a:pt x="91" y="91"/>
                    </a:cubicBezTo>
                    <a:cubicBezTo>
                      <a:pt x="0" y="91"/>
                      <a:pt x="91" y="182"/>
                      <a:pt x="91" y="182"/>
                    </a:cubicBezTo>
                    <a:cubicBezTo>
                      <a:pt x="434" y="120"/>
                      <a:pt x="777" y="90"/>
                      <a:pt x="1121" y="90"/>
                    </a:cubicBezTo>
                    <a:cubicBezTo>
                      <a:pt x="1741" y="90"/>
                      <a:pt x="2361" y="186"/>
                      <a:pt x="2979" y="357"/>
                    </a:cubicBezTo>
                    <a:cubicBezTo>
                      <a:pt x="3070" y="357"/>
                      <a:pt x="3070" y="266"/>
                      <a:pt x="2979" y="266"/>
                    </a:cubicBezTo>
                    <a:cubicBezTo>
                      <a:pt x="2356" y="98"/>
                      <a:pt x="1731" y="1"/>
                      <a:pt x="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0"/>
              <p:cNvSpPr/>
              <p:nvPr/>
            </p:nvSpPr>
            <p:spPr>
              <a:xfrm>
                <a:off x="7738579" y="3999567"/>
                <a:ext cx="293606" cy="298893"/>
              </a:xfrm>
              <a:custGeom>
                <a:rect b="b" l="l" r="r" t="t"/>
                <a:pathLst>
                  <a:path extrusionOk="0" h="4816" w="4731">
                    <a:moveTo>
                      <a:pt x="1226" y="1"/>
                    </a:moveTo>
                    <a:lnTo>
                      <a:pt x="351" y="435"/>
                    </a:lnTo>
                    <a:cubicBezTo>
                      <a:pt x="84" y="1402"/>
                      <a:pt x="0" y="2362"/>
                      <a:pt x="259" y="3330"/>
                    </a:cubicBezTo>
                    <a:cubicBezTo>
                      <a:pt x="351" y="3680"/>
                      <a:pt x="526" y="4030"/>
                      <a:pt x="785" y="4290"/>
                    </a:cubicBezTo>
                    <a:cubicBezTo>
                      <a:pt x="1226" y="4731"/>
                      <a:pt x="2011" y="4815"/>
                      <a:pt x="2712" y="4815"/>
                    </a:cubicBezTo>
                    <a:cubicBezTo>
                      <a:pt x="2887" y="4815"/>
                      <a:pt x="3153" y="4815"/>
                      <a:pt x="3238" y="4640"/>
                    </a:cubicBezTo>
                    <a:cubicBezTo>
                      <a:pt x="3329" y="4465"/>
                      <a:pt x="3238" y="4205"/>
                      <a:pt x="3413" y="4114"/>
                    </a:cubicBezTo>
                    <a:cubicBezTo>
                      <a:pt x="3500" y="4072"/>
                      <a:pt x="3611" y="4072"/>
                      <a:pt x="3710" y="4072"/>
                    </a:cubicBezTo>
                    <a:cubicBezTo>
                      <a:pt x="3809" y="4072"/>
                      <a:pt x="3896" y="4072"/>
                      <a:pt x="3938" y="4030"/>
                    </a:cubicBezTo>
                    <a:cubicBezTo>
                      <a:pt x="4029" y="3939"/>
                      <a:pt x="4114" y="3855"/>
                      <a:pt x="4114" y="3764"/>
                    </a:cubicBezTo>
                    <a:cubicBezTo>
                      <a:pt x="4205" y="3505"/>
                      <a:pt x="4289" y="3330"/>
                      <a:pt x="4380" y="3063"/>
                    </a:cubicBezTo>
                    <a:cubicBezTo>
                      <a:pt x="4555" y="2713"/>
                      <a:pt x="4730" y="2278"/>
                      <a:pt x="4639" y="1837"/>
                    </a:cubicBezTo>
                    <a:cubicBezTo>
                      <a:pt x="4464" y="1402"/>
                      <a:pt x="4029" y="1052"/>
                      <a:pt x="3588" y="877"/>
                    </a:cubicBezTo>
                    <a:cubicBezTo>
                      <a:pt x="2803" y="435"/>
                      <a:pt x="2011" y="176"/>
                      <a:pt x="12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0"/>
              <p:cNvSpPr/>
              <p:nvPr/>
            </p:nvSpPr>
            <p:spPr>
              <a:xfrm>
                <a:off x="7743793" y="3997085"/>
                <a:ext cx="293606" cy="305596"/>
              </a:xfrm>
              <a:custGeom>
                <a:rect b="b" l="l" r="r" t="t"/>
                <a:pathLst>
                  <a:path extrusionOk="0" h="4924" w="4731">
                    <a:moveTo>
                      <a:pt x="1071" y="46"/>
                    </a:moveTo>
                    <a:cubicBezTo>
                      <a:pt x="1679" y="220"/>
                      <a:pt x="2200" y="393"/>
                      <a:pt x="2803" y="567"/>
                    </a:cubicBezTo>
                    <a:cubicBezTo>
                      <a:pt x="3069" y="651"/>
                      <a:pt x="3329" y="826"/>
                      <a:pt x="3595" y="917"/>
                    </a:cubicBezTo>
                    <a:cubicBezTo>
                      <a:pt x="3770" y="1092"/>
                      <a:pt x="3945" y="1176"/>
                      <a:pt x="4121" y="1351"/>
                    </a:cubicBezTo>
                    <a:cubicBezTo>
                      <a:pt x="4296" y="1527"/>
                      <a:pt x="4471" y="1702"/>
                      <a:pt x="4555" y="1968"/>
                    </a:cubicBezTo>
                    <a:cubicBezTo>
                      <a:pt x="4555" y="2227"/>
                      <a:pt x="4471" y="2578"/>
                      <a:pt x="4380" y="2844"/>
                    </a:cubicBezTo>
                    <a:cubicBezTo>
                      <a:pt x="4296" y="3103"/>
                      <a:pt x="4205" y="3370"/>
                      <a:pt x="4030" y="3720"/>
                    </a:cubicBezTo>
                    <a:cubicBezTo>
                      <a:pt x="4030" y="3804"/>
                      <a:pt x="3945" y="3979"/>
                      <a:pt x="3854" y="4070"/>
                    </a:cubicBezTo>
                    <a:lnTo>
                      <a:pt x="3504" y="4070"/>
                    </a:lnTo>
                    <a:cubicBezTo>
                      <a:pt x="3245" y="4070"/>
                      <a:pt x="3245" y="4245"/>
                      <a:pt x="3154" y="4505"/>
                    </a:cubicBezTo>
                    <a:cubicBezTo>
                      <a:pt x="3154" y="4596"/>
                      <a:pt x="3154" y="4680"/>
                      <a:pt x="3069" y="4771"/>
                    </a:cubicBezTo>
                    <a:cubicBezTo>
                      <a:pt x="2978" y="4855"/>
                      <a:pt x="2803" y="4855"/>
                      <a:pt x="2719" y="4855"/>
                    </a:cubicBezTo>
                    <a:cubicBezTo>
                      <a:pt x="2194" y="4855"/>
                      <a:pt x="1752" y="4771"/>
                      <a:pt x="1318" y="4680"/>
                    </a:cubicBezTo>
                    <a:cubicBezTo>
                      <a:pt x="1051" y="4596"/>
                      <a:pt x="876" y="4421"/>
                      <a:pt x="701" y="4245"/>
                    </a:cubicBezTo>
                    <a:cubicBezTo>
                      <a:pt x="526" y="4070"/>
                      <a:pt x="351" y="3804"/>
                      <a:pt x="267" y="3545"/>
                    </a:cubicBezTo>
                    <a:cubicBezTo>
                      <a:pt x="91" y="3019"/>
                      <a:pt x="91" y="2402"/>
                      <a:pt x="91" y="1793"/>
                    </a:cubicBezTo>
                    <a:cubicBezTo>
                      <a:pt x="91" y="1527"/>
                      <a:pt x="175" y="1176"/>
                      <a:pt x="175" y="917"/>
                    </a:cubicBezTo>
                    <a:cubicBezTo>
                      <a:pt x="175" y="826"/>
                      <a:pt x="267" y="742"/>
                      <a:pt x="267" y="651"/>
                    </a:cubicBezTo>
                    <a:lnTo>
                      <a:pt x="267" y="567"/>
                    </a:lnTo>
                    <a:lnTo>
                      <a:pt x="267" y="475"/>
                    </a:lnTo>
                    <a:lnTo>
                      <a:pt x="351" y="475"/>
                    </a:lnTo>
                    <a:cubicBezTo>
                      <a:pt x="617" y="300"/>
                      <a:pt x="792" y="216"/>
                      <a:pt x="1051" y="125"/>
                    </a:cubicBezTo>
                    <a:cubicBezTo>
                      <a:pt x="1051" y="75"/>
                      <a:pt x="1051" y="55"/>
                      <a:pt x="1071" y="46"/>
                    </a:cubicBezTo>
                    <a:close/>
                    <a:moveTo>
                      <a:pt x="1115" y="0"/>
                    </a:moveTo>
                    <a:cubicBezTo>
                      <a:pt x="1102" y="0"/>
                      <a:pt x="1082" y="11"/>
                      <a:pt x="1051" y="41"/>
                    </a:cubicBezTo>
                    <a:cubicBezTo>
                      <a:pt x="876" y="125"/>
                      <a:pt x="617" y="216"/>
                      <a:pt x="442" y="391"/>
                    </a:cubicBezTo>
                    <a:lnTo>
                      <a:pt x="267" y="391"/>
                    </a:lnTo>
                    <a:cubicBezTo>
                      <a:pt x="267" y="475"/>
                      <a:pt x="267" y="475"/>
                      <a:pt x="175" y="475"/>
                    </a:cubicBezTo>
                    <a:cubicBezTo>
                      <a:pt x="175" y="826"/>
                      <a:pt x="91" y="1092"/>
                      <a:pt x="91" y="1442"/>
                    </a:cubicBezTo>
                    <a:cubicBezTo>
                      <a:pt x="0" y="2052"/>
                      <a:pt x="0" y="2669"/>
                      <a:pt x="175" y="3278"/>
                    </a:cubicBezTo>
                    <a:cubicBezTo>
                      <a:pt x="267" y="3804"/>
                      <a:pt x="526" y="4245"/>
                      <a:pt x="967" y="4596"/>
                    </a:cubicBezTo>
                    <a:cubicBezTo>
                      <a:pt x="1402" y="4771"/>
                      <a:pt x="1927" y="4855"/>
                      <a:pt x="2369" y="4855"/>
                    </a:cubicBezTo>
                    <a:cubicBezTo>
                      <a:pt x="2498" y="4901"/>
                      <a:pt x="2630" y="4923"/>
                      <a:pt x="2751" y="4923"/>
                    </a:cubicBezTo>
                    <a:cubicBezTo>
                      <a:pt x="2872" y="4923"/>
                      <a:pt x="2982" y="4901"/>
                      <a:pt x="3069" y="4855"/>
                    </a:cubicBezTo>
                    <a:cubicBezTo>
                      <a:pt x="3245" y="4680"/>
                      <a:pt x="3245" y="4421"/>
                      <a:pt x="3329" y="4245"/>
                    </a:cubicBezTo>
                    <a:cubicBezTo>
                      <a:pt x="3374" y="4112"/>
                      <a:pt x="3485" y="4090"/>
                      <a:pt x="3606" y="4090"/>
                    </a:cubicBezTo>
                    <a:cubicBezTo>
                      <a:pt x="3668" y="4090"/>
                      <a:pt x="3734" y="4096"/>
                      <a:pt x="3795" y="4096"/>
                    </a:cubicBezTo>
                    <a:cubicBezTo>
                      <a:pt x="3851" y="4096"/>
                      <a:pt x="3903" y="4090"/>
                      <a:pt x="3945" y="4070"/>
                    </a:cubicBezTo>
                    <a:cubicBezTo>
                      <a:pt x="4030" y="3979"/>
                      <a:pt x="4030" y="3895"/>
                      <a:pt x="4121" y="3720"/>
                    </a:cubicBezTo>
                    <a:cubicBezTo>
                      <a:pt x="4121" y="3629"/>
                      <a:pt x="4205" y="3454"/>
                      <a:pt x="4296" y="3278"/>
                    </a:cubicBezTo>
                    <a:cubicBezTo>
                      <a:pt x="4471" y="2753"/>
                      <a:pt x="4730" y="2143"/>
                      <a:pt x="4471" y="1618"/>
                    </a:cubicBezTo>
                    <a:cubicBezTo>
                      <a:pt x="4205" y="1176"/>
                      <a:pt x="3679" y="917"/>
                      <a:pt x="3245" y="742"/>
                    </a:cubicBezTo>
                    <a:cubicBezTo>
                      <a:pt x="2719" y="475"/>
                      <a:pt x="2102" y="300"/>
                      <a:pt x="1577" y="125"/>
                    </a:cubicBezTo>
                    <a:cubicBezTo>
                      <a:pt x="1402" y="41"/>
                      <a:pt x="1227" y="41"/>
                      <a:pt x="1142" y="41"/>
                    </a:cubicBezTo>
                    <a:cubicBezTo>
                      <a:pt x="1142" y="41"/>
                      <a:pt x="1142" y="0"/>
                      <a:pt x="11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0"/>
              <p:cNvSpPr/>
              <p:nvPr/>
            </p:nvSpPr>
            <p:spPr>
              <a:xfrm>
                <a:off x="7787235" y="4015703"/>
                <a:ext cx="125361" cy="190532"/>
              </a:xfrm>
              <a:custGeom>
                <a:rect b="b" l="l" r="r" t="t"/>
                <a:pathLst>
                  <a:path extrusionOk="0" h="3070" w="2020">
                    <a:moveTo>
                      <a:pt x="1" y="0"/>
                    </a:moveTo>
                    <a:lnTo>
                      <a:pt x="2019" y="3070"/>
                    </a:lnTo>
                    <a:cubicBezTo>
                      <a:pt x="1669" y="1843"/>
                      <a:pt x="968" y="79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0"/>
              <p:cNvSpPr/>
              <p:nvPr/>
            </p:nvSpPr>
            <p:spPr>
              <a:xfrm>
                <a:off x="7783760" y="4013345"/>
                <a:ext cx="128837" cy="192890"/>
              </a:xfrm>
              <a:custGeom>
                <a:rect b="b" l="l" r="r" t="t"/>
                <a:pathLst>
                  <a:path extrusionOk="0" h="3108" w="2076">
                    <a:moveTo>
                      <a:pt x="38" y="1"/>
                    </a:moveTo>
                    <a:cubicBezTo>
                      <a:pt x="20" y="1"/>
                      <a:pt x="1" y="38"/>
                      <a:pt x="57" y="38"/>
                    </a:cubicBezTo>
                    <a:cubicBezTo>
                      <a:pt x="57" y="10"/>
                      <a:pt x="48" y="1"/>
                      <a:pt x="38" y="1"/>
                    </a:cubicBezTo>
                    <a:close/>
                    <a:moveTo>
                      <a:pt x="57" y="38"/>
                    </a:moveTo>
                    <a:lnTo>
                      <a:pt x="57" y="38"/>
                    </a:lnTo>
                    <a:cubicBezTo>
                      <a:pt x="758" y="655"/>
                      <a:pt x="1374" y="1440"/>
                      <a:pt x="1725" y="2316"/>
                    </a:cubicBezTo>
                    <a:lnTo>
                      <a:pt x="1984" y="3108"/>
                    </a:lnTo>
                    <a:lnTo>
                      <a:pt x="2075" y="3108"/>
                    </a:lnTo>
                    <a:cubicBezTo>
                      <a:pt x="1809" y="2140"/>
                      <a:pt x="1374" y="1265"/>
                      <a:pt x="674" y="564"/>
                    </a:cubicBezTo>
                    <a:cubicBezTo>
                      <a:pt x="498" y="389"/>
                      <a:pt x="323" y="213"/>
                      <a:pt x="57" y="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0"/>
              <p:cNvSpPr/>
              <p:nvPr/>
            </p:nvSpPr>
            <p:spPr>
              <a:xfrm>
                <a:off x="7787235" y="4015703"/>
                <a:ext cx="136222" cy="70937"/>
              </a:xfrm>
              <a:custGeom>
                <a:rect b="b" l="l" r="r" t="t"/>
                <a:pathLst>
                  <a:path extrusionOk="0" h="1143" w="2195">
                    <a:moveTo>
                      <a:pt x="1" y="0"/>
                    </a:moveTo>
                    <a:lnTo>
                      <a:pt x="2194" y="1142"/>
                    </a:lnTo>
                    <a:cubicBezTo>
                      <a:pt x="1578" y="526"/>
                      <a:pt x="793" y="17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0"/>
              <p:cNvSpPr/>
              <p:nvPr/>
            </p:nvSpPr>
            <p:spPr>
              <a:xfrm>
                <a:off x="7787235" y="4015703"/>
                <a:ext cx="141435" cy="73234"/>
              </a:xfrm>
              <a:custGeom>
                <a:rect b="b" l="l" r="r" t="t"/>
                <a:pathLst>
                  <a:path extrusionOk="0" h="1180" w="2279">
                    <a:moveTo>
                      <a:pt x="1" y="0"/>
                    </a:moveTo>
                    <a:cubicBezTo>
                      <a:pt x="793" y="175"/>
                      <a:pt x="1578" y="617"/>
                      <a:pt x="2194" y="1142"/>
                    </a:cubicBezTo>
                    <a:cubicBezTo>
                      <a:pt x="2194" y="1171"/>
                      <a:pt x="2204" y="1180"/>
                      <a:pt x="2216" y="1180"/>
                    </a:cubicBezTo>
                    <a:cubicBezTo>
                      <a:pt x="2241" y="1180"/>
                      <a:pt x="2278" y="1142"/>
                      <a:pt x="2278" y="1142"/>
                    </a:cubicBezTo>
                    <a:cubicBezTo>
                      <a:pt x="1578" y="526"/>
                      <a:pt x="793" y="9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0"/>
              <p:cNvSpPr/>
              <p:nvPr/>
            </p:nvSpPr>
            <p:spPr>
              <a:xfrm>
                <a:off x="7787235" y="4015703"/>
                <a:ext cx="43566" cy="174023"/>
              </a:xfrm>
              <a:custGeom>
                <a:rect b="b" l="l" r="r" t="t"/>
                <a:pathLst>
                  <a:path extrusionOk="0" h="2804" w="702">
                    <a:moveTo>
                      <a:pt x="1" y="0"/>
                    </a:moveTo>
                    <a:lnTo>
                      <a:pt x="702" y="2803"/>
                    </a:lnTo>
                    <a:cubicBezTo>
                      <a:pt x="702" y="1843"/>
                      <a:pt x="442" y="87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0"/>
              <p:cNvSpPr/>
              <p:nvPr/>
            </p:nvSpPr>
            <p:spPr>
              <a:xfrm>
                <a:off x="7782022" y="4013345"/>
                <a:ext cx="54427" cy="178864"/>
              </a:xfrm>
              <a:custGeom>
                <a:rect b="b" l="l" r="r" t="t"/>
                <a:pathLst>
                  <a:path extrusionOk="0" h="2882" w="877">
                    <a:moveTo>
                      <a:pt x="63" y="1"/>
                    </a:moveTo>
                    <a:cubicBezTo>
                      <a:pt x="38" y="1"/>
                      <a:pt x="1" y="38"/>
                      <a:pt x="1" y="38"/>
                    </a:cubicBezTo>
                    <a:cubicBezTo>
                      <a:pt x="526" y="914"/>
                      <a:pt x="786" y="1881"/>
                      <a:pt x="786" y="2841"/>
                    </a:cubicBezTo>
                    <a:cubicBezTo>
                      <a:pt x="786" y="2841"/>
                      <a:pt x="826" y="2882"/>
                      <a:pt x="853" y="2882"/>
                    </a:cubicBezTo>
                    <a:cubicBezTo>
                      <a:pt x="867" y="2882"/>
                      <a:pt x="877" y="2872"/>
                      <a:pt x="877" y="2841"/>
                    </a:cubicBezTo>
                    <a:cubicBezTo>
                      <a:pt x="786" y="1881"/>
                      <a:pt x="526" y="914"/>
                      <a:pt x="85" y="38"/>
                    </a:cubicBezTo>
                    <a:cubicBezTo>
                      <a:pt x="85" y="10"/>
                      <a:pt x="76"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7461104" y="3988707"/>
                <a:ext cx="288393" cy="288901"/>
              </a:xfrm>
              <a:custGeom>
                <a:rect b="b" l="l" r="r" t="t"/>
                <a:pathLst>
                  <a:path extrusionOk="0" h="4655" w="4647">
                    <a:moveTo>
                      <a:pt x="3855" y="1"/>
                    </a:moveTo>
                    <a:cubicBezTo>
                      <a:pt x="2894" y="1"/>
                      <a:pt x="1927" y="260"/>
                      <a:pt x="1052" y="786"/>
                    </a:cubicBezTo>
                    <a:cubicBezTo>
                      <a:pt x="792" y="961"/>
                      <a:pt x="526" y="1227"/>
                      <a:pt x="351" y="1577"/>
                    </a:cubicBezTo>
                    <a:cubicBezTo>
                      <a:pt x="0" y="2187"/>
                      <a:pt x="176" y="2888"/>
                      <a:pt x="442" y="3589"/>
                    </a:cubicBezTo>
                    <a:cubicBezTo>
                      <a:pt x="442" y="3764"/>
                      <a:pt x="526" y="3939"/>
                      <a:pt x="701" y="4030"/>
                    </a:cubicBezTo>
                    <a:cubicBezTo>
                      <a:pt x="737" y="4047"/>
                      <a:pt x="777" y="4054"/>
                      <a:pt x="819" y="4054"/>
                    </a:cubicBezTo>
                    <a:cubicBezTo>
                      <a:pt x="937" y="4054"/>
                      <a:pt x="1073" y="4003"/>
                      <a:pt x="1192" y="4003"/>
                    </a:cubicBezTo>
                    <a:cubicBezTo>
                      <a:pt x="1237" y="4003"/>
                      <a:pt x="1280" y="4010"/>
                      <a:pt x="1318" y="4030"/>
                    </a:cubicBezTo>
                    <a:cubicBezTo>
                      <a:pt x="1493" y="4114"/>
                      <a:pt x="1493" y="4380"/>
                      <a:pt x="1577" y="4465"/>
                    </a:cubicBezTo>
                    <a:cubicBezTo>
                      <a:pt x="1668" y="4556"/>
                      <a:pt x="1752" y="4556"/>
                      <a:pt x="1843" y="4556"/>
                    </a:cubicBezTo>
                    <a:cubicBezTo>
                      <a:pt x="2103" y="4640"/>
                      <a:pt x="2369" y="4640"/>
                      <a:pt x="2628" y="4640"/>
                    </a:cubicBezTo>
                    <a:cubicBezTo>
                      <a:pt x="2808" y="4640"/>
                      <a:pt x="2986" y="4655"/>
                      <a:pt x="3158" y="4655"/>
                    </a:cubicBezTo>
                    <a:cubicBezTo>
                      <a:pt x="3409" y="4655"/>
                      <a:pt x="3646" y="4623"/>
                      <a:pt x="3855" y="4465"/>
                    </a:cubicBezTo>
                    <a:cubicBezTo>
                      <a:pt x="4296" y="4205"/>
                      <a:pt x="4380" y="3680"/>
                      <a:pt x="4471" y="3154"/>
                    </a:cubicBezTo>
                    <a:cubicBezTo>
                      <a:pt x="4555" y="2278"/>
                      <a:pt x="4646" y="1486"/>
                      <a:pt x="4555" y="610"/>
                    </a:cubicBezTo>
                    <a:lnTo>
                      <a:pt x="38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0"/>
              <p:cNvSpPr/>
              <p:nvPr/>
            </p:nvSpPr>
            <p:spPr>
              <a:xfrm>
                <a:off x="7470227" y="3983059"/>
                <a:ext cx="279270" cy="296783"/>
              </a:xfrm>
              <a:custGeom>
                <a:rect b="b" l="l" r="r" t="t"/>
                <a:pathLst>
                  <a:path extrusionOk="0" h="4782" w="4500">
                    <a:moveTo>
                      <a:pt x="3623" y="1"/>
                    </a:moveTo>
                    <a:cubicBezTo>
                      <a:pt x="3357" y="92"/>
                      <a:pt x="3098" y="92"/>
                      <a:pt x="2832" y="176"/>
                    </a:cubicBezTo>
                    <a:cubicBezTo>
                      <a:pt x="2222" y="267"/>
                      <a:pt x="1696" y="442"/>
                      <a:pt x="1171" y="701"/>
                    </a:cubicBezTo>
                    <a:cubicBezTo>
                      <a:pt x="729" y="968"/>
                      <a:pt x="295" y="1318"/>
                      <a:pt x="120" y="1844"/>
                    </a:cubicBezTo>
                    <a:cubicBezTo>
                      <a:pt x="88" y="1938"/>
                      <a:pt x="65" y="2034"/>
                      <a:pt x="50" y="2132"/>
                    </a:cubicBezTo>
                    <a:lnTo>
                      <a:pt x="50" y="2132"/>
                    </a:lnTo>
                    <a:cubicBezTo>
                      <a:pt x="133" y="1888"/>
                      <a:pt x="217" y="1655"/>
                      <a:pt x="379" y="1493"/>
                    </a:cubicBezTo>
                    <a:cubicBezTo>
                      <a:pt x="470" y="1227"/>
                      <a:pt x="729" y="1052"/>
                      <a:pt x="905" y="877"/>
                    </a:cubicBezTo>
                    <a:cubicBezTo>
                      <a:pt x="1430" y="617"/>
                      <a:pt x="1956" y="442"/>
                      <a:pt x="2481" y="267"/>
                    </a:cubicBezTo>
                    <a:cubicBezTo>
                      <a:pt x="2747" y="176"/>
                      <a:pt x="3007" y="176"/>
                      <a:pt x="3273" y="92"/>
                    </a:cubicBezTo>
                    <a:lnTo>
                      <a:pt x="3708" y="92"/>
                    </a:lnTo>
                    <a:cubicBezTo>
                      <a:pt x="3708" y="1"/>
                      <a:pt x="3708" y="1"/>
                      <a:pt x="3623" y="1"/>
                    </a:cubicBezTo>
                    <a:close/>
                    <a:moveTo>
                      <a:pt x="50" y="2132"/>
                    </a:moveTo>
                    <a:cubicBezTo>
                      <a:pt x="43" y="2153"/>
                      <a:pt x="36" y="2173"/>
                      <a:pt x="29" y="2194"/>
                    </a:cubicBezTo>
                    <a:cubicBezTo>
                      <a:pt x="29" y="2234"/>
                      <a:pt x="29" y="2273"/>
                      <a:pt x="29" y="2313"/>
                    </a:cubicBezTo>
                    <a:lnTo>
                      <a:pt x="29" y="2313"/>
                    </a:lnTo>
                    <a:cubicBezTo>
                      <a:pt x="33" y="2253"/>
                      <a:pt x="40" y="2192"/>
                      <a:pt x="50" y="2132"/>
                    </a:cubicBezTo>
                    <a:close/>
                    <a:moveTo>
                      <a:pt x="29" y="2313"/>
                    </a:moveTo>
                    <a:cubicBezTo>
                      <a:pt x="0" y="2713"/>
                      <a:pt x="79" y="3130"/>
                      <a:pt x="204" y="3504"/>
                    </a:cubicBezTo>
                    <a:cubicBezTo>
                      <a:pt x="204" y="3680"/>
                      <a:pt x="295" y="3946"/>
                      <a:pt x="470" y="4121"/>
                    </a:cubicBezTo>
                    <a:lnTo>
                      <a:pt x="1171" y="4121"/>
                    </a:lnTo>
                    <a:cubicBezTo>
                      <a:pt x="1080" y="4030"/>
                      <a:pt x="996" y="4030"/>
                      <a:pt x="905" y="4030"/>
                    </a:cubicBezTo>
                    <a:cubicBezTo>
                      <a:pt x="817" y="4076"/>
                      <a:pt x="752" y="4098"/>
                      <a:pt x="698" y="4098"/>
                    </a:cubicBezTo>
                    <a:cubicBezTo>
                      <a:pt x="644" y="4098"/>
                      <a:pt x="600" y="4076"/>
                      <a:pt x="554" y="4030"/>
                    </a:cubicBezTo>
                    <a:cubicBezTo>
                      <a:pt x="379" y="4030"/>
                      <a:pt x="379" y="3855"/>
                      <a:pt x="295" y="3771"/>
                    </a:cubicBezTo>
                    <a:cubicBezTo>
                      <a:pt x="204" y="3504"/>
                      <a:pt x="204" y="3245"/>
                      <a:pt x="120" y="2979"/>
                    </a:cubicBezTo>
                    <a:cubicBezTo>
                      <a:pt x="43" y="2759"/>
                      <a:pt x="31" y="2535"/>
                      <a:pt x="29" y="2313"/>
                    </a:cubicBezTo>
                    <a:close/>
                    <a:moveTo>
                      <a:pt x="3708" y="92"/>
                    </a:moveTo>
                    <a:cubicBezTo>
                      <a:pt x="3883" y="351"/>
                      <a:pt x="4149" y="526"/>
                      <a:pt x="4324" y="701"/>
                    </a:cubicBezTo>
                    <a:cubicBezTo>
                      <a:pt x="4408" y="1318"/>
                      <a:pt x="4408" y="1928"/>
                      <a:pt x="4408" y="2544"/>
                    </a:cubicBezTo>
                    <a:cubicBezTo>
                      <a:pt x="4324" y="2895"/>
                      <a:pt x="4324" y="3154"/>
                      <a:pt x="4233" y="3420"/>
                    </a:cubicBezTo>
                    <a:cubicBezTo>
                      <a:pt x="4233" y="3680"/>
                      <a:pt x="4149" y="3855"/>
                      <a:pt x="4058" y="4121"/>
                    </a:cubicBezTo>
                    <a:cubicBezTo>
                      <a:pt x="3974" y="4296"/>
                      <a:pt x="3799" y="4471"/>
                      <a:pt x="3532" y="4556"/>
                    </a:cubicBezTo>
                    <a:cubicBezTo>
                      <a:pt x="3357" y="4731"/>
                      <a:pt x="3007" y="4731"/>
                      <a:pt x="2747" y="4731"/>
                    </a:cubicBezTo>
                    <a:cubicBezTo>
                      <a:pt x="2481" y="4731"/>
                      <a:pt x="2222" y="4647"/>
                      <a:pt x="1872" y="4647"/>
                    </a:cubicBezTo>
                    <a:cubicBezTo>
                      <a:pt x="1780" y="4647"/>
                      <a:pt x="1605" y="4647"/>
                      <a:pt x="1521" y="4556"/>
                    </a:cubicBezTo>
                    <a:cubicBezTo>
                      <a:pt x="1346" y="4556"/>
                      <a:pt x="1346" y="4380"/>
                      <a:pt x="1346" y="4296"/>
                    </a:cubicBezTo>
                    <a:cubicBezTo>
                      <a:pt x="1255" y="4205"/>
                      <a:pt x="1255" y="4121"/>
                      <a:pt x="1171" y="4121"/>
                    </a:cubicBezTo>
                    <a:cubicBezTo>
                      <a:pt x="1255" y="4205"/>
                      <a:pt x="1255" y="4296"/>
                      <a:pt x="1346" y="4471"/>
                    </a:cubicBezTo>
                    <a:cubicBezTo>
                      <a:pt x="1346" y="4556"/>
                      <a:pt x="1430" y="4647"/>
                      <a:pt x="1521" y="4647"/>
                    </a:cubicBezTo>
                    <a:cubicBezTo>
                      <a:pt x="1605" y="4731"/>
                      <a:pt x="1780" y="4731"/>
                      <a:pt x="1872" y="4731"/>
                    </a:cubicBezTo>
                    <a:lnTo>
                      <a:pt x="2397" y="4731"/>
                    </a:lnTo>
                    <a:cubicBezTo>
                      <a:pt x="2544" y="4761"/>
                      <a:pt x="2711" y="4782"/>
                      <a:pt x="2886" y="4782"/>
                    </a:cubicBezTo>
                    <a:cubicBezTo>
                      <a:pt x="3227" y="4782"/>
                      <a:pt x="3595" y="4703"/>
                      <a:pt x="3883" y="4471"/>
                    </a:cubicBezTo>
                    <a:cubicBezTo>
                      <a:pt x="4233" y="4121"/>
                      <a:pt x="4324" y="3596"/>
                      <a:pt x="4408" y="3154"/>
                    </a:cubicBezTo>
                    <a:cubicBezTo>
                      <a:pt x="4499" y="2453"/>
                      <a:pt x="4499" y="1844"/>
                      <a:pt x="4408" y="1227"/>
                    </a:cubicBezTo>
                    <a:lnTo>
                      <a:pt x="4408" y="701"/>
                    </a:lnTo>
                    <a:lnTo>
                      <a:pt x="3883" y="176"/>
                    </a:lnTo>
                    <a:cubicBezTo>
                      <a:pt x="3799" y="92"/>
                      <a:pt x="3799" y="92"/>
                      <a:pt x="3708"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0"/>
              <p:cNvSpPr/>
              <p:nvPr/>
            </p:nvSpPr>
            <p:spPr>
              <a:xfrm>
                <a:off x="7575482" y="4010490"/>
                <a:ext cx="141373" cy="174023"/>
              </a:xfrm>
              <a:custGeom>
                <a:rect b="b" l="l" r="r" t="t"/>
                <a:pathLst>
                  <a:path extrusionOk="0" h="2804" w="2278">
                    <a:moveTo>
                      <a:pt x="2278" y="0"/>
                    </a:moveTo>
                    <a:lnTo>
                      <a:pt x="0" y="2803"/>
                    </a:lnTo>
                    <a:cubicBezTo>
                      <a:pt x="1051" y="2186"/>
                      <a:pt x="1927" y="1135"/>
                      <a:pt x="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7575482" y="4004843"/>
                <a:ext cx="146586" cy="179671"/>
              </a:xfrm>
              <a:custGeom>
                <a:rect b="b" l="l" r="r" t="t"/>
                <a:pathLst>
                  <a:path extrusionOk="0" h="2895" w="2362">
                    <a:moveTo>
                      <a:pt x="2278" y="0"/>
                    </a:moveTo>
                    <a:cubicBezTo>
                      <a:pt x="1927" y="967"/>
                      <a:pt x="1402" y="1752"/>
                      <a:pt x="610" y="2369"/>
                    </a:cubicBezTo>
                    <a:cubicBezTo>
                      <a:pt x="435" y="2544"/>
                      <a:pt x="260" y="2719"/>
                      <a:pt x="0" y="2894"/>
                    </a:cubicBezTo>
                    <a:cubicBezTo>
                      <a:pt x="876" y="2369"/>
                      <a:pt x="1577" y="1668"/>
                      <a:pt x="2012" y="792"/>
                    </a:cubicBezTo>
                    <a:cubicBezTo>
                      <a:pt x="2103" y="526"/>
                      <a:pt x="2278" y="350"/>
                      <a:pt x="2362" y="91"/>
                    </a:cubicBezTo>
                    <a:cubicBezTo>
                      <a:pt x="2362" y="0"/>
                      <a:pt x="2278" y="0"/>
                      <a:pt x="2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0"/>
              <p:cNvSpPr/>
              <p:nvPr/>
            </p:nvSpPr>
            <p:spPr>
              <a:xfrm>
                <a:off x="7695074" y="4004843"/>
                <a:ext cx="32644" cy="157887"/>
              </a:xfrm>
              <a:custGeom>
                <a:rect b="b" l="l" r="r" t="t"/>
                <a:pathLst>
                  <a:path extrusionOk="0" h="2544" w="526">
                    <a:moveTo>
                      <a:pt x="351" y="0"/>
                    </a:moveTo>
                    <a:lnTo>
                      <a:pt x="0" y="2544"/>
                    </a:lnTo>
                    <a:cubicBezTo>
                      <a:pt x="351" y="1752"/>
                      <a:pt x="526" y="876"/>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7689427" y="4004843"/>
                <a:ext cx="38291" cy="157887"/>
              </a:xfrm>
              <a:custGeom>
                <a:rect b="b" l="l" r="r" t="t"/>
                <a:pathLst>
                  <a:path extrusionOk="0" h="2544" w="617">
                    <a:moveTo>
                      <a:pt x="442" y="0"/>
                    </a:moveTo>
                    <a:cubicBezTo>
                      <a:pt x="526" y="876"/>
                      <a:pt x="442" y="1752"/>
                      <a:pt x="0" y="2544"/>
                    </a:cubicBezTo>
                    <a:lnTo>
                      <a:pt x="91" y="2544"/>
                    </a:lnTo>
                    <a:cubicBezTo>
                      <a:pt x="442" y="1752"/>
                      <a:pt x="617" y="876"/>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7564622" y="4004843"/>
                <a:ext cx="152233" cy="103520"/>
              </a:xfrm>
              <a:custGeom>
                <a:rect b="b" l="l" r="r" t="t"/>
                <a:pathLst>
                  <a:path extrusionOk="0" h="1668" w="2453">
                    <a:moveTo>
                      <a:pt x="2453" y="0"/>
                    </a:moveTo>
                    <a:lnTo>
                      <a:pt x="0" y="1668"/>
                    </a:lnTo>
                    <a:cubicBezTo>
                      <a:pt x="960" y="1317"/>
                      <a:pt x="1836" y="792"/>
                      <a:pt x="2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7564622" y="4004843"/>
                <a:ext cx="157446" cy="103520"/>
              </a:xfrm>
              <a:custGeom>
                <a:rect b="b" l="l" r="r" t="t"/>
                <a:pathLst>
                  <a:path extrusionOk="0" h="1668" w="2537">
                    <a:moveTo>
                      <a:pt x="2453" y="0"/>
                    </a:moveTo>
                    <a:cubicBezTo>
                      <a:pt x="1752" y="701"/>
                      <a:pt x="960" y="1317"/>
                      <a:pt x="0" y="1577"/>
                    </a:cubicBezTo>
                    <a:cubicBezTo>
                      <a:pt x="0" y="1668"/>
                      <a:pt x="0" y="1668"/>
                      <a:pt x="84" y="1668"/>
                    </a:cubicBezTo>
                    <a:cubicBezTo>
                      <a:pt x="960" y="1317"/>
                      <a:pt x="1836" y="792"/>
                      <a:pt x="2537" y="91"/>
                    </a:cubicBezTo>
                    <a:cubicBezTo>
                      <a:pt x="2537" y="0"/>
                      <a:pt x="2453" y="0"/>
                      <a:pt x="2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7406738" y="3737917"/>
                <a:ext cx="315327" cy="281267"/>
              </a:xfrm>
              <a:custGeom>
                <a:rect b="b" l="l" r="r" t="t"/>
                <a:pathLst>
                  <a:path extrusionOk="0" h="4532" w="5081">
                    <a:moveTo>
                      <a:pt x="2265" y="0"/>
                    </a:moveTo>
                    <a:cubicBezTo>
                      <a:pt x="1642" y="0"/>
                      <a:pt x="1087" y="395"/>
                      <a:pt x="526" y="713"/>
                    </a:cubicBezTo>
                    <a:cubicBezTo>
                      <a:pt x="351" y="797"/>
                      <a:pt x="176" y="973"/>
                      <a:pt x="176" y="1148"/>
                    </a:cubicBezTo>
                    <a:cubicBezTo>
                      <a:pt x="176" y="1323"/>
                      <a:pt x="442" y="1589"/>
                      <a:pt x="351" y="1764"/>
                    </a:cubicBezTo>
                    <a:cubicBezTo>
                      <a:pt x="351" y="1940"/>
                      <a:pt x="92" y="1940"/>
                      <a:pt x="0" y="2115"/>
                    </a:cubicBezTo>
                    <a:lnTo>
                      <a:pt x="0" y="2465"/>
                    </a:lnTo>
                    <a:cubicBezTo>
                      <a:pt x="92" y="2724"/>
                      <a:pt x="176" y="2900"/>
                      <a:pt x="176" y="3166"/>
                    </a:cubicBezTo>
                    <a:cubicBezTo>
                      <a:pt x="267" y="3600"/>
                      <a:pt x="442" y="4042"/>
                      <a:pt x="701" y="4301"/>
                    </a:cubicBezTo>
                    <a:cubicBezTo>
                      <a:pt x="980" y="4469"/>
                      <a:pt x="1292" y="4531"/>
                      <a:pt x="1616" y="4531"/>
                    </a:cubicBezTo>
                    <a:cubicBezTo>
                      <a:pt x="1806" y="4531"/>
                      <a:pt x="2000" y="4510"/>
                      <a:pt x="2194" y="4476"/>
                    </a:cubicBezTo>
                    <a:cubicBezTo>
                      <a:pt x="3070" y="4301"/>
                      <a:pt x="3855" y="4042"/>
                      <a:pt x="4646" y="3691"/>
                    </a:cubicBezTo>
                    <a:lnTo>
                      <a:pt x="5081" y="2900"/>
                    </a:lnTo>
                    <a:cubicBezTo>
                      <a:pt x="4646" y="2024"/>
                      <a:pt x="4121" y="1148"/>
                      <a:pt x="3420" y="538"/>
                    </a:cubicBezTo>
                    <a:cubicBezTo>
                      <a:pt x="3070" y="272"/>
                      <a:pt x="2803" y="97"/>
                      <a:pt x="2453" y="13"/>
                    </a:cubicBezTo>
                    <a:cubicBezTo>
                      <a:pt x="2390" y="4"/>
                      <a:pt x="2327" y="0"/>
                      <a:pt x="2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7401525" y="3738661"/>
                <a:ext cx="320540" cy="282633"/>
              </a:xfrm>
              <a:custGeom>
                <a:rect b="b" l="l" r="r" t="t"/>
                <a:pathLst>
                  <a:path extrusionOk="0" h="4554" w="5165">
                    <a:moveTo>
                      <a:pt x="142" y="2055"/>
                    </a:moveTo>
                    <a:cubicBezTo>
                      <a:pt x="123" y="2068"/>
                      <a:pt x="104" y="2083"/>
                      <a:pt x="84" y="2103"/>
                    </a:cubicBezTo>
                    <a:cubicBezTo>
                      <a:pt x="84" y="2122"/>
                      <a:pt x="86" y="2141"/>
                      <a:pt x="87" y="2160"/>
                    </a:cubicBezTo>
                    <a:lnTo>
                      <a:pt x="87" y="2160"/>
                    </a:lnTo>
                    <a:cubicBezTo>
                      <a:pt x="95" y="2125"/>
                      <a:pt x="115" y="2090"/>
                      <a:pt x="142" y="2055"/>
                    </a:cubicBezTo>
                    <a:close/>
                    <a:moveTo>
                      <a:pt x="2362" y="1"/>
                    </a:moveTo>
                    <a:cubicBezTo>
                      <a:pt x="1752" y="1"/>
                      <a:pt x="1227" y="260"/>
                      <a:pt x="785" y="610"/>
                    </a:cubicBezTo>
                    <a:cubicBezTo>
                      <a:pt x="610" y="701"/>
                      <a:pt x="351" y="876"/>
                      <a:pt x="260" y="1052"/>
                    </a:cubicBezTo>
                    <a:cubicBezTo>
                      <a:pt x="260" y="1136"/>
                      <a:pt x="260" y="1311"/>
                      <a:pt x="351" y="1402"/>
                    </a:cubicBezTo>
                    <a:cubicBezTo>
                      <a:pt x="351" y="1486"/>
                      <a:pt x="435" y="1577"/>
                      <a:pt x="435" y="1752"/>
                    </a:cubicBezTo>
                    <a:cubicBezTo>
                      <a:pt x="435" y="1836"/>
                      <a:pt x="260" y="1928"/>
                      <a:pt x="260" y="1928"/>
                    </a:cubicBezTo>
                    <a:cubicBezTo>
                      <a:pt x="218" y="1969"/>
                      <a:pt x="175" y="2012"/>
                      <a:pt x="142" y="2055"/>
                    </a:cubicBezTo>
                    <a:lnTo>
                      <a:pt x="142" y="2055"/>
                    </a:lnTo>
                    <a:cubicBezTo>
                      <a:pt x="212" y="2008"/>
                      <a:pt x="279" y="1994"/>
                      <a:pt x="351" y="1928"/>
                    </a:cubicBezTo>
                    <a:lnTo>
                      <a:pt x="526" y="1752"/>
                    </a:lnTo>
                    <a:cubicBezTo>
                      <a:pt x="526" y="1577"/>
                      <a:pt x="435" y="1486"/>
                      <a:pt x="435" y="1486"/>
                    </a:cubicBezTo>
                    <a:cubicBezTo>
                      <a:pt x="351" y="1311"/>
                      <a:pt x="351" y="1227"/>
                      <a:pt x="351" y="1136"/>
                    </a:cubicBezTo>
                    <a:cubicBezTo>
                      <a:pt x="351" y="961"/>
                      <a:pt x="435" y="876"/>
                      <a:pt x="526" y="785"/>
                    </a:cubicBezTo>
                    <a:cubicBezTo>
                      <a:pt x="785" y="610"/>
                      <a:pt x="960" y="526"/>
                      <a:pt x="1227" y="351"/>
                    </a:cubicBezTo>
                    <a:cubicBezTo>
                      <a:pt x="1486" y="260"/>
                      <a:pt x="1752" y="85"/>
                      <a:pt x="2012" y="85"/>
                    </a:cubicBezTo>
                    <a:cubicBezTo>
                      <a:pt x="2121" y="50"/>
                      <a:pt x="2228" y="30"/>
                      <a:pt x="2336" y="30"/>
                    </a:cubicBezTo>
                    <a:cubicBezTo>
                      <a:pt x="2491" y="30"/>
                      <a:pt x="2646" y="72"/>
                      <a:pt x="2803" y="176"/>
                    </a:cubicBezTo>
                    <a:cubicBezTo>
                      <a:pt x="3063" y="260"/>
                      <a:pt x="3329" y="435"/>
                      <a:pt x="3504" y="610"/>
                    </a:cubicBezTo>
                    <a:cubicBezTo>
                      <a:pt x="3939" y="961"/>
                      <a:pt x="4289" y="1311"/>
                      <a:pt x="4555" y="1836"/>
                    </a:cubicBezTo>
                    <a:cubicBezTo>
                      <a:pt x="4730" y="2012"/>
                      <a:pt x="4815" y="2278"/>
                      <a:pt x="4906" y="2453"/>
                    </a:cubicBezTo>
                    <a:cubicBezTo>
                      <a:pt x="4990" y="2537"/>
                      <a:pt x="4990" y="2628"/>
                      <a:pt x="4990" y="2628"/>
                    </a:cubicBezTo>
                    <a:cubicBezTo>
                      <a:pt x="4990" y="2712"/>
                      <a:pt x="4990" y="2712"/>
                      <a:pt x="5081" y="2712"/>
                    </a:cubicBezTo>
                    <a:lnTo>
                      <a:pt x="5081" y="2888"/>
                    </a:lnTo>
                    <a:cubicBezTo>
                      <a:pt x="4990" y="3154"/>
                      <a:pt x="4815" y="3413"/>
                      <a:pt x="4730" y="3679"/>
                    </a:cubicBezTo>
                    <a:lnTo>
                      <a:pt x="4639" y="3679"/>
                    </a:lnTo>
                    <a:cubicBezTo>
                      <a:pt x="4639" y="3693"/>
                      <a:pt x="4642" y="3705"/>
                      <a:pt x="4646" y="3715"/>
                    </a:cubicBezTo>
                    <a:lnTo>
                      <a:pt x="4646" y="3715"/>
                    </a:lnTo>
                    <a:cubicBezTo>
                      <a:pt x="4065" y="3955"/>
                      <a:pt x="3560" y="4122"/>
                      <a:pt x="2979" y="4289"/>
                    </a:cubicBezTo>
                    <a:cubicBezTo>
                      <a:pt x="2712" y="4380"/>
                      <a:pt x="2453" y="4380"/>
                      <a:pt x="2103" y="4464"/>
                    </a:cubicBezTo>
                    <a:lnTo>
                      <a:pt x="1402" y="4464"/>
                    </a:lnTo>
                    <a:cubicBezTo>
                      <a:pt x="1136" y="4380"/>
                      <a:pt x="876" y="4289"/>
                      <a:pt x="701" y="4114"/>
                    </a:cubicBezTo>
                    <a:cubicBezTo>
                      <a:pt x="526" y="3939"/>
                      <a:pt x="435" y="3679"/>
                      <a:pt x="435" y="3413"/>
                    </a:cubicBezTo>
                    <a:lnTo>
                      <a:pt x="176" y="2628"/>
                    </a:lnTo>
                    <a:cubicBezTo>
                      <a:pt x="176" y="2472"/>
                      <a:pt x="103" y="2316"/>
                      <a:pt x="87" y="2160"/>
                    </a:cubicBezTo>
                    <a:lnTo>
                      <a:pt x="87" y="2160"/>
                    </a:lnTo>
                    <a:cubicBezTo>
                      <a:pt x="86" y="2169"/>
                      <a:pt x="84" y="2178"/>
                      <a:pt x="84" y="2187"/>
                    </a:cubicBezTo>
                    <a:cubicBezTo>
                      <a:pt x="0" y="2362"/>
                      <a:pt x="84" y="2537"/>
                      <a:pt x="84" y="2628"/>
                    </a:cubicBezTo>
                    <a:cubicBezTo>
                      <a:pt x="176" y="2804"/>
                      <a:pt x="176" y="2979"/>
                      <a:pt x="260" y="3063"/>
                    </a:cubicBezTo>
                    <a:cubicBezTo>
                      <a:pt x="351" y="3588"/>
                      <a:pt x="526" y="4114"/>
                      <a:pt x="960" y="4380"/>
                    </a:cubicBezTo>
                    <a:cubicBezTo>
                      <a:pt x="1181" y="4510"/>
                      <a:pt x="1444" y="4554"/>
                      <a:pt x="1707" y="4554"/>
                    </a:cubicBezTo>
                    <a:cubicBezTo>
                      <a:pt x="1969" y="4554"/>
                      <a:pt x="2232" y="4510"/>
                      <a:pt x="2453" y="4464"/>
                    </a:cubicBezTo>
                    <a:cubicBezTo>
                      <a:pt x="3154" y="4289"/>
                      <a:pt x="3763" y="4114"/>
                      <a:pt x="4289" y="3939"/>
                    </a:cubicBezTo>
                    <a:cubicBezTo>
                      <a:pt x="4464" y="3855"/>
                      <a:pt x="4555" y="3764"/>
                      <a:pt x="4730" y="3764"/>
                    </a:cubicBezTo>
                    <a:cubicBezTo>
                      <a:pt x="4815" y="3504"/>
                      <a:pt x="4990" y="3329"/>
                      <a:pt x="5081" y="3063"/>
                    </a:cubicBezTo>
                    <a:cubicBezTo>
                      <a:pt x="5081" y="2979"/>
                      <a:pt x="5081" y="2979"/>
                      <a:pt x="5165" y="2888"/>
                    </a:cubicBezTo>
                    <a:lnTo>
                      <a:pt x="5165" y="2804"/>
                    </a:lnTo>
                    <a:cubicBezTo>
                      <a:pt x="4990" y="2537"/>
                      <a:pt x="4906" y="2278"/>
                      <a:pt x="4730" y="2012"/>
                    </a:cubicBezTo>
                    <a:cubicBezTo>
                      <a:pt x="4464" y="1577"/>
                      <a:pt x="4205" y="1136"/>
                      <a:pt x="3763" y="701"/>
                    </a:cubicBezTo>
                    <a:cubicBezTo>
                      <a:pt x="3413" y="351"/>
                      <a:pt x="2887" y="1"/>
                      <a:pt x="2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0"/>
              <p:cNvSpPr/>
              <p:nvPr/>
            </p:nvSpPr>
            <p:spPr>
              <a:xfrm>
                <a:off x="7493686" y="3858254"/>
                <a:ext cx="212307" cy="81364"/>
              </a:xfrm>
              <a:custGeom>
                <a:rect b="b" l="l" r="r" t="t"/>
                <a:pathLst>
                  <a:path extrusionOk="0" h="1311" w="3421">
                    <a:moveTo>
                      <a:pt x="1" y="1"/>
                    </a:moveTo>
                    <a:cubicBezTo>
                      <a:pt x="968" y="877"/>
                      <a:pt x="2194" y="1311"/>
                      <a:pt x="3421" y="131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0"/>
              <p:cNvSpPr/>
              <p:nvPr/>
            </p:nvSpPr>
            <p:spPr>
              <a:xfrm>
                <a:off x="7488473" y="3858254"/>
                <a:ext cx="217520" cy="87074"/>
              </a:xfrm>
              <a:custGeom>
                <a:rect b="b" l="l" r="r" t="t"/>
                <a:pathLst>
                  <a:path extrusionOk="0" h="1403" w="3505">
                    <a:moveTo>
                      <a:pt x="85" y="1"/>
                    </a:moveTo>
                    <a:cubicBezTo>
                      <a:pt x="85" y="1"/>
                      <a:pt x="1" y="1"/>
                      <a:pt x="85" y="85"/>
                    </a:cubicBezTo>
                    <a:cubicBezTo>
                      <a:pt x="786" y="701"/>
                      <a:pt x="1753" y="1136"/>
                      <a:pt x="2713" y="1311"/>
                    </a:cubicBezTo>
                    <a:cubicBezTo>
                      <a:pt x="2979" y="1311"/>
                      <a:pt x="3238" y="1402"/>
                      <a:pt x="3505" y="1402"/>
                    </a:cubicBezTo>
                    <a:lnTo>
                      <a:pt x="3505" y="1311"/>
                    </a:lnTo>
                    <a:cubicBezTo>
                      <a:pt x="2538" y="1311"/>
                      <a:pt x="1578" y="961"/>
                      <a:pt x="786" y="526"/>
                    </a:cubicBezTo>
                    <a:cubicBezTo>
                      <a:pt x="526" y="351"/>
                      <a:pt x="260" y="176"/>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0"/>
              <p:cNvSpPr/>
              <p:nvPr/>
            </p:nvSpPr>
            <p:spPr>
              <a:xfrm>
                <a:off x="7548051" y="3939554"/>
                <a:ext cx="157943" cy="28797"/>
              </a:xfrm>
              <a:custGeom>
                <a:rect b="b" l="l" r="r" t="t"/>
                <a:pathLst>
                  <a:path extrusionOk="0" h="464" w="2545">
                    <a:moveTo>
                      <a:pt x="2545" y="1"/>
                    </a:moveTo>
                    <a:lnTo>
                      <a:pt x="1" y="442"/>
                    </a:lnTo>
                    <a:cubicBezTo>
                      <a:pt x="147" y="456"/>
                      <a:pt x="293" y="463"/>
                      <a:pt x="438" y="463"/>
                    </a:cubicBezTo>
                    <a:cubicBezTo>
                      <a:pt x="1166" y="463"/>
                      <a:pt x="1885" y="293"/>
                      <a:pt x="2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0"/>
              <p:cNvSpPr/>
              <p:nvPr/>
            </p:nvSpPr>
            <p:spPr>
              <a:xfrm>
                <a:off x="7548051" y="3939554"/>
                <a:ext cx="157943" cy="29356"/>
              </a:xfrm>
              <a:custGeom>
                <a:rect b="b" l="l" r="r" t="t"/>
                <a:pathLst>
                  <a:path extrusionOk="0" h="473" w="2545">
                    <a:moveTo>
                      <a:pt x="2545" y="1"/>
                    </a:moveTo>
                    <a:cubicBezTo>
                      <a:pt x="1965" y="257"/>
                      <a:pt x="1340" y="420"/>
                      <a:pt x="703" y="420"/>
                    </a:cubicBezTo>
                    <a:cubicBezTo>
                      <a:pt x="470" y="420"/>
                      <a:pt x="236" y="398"/>
                      <a:pt x="1" y="351"/>
                    </a:cubicBezTo>
                    <a:lnTo>
                      <a:pt x="1" y="442"/>
                    </a:lnTo>
                    <a:cubicBezTo>
                      <a:pt x="206" y="462"/>
                      <a:pt x="411" y="473"/>
                      <a:pt x="615" y="473"/>
                    </a:cubicBezTo>
                    <a:cubicBezTo>
                      <a:pt x="1282" y="473"/>
                      <a:pt x="1938" y="360"/>
                      <a:pt x="2545" y="92"/>
                    </a:cubicBezTo>
                    <a:lnTo>
                      <a:pt x="2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0"/>
              <p:cNvSpPr/>
              <p:nvPr/>
            </p:nvSpPr>
            <p:spPr>
              <a:xfrm>
                <a:off x="7564622" y="3825671"/>
                <a:ext cx="141373" cy="113947"/>
              </a:xfrm>
              <a:custGeom>
                <a:rect b="b" l="l" r="r" t="t"/>
                <a:pathLst>
                  <a:path extrusionOk="0" h="1836" w="2278">
                    <a:moveTo>
                      <a:pt x="0" y="0"/>
                    </a:moveTo>
                    <a:cubicBezTo>
                      <a:pt x="610" y="785"/>
                      <a:pt x="1402" y="1402"/>
                      <a:pt x="2278" y="183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0"/>
              <p:cNvSpPr/>
              <p:nvPr/>
            </p:nvSpPr>
            <p:spPr>
              <a:xfrm>
                <a:off x="7558974" y="3825671"/>
                <a:ext cx="150496" cy="116491"/>
              </a:xfrm>
              <a:custGeom>
                <a:rect b="b" l="l" r="r" t="t"/>
                <a:pathLst>
                  <a:path extrusionOk="0" h="1877" w="2425">
                    <a:moveTo>
                      <a:pt x="91" y="0"/>
                    </a:moveTo>
                    <a:cubicBezTo>
                      <a:pt x="91" y="0"/>
                      <a:pt x="0" y="0"/>
                      <a:pt x="91" y="84"/>
                    </a:cubicBezTo>
                    <a:cubicBezTo>
                      <a:pt x="701" y="876"/>
                      <a:pt x="1493" y="1486"/>
                      <a:pt x="2369" y="1836"/>
                    </a:cubicBezTo>
                    <a:cubicBezTo>
                      <a:pt x="1493" y="1402"/>
                      <a:pt x="701" y="785"/>
                      <a:pt x="91" y="0"/>
                    </a:cubicBezTo>
                    <a:close/>
                    <a:moveTo>
                      <a:pt x="2369" y="1836"/>
                    </a:moveTo>
                    <a:cubicBezTo>
                      <a:pt x="2369" y="1866"/>
                      <a:pt x="2378" y="1876"/>
                      <a:pt x="2387" y="1876"/>
                    </a:cubicBezTo>
                    <a:cubicBezTo>
                      <a:pt x="2406" y="1876"/>
                      <a:pt x="2425" y="1836"/>
                      <a:pt x="2369" y="18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0"/>
              <p:cNvSpPr/>
              <p:nvPr/>
            </p:nvSpPr>
            <p:spPr>
              <a:xfrm>
                <a:off x="7618987" y="3595113"/>
                <a:ext cx="293606" cy="317574"/>
              </a:xfrm>
              <a:custGeom>
                <a:rect b="b" l="l" r="r" t="t"/>
                <a:pathLst>
                  <a:path extrusionOk="0" h="5117" w="4731">
                    <a:moveTo>
                      <a:pt x="3043" y="0"/>
                    </a:moveTo>
                    <a:cubicBezTo>
                      <a:pt x="2988" y="0"/>
                      <a:pt x="2934" y="12"/>
                      <a:pt x="2887" y="36"/>
                    </a:cubicBezTo>
                    <a:cubicBezTo>
                      <a:pt x="2712" y="36"/>
                      <a:pt x="2628" y="386"/>
                      <a:pt x="2453" y="386"/>
                    </a:cubicBezTo>
                    <a:cubicBezTo>
                      <a:pt x="2278" y="386"/>
                      <a:pt x="2102" y="120"/>
                      <a:pt x="1927" y="120"/>
                    </a:cubicBezTo>
                    <a:cubicBezTo>
                      <a:pt x="1836" y="120"/>
                      <a:pt x="1752" y="211"/>
                      <a:pt x="1661" y="211"/>
                    </a:cubicBezTo>
                    <a:cubicBezTo>
                      <a:pt x="1402" y="386"/>
                      <a:pt x="1226" y="471"/>
                      <a:pt x="1051" y="646"/>
                    </a:cubicBezTo>
                    <a:cubicBezTo>
                      <a:pt x="701" y="821"/>
                      <a:pt x="259" y="1087"/>
                      <a:pt x="175" y="1522"/>
                    </a:cubicBezTo>
                    <a:cubicBezTo>
                      <a:pt x="0" y="1963"/>
                      <a:pt x="175" y="2489"/>
                      <a:pt x="435" y="2923"/>
                    </a:cubicBezTo>
                    <a:cubicBezTo>
                      <a:pt x="785" y="3715"/>
                      <a:pt x="1311" y="4416"/>
                      <a:pt x="1836" y="5025"/>
                    </a:cubicBezTo>
                    <a:lnTo>
                      <a:pt x="2803" y="5117"/>
                    </a:lnTo>
                    <a:cubicBezTo>
                      <a:pt x="3504" y="4500"/>
                      <a:pt x="4205" y="3715"/>
                      <a:pt x="4555" y="2839"/>
                    </a:cubicBezTo>
                    <a:cubicBezTo>
                      <a:pt x="4639" y="2489"/>
                      <a:pt x="4730" y="2138"/>
                      <a:pt x="4639" y="1788"/>
                    </a:cubicBezTo>
                    <a:cubicBezTo>
                      <a:pt x="4555" y="1087"/>
                      <a:pt x="3938" y="646"/>
                      <a:pt x="3413" y="211"/>
                    </a:cubicBezTo>
                    <a:cubicBezTo>
                      <a:pt x="3351" y="83"/>
                      <a:pt x="3193"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0"/>
              <p:cNvSpPr/>
              <p:nvPr/>
            </p:nvSpPr>
            <p:spPr>
              <a:xfrm>
                <a:off x="7613340" y="3591700"/>
                <a:ext cx="304466" cy="326200"/>
              </a:xfrm>
              <a:custGeom>
                <a:rect b="b" l="l" r="r" t="t"/>
                <a:pathLst>
                  <a:path extrusionOk="0" h="5256" w="4906">
                    <a:moveTo>
                      <a:pt x="3679" y="350"/>
                    </a:moveTo>
                    <a:lnTo>
                      <a:pt x="3770" y="441"/>
                    </a:lnTo>
                    <a:cubicBezTo>
                      <a:pt x="3795" y="456"/>
                      <a:pt x="3820" y="472"/>
                      <a:pt x="3844" y="487"/>
                    </a:cubicBezTo>
                    <a:lnTo>
                      <a:pt x="3844" y="487"/>
                    </a:lnTo>
                    <a:cubicBezTo>
                      <a:pt x="3791" y="440"/>
                      <a:pt x="3736" y="394"/>
                      <a:pt x="3679" y="350"/>
                    </a:cubicBezTo>
                    <a:close/>
                    <a:moveTo>
                      <a:pt x="3153" y="0"/>
                    </a:moveTo>
                    <a:cubicBezTo>
                      <a:pt x="2894" y="0"/>
                      <a:pt x="2803" y="266"/>
                      <a:pt x="2628" y="350"/>
                    </a:cubicBezTo>
                    <a:cubicBezTo>
                      <a:pt x="2590" y="364"/>
                      <a:pt x="2554" y="369"/>
                      <a:pt x="2519" y="369"/>
                    </a:cubicBezTo>
                    <a:cubicBezTo>
                      <a:pt x="2317" y="369"/>
                      <a:pt x="2168" y="175"/>
                      <a:pt x="2018" y="175"/>
                    </a:cubicBezTo>
                    <a:cubicBezTo>
                      <a:pt x="1927" y="175"/>
                      <a:pt x="1752" y="266"/>
                      <a:pt x="1668" y="266"/>
                    </a:cubicBezTo>
                    <a:cubicBezTo>
                      <a:pt x="1493" y="350"/>
                      <a:pt x="1402" y="441"/>
                      <a:pt x="1226" y="526"/>
                    </a:cubicBezTo>
                    <a:cubicBezTo>
                      <a:pt x="792" y="792"/>
                      <a:pt x="266" y="1142"/>
                      <a:pt x="175" y="1668"/>
                    </a:cubicBezTo>
                    <a:cubicBezTo>
                      <a:pt x="0" y="2193"/>
                      <a:pt x="350" y="2803"/>
                      <a:pt x="617" y="3244"/>
                    </a:cubicBezTo>
                    <a:cubicBezTo>
                      <a:pt x="876" y="3770"/>
                      <a:pt x="1226" y="4296"/>
                      <a:pt x="1668" y="4730"/>
                    </a:cubicBezTo>
                    <a:cubicBezTo>
                      <a:pt x="1752" y="4821"/>
                      <a:pt x="1843" y="4996"/>
                      <a:pt x="1927" y="5080"/>
                    </a:cubicBezTo>
                    <a:cubicBezTo>
                      <a:pt x="2193" y="5080"/>
                      <a:pt x="2453" y="5172"/>
                      <a:pt x="2719" y="5172"/>
                    </a:cubicBezTo>
                    <a:cubicBezTo>
                      <a:pt x="2719" y="5172"/>
                      <a:pt x="2803" y="5172"/>
                      <a:pt x="2803" y="5256"/>
                    </a:cubicBezTo>
                    <a:cubicBezTo>
                      <a:pt x="2894" y="5256"/>
                      <a:pt x="2894" y="5172"/>
                      <a:pt x="2978" y="5172"/>
                    </a:cubicBezTo>
                    <a:lnTo>
                      <a:pt x="3595" y="4555"/>
                    </a:lnTo>
                    <a:cubicBezTo>
                      <a:pt x="3945" y="4204"/>
                      <a:pt x="4296" y="3770"/>
                      <a:pt x="4471" y="3244"/>
                    </a:cubicBezTo>
                    <a:cubicBezTo>
                      <a:pt x="4730" y="2719"/>
                      <a:pt x="4905" y="2102"/>
                      <a:pt x="4730" y="1577"/>
                    </a:cubicBezTo>
                    <a:cubicBezTo>
                      <a:pt x="4565" y="1081"/>
                      <a:pt x="4244" y="742"/>
                      <a:pt x="3844" y="487"/>
                    </a:cubicBezTo>
                    <a:lnTo>
                      <a:pt x="3844" y="487"/>
                    </a:lnTo>
                    <a:cubicBezTo>
                      <a:pt x="4116" y="731"/>
                      <a:pt x="4338" y="1024"/>
                      <a:pt x="4555" y="1317"/>
                    </a:cubicBezTo>
                    <a:cubicBezTo>
                      <a:pt x="4646" y="1493"/>
                      <a:pt x="4730" y="1668"/>
                      <a:pt x="4730" y="1927"/>
                    </a:cubicBezTo>
                    <a:cubicBezTo>
                      <a:pt x="4821" y="2193"/>
                      <a:pt x="4730" y="2453"/>
                      <a:pt x="4646" y="2719"/>
                    </a:cubicBezTo>
                    <a:cubicBezTo>
                      <a:pt x="4380" y="3595"/>
                      <a:pt x="3770" y="4296"/>
                      <a:pt x="3069" y="4905"/>
                    </a:cubicBezTo>
                    <a:cubicBezTo>
                      <a:pt x="2978" y="4996"/>
                      <a:pt x="2978" y="5080"/>
                      <a:pt x="2894" y="5172"/>
                    </a:cubicBezTo>
                    <a:cubicBezTo>
                      <a:pt x="2544" y="5080"/>
                      <a:pt x="2277" y="5080"/>
                      <a:pt x="1927" y="4996"/>
                    </a:cubicBezTo>
                    <a:cubicBezTo>
                      <a:pt x="1668" y="4646"/>
                      <a:pt x="1317" y="4296"/>
                      <a:pt x="1051" y="3854"/>
                    </a:cubicBezTo>
                    <a:cubicBezTo>
                      <a:pt x="792" y="3420"/>
                      <a:pt x="526" y="2978"/>
                      <a:pt x="350" y="2544"/>
                    </a:cubicBezTo>
                    <a:cubicBezTo>
                      <a:pt x="266" y="2369"/>
                      <a:pt x="175" y="2102"/>
                      <a:pt x="175" y="1843"/>
                    </a:cubicBezTo>
                    <a:cubicBezTo>
                      <a:pt x="175" y="1668"/>
                      <a:pt x="266" y="1402"/>
                      <a:pt x="441" y="1226"/>
                    </a:cubicBezTo>
                    <a:cubicBezTo>
                      <a:pt x="617" y="1051"/>
                      <a:pt x="792" y="967"/>
                      <a:pt x="967" y="792"/>
                    </a:cubicBezTo>
                    <a:cubicBezTo>
                      <a:pt x="1142" y="701"/>
                      <a:pt x="1402" y="526"/>
                      <a:pt x="1577" y="441"/>
                    </a:cubicBezTo>
                    <a:cubicBezTo>
                      <a:pt x="1668" y="350"/>
                      <a:pt x="1752" y="266"/>
                      <a:pt x="1927" y="266"/>
                    </a:cubicBezTo>
                    <a:cubicBezTo>
                      <a:pt x="1957" y="236"/>
                      <a:pt x="1987" y="226"/>
                      <a:pt x="2016" y="226"/>
                    </a:cubicBezTo>
                    <a:cubicBezTo>
                      <a:pt x="2075" y="226"/>
                      <a:pt x="2133" y="266"/>
                      <a:pt x="2193" y="266"/>
                    </a:cubicBezTo>
                    <a:cubicBezTo>
                      <a:pt x="2369" y="350"/>
                      <a:pt x="2453" y="441"/>
                      <a:pt x="2628" y="441"/>
                    </a:cubicBezTo>
                    <a:cubicBezTo>
                      <a:pt x="2803" y="350"/>
                      <a:pt x="2894" y="175"/>
                      <a:pt x="3069" y="91"/>
                    </a:cubicBezTo>
                    <a:cubicBezTo>
                      <a:pt x="3094" y="78"/>
                      <a:pt x="3121" y="72"/>
                      <a:pt x="3149" y="72"/>
                    </a:cubicBezTo>
                    <a:cubicBezTo>
                      <a:pt x="3317" y="72"/>
                      <a:pt x="3529" y="278"/>
                      <a:pt x="3679" y="350"/>
                    </a:cubicBezTo>
                    <a:lnTo>
                      <a:pt x="3504" y="175"/>
                    </a:lnTo>
                    <a:cubicBezTo>
                      <a:pt x="3420" y="91"/>
                      <a:pt x="3244" y="0"/>
                      <a:pt x="3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7743793" y="3678648"/>
                <a:ext cx="32644" cy="228390"/>
              </a:xfrm>
              <a:custGeom>
                <a:rect b="b" l="l" r="r" t="t"/>
                <a:pathLst>
                  <a:path extrusionOk="0" h="3680" w="526">
                    <a:moveTo>
                      <a:pt x="526" y="1"/>
                    </a:moveTo>
                    <a:cubicBezTo>
                      <a:pt x="0" y="1227"/>
                      <a:pt x="0" y="2453"/>
                      <a:pt x="351" y="3679"/>
                    </a:cubicBezTo>
                    <a:lnTo>
                      <a:pt x="5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0"/>
              <p:cNvSpPr/>
              <p:nvPr/>
            </p:nvSpPr>
            <p:spPr>
              <a:xfrm>
                <a:off x="7743793" y="3678648"/>
                <a:ext cx="32644" cy="230872"/>
              </a:xfrm>
              <a:custGeom>
                <a:rect b="b" l="l" r="r" t="t"/>
                <a:pathLst>
                  <a:path extrusionOk="0" h="3720" w="526">
                    <a:moveTo>
                      <a:pt x="442" y="1"/>
                    </a:moveTo>
                    <a:cubicBezTo>
                      <a:pt x="91" y="968"/>
                      <a:pt x="0" y="1928"/>
                      <a:pt x="91" y="2895"/>
                    </a:cubicBezTo>
                    <a:cubicBezTo>
                      <a:pt x="175" y="3154"/>
                      <a:pt x="175" y="3420"/>
                      <a:pt x="267" y="3679"/>
                    </a:cubicBezTo>
                    <a:cubicBezTo>
                      <a:pt x="267" y="3710"/>
                      <a:pt x="276" y="3720"/>
                      <a:pt x="288" y="3720"/>
                    </a:cubicBezTo>
                    <a:cubicBezTo>
                      <a:pt x="313" y="3720"/>
                      <a:pt x="351" y="3679"/>
                      <a:pt x="351" y="3679"/>
                    </a:cubicBezTo>
                    <a:cubicBezTo>
                      <a:pt x="91" y="2719"/>
                      <a:pt x="91" y="1752"/>
                      <a:pt x="267" y="792"/>
                    </a:cubicBezTo>
                    <a:lnTo>
                      <a:pt x="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0"/>
              <p:cNvSpPr/>
              <p:nvPr/>
            </p:nvSpPr>
            <p:spPr>
              <a:xfrm>
                <a:off x="7695074" y="3765596"/>
                <a:ext cx="70500" cy="141440"/>
              </a:xfrm>
              <a:custGeom>
                <a:rect b="b" l="l" r="r" t="t"/>
                <a:pathLst>
                  <a:path extrusionOk="0" h="2279" w="1136">
                    <a:moveTo>
                      <a:pt x="0" y="1"/>
                    </a:moveTo>
                    <a:lnTo>
                      <a:pt x="0" y="1"/>
                    </a:lnTo>
                    <a:cubicBezTo>
                      <a:pt x="85" y="877"/>
                      <a:pt x="526" y="1669"/>
                      <a:pt x="1136" y="227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0"/>
              <p:cNvSpPr/>
              <p:nvPr/>
            </p:nvSpPr>
            <p:spPr>
              <a:xfrm>
                <a:off x="7689427" y="3765596"/>
                <a:ext cx="76148" cy="143923"/>
              </a:xfrm>
              <a:custGeom>
                <a:rect b="b" l="l" r="r" t="t"/>
                <a:pathLst>
                  <a:path extrusionOk="0" h="2319" w="1227">
                    <a:moveTo>
                      <a:pt x="91" y="1"/>
                    </a:moveTo>
                    <a:cubicBezTo>
                      <a:pt x="91" y="1"/>
                      <a:pt x="0" y="1"/>
                      <a:pt x="0" y="92"/>
                    </a:cubicBezTo>
                    <a:cubicBezTo>
                      <a:pt x="176" y="877"/>
                      <a:pt x="617" y="1669"/>
                      <a:pt x="1143" y="2278"/>
                    </a:cubicBezTo>
                    <a:cubicBezTo>
                      <a:pt x="1171" y="2309"/>
                      <a:pt x="1189" y="2319"/>
                      <a:pt x="1202" y="2319"/>
                    </a:cubicBezTo>
                    <a:cubicBezTo>
                      <a:pt x="1227" y="2319"/>
                      <a:pt x="1227" y="2278"/>
                      <a:pt x="1227" y="2278"/>
                    </a:cubicBezTo>
                    <a:cubicBezTo>
                      <a:pt x="617" y="1669"/>
                      <a:pt x="267" y="877"/>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0"/>
              <p:cNvSpPr/>
              <p:nvPr/>
            </p:nvSpPr>
            <p:spPr>
              <a:xfrm>
                <a:off x="7765514" y="3738661"/>
                <a:ext cx="60074" cy="168376"/>
              </a:xfrm>
              <a:custGeom>
                <a:rect b="b" l="l" r="r" t="t"/>
                <a:pathLst>
                  <a:path extrusionOk="0" h="2713" w="968">
                    <a:moveTo>
                      <a:pt x="968" y="1"/>
                    </a:moveTo>
                    <a:lnTo>
                      <a:pt x="968" y="1"/>
                    </a:lnTo>
                    <a:cubicBezTo>
                      <a:pt x="442" y="785"/>
                      <a:pt x="92" y="1752"/>
                      <a:pt x="1" y="2712"/>
                    </a:cubicBezTo>
                    <a:lnTo>
                      <a:pt x="9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0"/>
              <p:cNvSpPr/>
              <p:nvPr/>
            </p:nvSpPr>
            <p:spPr>
              <a:xfrm>
                <a:off x="7760301" y="3736179"/>
                <a:ext cx="70500" cy="175078"/>
              </a:xfrm>
              <a:custGeom>
                <a:rect b="b" l="l" r="r" t="t"/>
                <a:pathLst>
                  <a:path extrusionOk="0" h="2821" w="1136">
                    <a:moveTo>
                      <a:pt x="1073" y="0"/>
                    </a:moveTo>
                    <a:cubicBezTo>
                      <a:pt x="1061" y="0"/>
                      <a:pt x="1052" y="10"/>
                      <a:pt x="1052" y="41"/>
                    </a:cubicBezTo>
                    <a:cubicBezTo>
                      <a:pt x="526" y="825"/>
                      <a:pt x="176" y="1792"/>
                      <a:pt x="1" y="2752"/>
                    </a:cubicBezTo>
                    <a:cubicBezTo>
                      <a:pt x="1" y="2798"/>
                      <a:pt x="22" y="2821"/>
                      <a:pt x="43" y="2821"/>
                    </a:cubicBezTo>
                    <a:cubicBezTo>
                      <a:pt x="64" y="2821"/>
                      <a:pt x="85" y="2798"/>
                      <a:pt x="85" y="2752"/>
                    </a:cubicBezTo>
                    <a:cubicBezTo>
                      <a:pt x="260" y="1792"/>
                      <a:pt x="610" y="825"/>
                      <a:pt x="1136" y="41"/>
                    </a:cubicBezTo>
                    <a:cubicBezTo>
                      <a:pt x="1136" y="41"/>
                      <a:pt x="1098"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0"/>
              <p:cNvSpPr/>
              <p:nvPr/>
            </p:nvSpPr>
            <p:spPr>
              <a:xfrm>
                <a:off x="7651570" y="3879975"/>
                <a:ext cx="201012" cy="176568"/>
              </a:xfrm>
              <a:custGeom>
                <a:rect b="b" l="l" r="r" t="t"/>
                <a:pathLst>
                  <a:path extrusionOk="0" h="2845" w="3239">
                    <a:moveTo>
                      <a:pt x="1601" y="1"/>
                    </a:moveTo>
                    <a:cubicBezTo>
                      <a:pt x="1127" y="1"/>
                      <a:pt x="641" y="235"/>
                      <a:pt x="351" y="702"/>
                    </a:cubicBezTo>
                    <a:cubicBezTo>
                      <a:pt x="1" y="1402"/>
                      <a:pt x="176" y="2187"/>
                      <a:pt x="877" y="2629"/>
                    </a:cubicBezTo>
                    <a:cubicBezTo>
                      <a:pt x="1085" y="2777"/>
                      <a:pt x="1324" y="2845"/>
                      <a:pt x="1566" y="2845"/>
                    </a:cubicBezTo>
                    <a:cubicBezTo>
                      <a:pt x="2034" y="2845"/>
                      <a:pt x="2513" y="2593"/>
                      <a:pt x="2804" y="2187"/>
                    </a:cubicBezTo>
                    <a:cubicBezTo>
                      <a:pt x="3238" y="1487"/>
                      <a:pt x="2979" y="611"/>
                      <a:pt x="2278" y="176"/>
                    </a:cubicBezTo>
                    <a:cubicBezTo>
                      <a:pt x="2073" y="59"/>
                      <a:pt x="1838" y="1"/>
                      <a:pt x="1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0"/>
              <p:cNvSpPr/>
              <p:nvPr/>
            </p:nvSpPr>
            <p:spPr>
              <a:xfrm>
                <a:off x="7662430" y="3879975"/>
                <a:ext cx="179229" cy="179236"/>
              </a:xfrm>
              <a:custGeom>
                <a:rect b="b" l="l" r="r" t="t"/>
                <a:pathLst>
                  <a:path extrusionOk="0" h="2888" w="2888">
                    <a:moveTo>
                      <a:pt x="1402" y="1"/>
                    </a:moveTo>
                    <a:cubicBezTo>
                      <a:pt x="961" y="1"/>
                      <a:pt x="435" y="260"/>
                      <a:pt x="176" y="702"/>
                    </a:cubicBezTo>
                    <a:cubicBezTo>
                      <a:pt x="85" y="877"/>
                      <a:pt x="1" y="1136"/>
                      <a:pt x="1" y="1402"/>
                    </a:cubicBezTo>
                    <a:cubicBezTo>
                      <a:pt x="1" y="1136"/>
                      <a:pt x="85" y="961"/>
                      <a:pt x="260" y="702"/>
                    </a:cubicBezTo>
                    <a:cubicBezTo>
                      <a:pt x="526" y="260"/>
                      <a:pt x="961" y="1"/>
                      <a:pt x="1402" y="1"/>
                    </a:cubicBezTo>
                    <a:close/>
                    <a:moveTo>
                      <a:pt x="1403" y="1"/>
                    </a:moveTo>
                    <a:cubicBezTo>
                      <a:pt x="1662" y="1"/>
                      <a:pt x="1928" y="85"/>
                      <a:pt x="2103" y="260"/>
                    </a:cubicBezTo>
                    <a:cubicBezTo>
                      <a:pt x="2538" y="527"/>
                      <a:pt x="2804" y="961"/>
                      <a:pt x="2804" y="1402"/>
                    </a:cubicBezTo>
                    <a:cubicBezTo>
                      <a:pt x="2804" y="1662"/>
                      <a:pt x="2713" y="1928"/>
                      <a:pt x="2629" y="2103"/>
                    </a:cubicBezTo>
                    <a:cubicBezTo>
                      <a:pt x="2362" y="2538"/>
                      <a:pt x="1837" y="2804"/>
                      <a:pt x="1402" y="2804"/>
                    </a:cubicBezTo>
                    <a:cubicBezTo>
                      <a:pt x="1136" y="2804"/>
                      <a:pt x="961" y="2713"/>
                      <a:pt x="702" y="2629"/>
                    </a:cubicBezTo>
                    <a:lnTo>
                      <a:pt x="702" y="2629"/>
                    </a:lnTo>
                    <a:cubicBezTo>
                      <a:pt x="877" y="2804"/>
                      <a:pt x="1136" y="2888"/>
                      <a:pt x="1402" y="2888"/>
                    </a:cubicBezTo>
                    <a:cubicBezTo>
                      <a:pt x="1928" y="2888"/>
                      <a:pt x="2362" y="2629"/>
                      <a:pt x="2629" y="2187"/>
                    </a:cubicBezTo>
                    <a:cubicBezTo>
                      <a:pt x="2804" y="1928"/>
                      <a:pt x="2888" y="1662"/>
                      <a:pt x="2888" y="1402"/>
                    </a:cubicBezTo>
                    <a:cubicBezTo>
                      <a:pt x="2888" y="961"/>
                      <a:pt x="2629" y="435"/>
                      <a:pt x="2187" y="176"/>
                    </a:cubicBezTo>
                    <a:cubicBezTo>
                      <a:pt x="1928" y="85"/>
                      <a:pt x="1662" y="1"/>
                      <a:pt x="1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 name="Google Shape;1156;p40"/>
            <p:cNvGrpSpPr/>
            <p:nvPr/>
          </p:nvGrpSpPr>
          <p:grpSpPr>
            <a:xfrm rot="-2466451">
              <a:off x="7607417" y="966027"/>
              <a:ext cx="225363" cy="219953"/>
              <a:chOff x="7401525" y="3591700"/>
              <a:chExt cx="728469" cy="710981"/>
            </a:xfrm>
          </p:grpSpPr>
          <p:sp>
            <p:nvSpPr>
              <p:cNvPr id="1157" name="Google Shape;1157;p40"/>
              <p:cNvSpPr/>
              <p:nvPr/>
            </p:nvSpPr>
            <p:spPr>
              <a:xfrm>
                <a:off x="7809019" y="3754735"/>
                <a:ext cx="320974" cy="288404"/>
              </a:xfrm>
              <a:custGeom>
                <a:rect b="b" l="l" r="r" t="t"/>
                <a:pathLst>
                  <a:path extrusionOk="0" h="4647" w="5172">
                    <a:moveTo>
                      <a:pt x="2803" y="1"/>
                    </a:moveTo>
                    <a:cubicBezTo>
                      <a:pt x="2278" y="1"/>
                      <a:pt x="1843" y="351"/>
                      <a:pt x="1493" y="702"/>
                    </a:cubicBezTo>
                    <a:cubicBezTo>
                      <a:pt x="876" y="1318"/>
                      <a:pt x="351" y="2019"/>
                      <a:pt x="0" y="2720"/>
                    </a:cubicBezTo>
                    <a:lnTo>
                      <a:pt x="91" y="3680"/>
                    </a:lnTo>
                    <a:cubicBezTo>
                      <a:pt x="967" y="4205"/>
                      <a:pt x="1843" y="4556"/>
                      <a:pt x="2894" y="4647"/>
                    </a:cubicBezTo>
                    <a:cubicBezTo>
                      <a:pt x="3245" y="4647"/>
                      <a:pt x="3595" y="4647"/>
                      <a:pt x="3854" y="4472"/>
                    </a:cubicBezTo>
                    <a:cubicBezTo>
                      <a:pt x="4471" y="4121"/>
                      <a:pt x="4821" y="3420"/>
                      <a:pt x="4997" y="2804"/>
                    </a:cubicBezTo>
                    <a:cubicBezTo>
                      <a:pt x="5081" y="2629"/>
                      <a:pt x="5172" y="2369"/>
                      <a:pt x="5081" y="2278"/>
                    </a:cubicBezTo>
                    <a:cubicBezTo>
                      <a:pt x="4906" y="2103"/>
                      <a:pt x="4646" y="2019"/>
                      <a:pt x="4555" y="1844"/>
                    </a:cubicBezTo>
                    <a:cubicBezTo>
                      <a:pt x="4555" y="1669"/>
                      <a:pt x="4646" y="1493"/>
                      <a:pt x="4646" y="1318"/>
                    </a:cubicBezTo>
                    <a:cubicBezTo>
                      <a:pt x="4646" y="1227"/>
                      <a:pt x="4555" y="1143"/>
                      <a:pt x="4471" y="1052"/>
                    </a:cubicBezTo>
                    <a:cubicBezTo>
                      <a:pt x="4296" y="968"/>
                      <a:pt x="4030" y="793"/>
                      <a:pt x="3854" y="617"/>
                    </a:cubicBezTo>
                    <a:cubicBezTo>
                      <a:pt x="3595" y="351"/>
                      <a:pt x="3245" y="92"/>
                      <a:pt x="2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0"/>
              <p:cNvSpPr/>
              <p:nvPr/>
            </p:nvSpPr>
            <p:spPr>
              <a:xfrm>
                <a:off x="7803806" y="3754115"/>
                <a:ext cx="326187" cy="289025"/>
              </a:xfrm>
              <a:custGeom>
                <a:rect b="b" l="l" r="r" t="t"/>
                <a:pathLst>
                  <a:path extrusionOk="0" h="4657" w="5256">
                    <a:moveTo>
                      <a:pt x="2831" y="64"/>
                    </a:moveTo>
                    <a:cubicBezTo>
                      <a:pt x="2909" y="64"/>
                      <a:pt x="2986" y="75"/>
                      <a:pt x="3063" y="102"/>
                    </a:cubicBezTo>
                    <a:cubicBezTo>
                      <a:pt x="3329" y="186"/>
                      <a:pt x="3588" y="277"/>
                      <a:pt x="3763" y="452"/>
                    </a:cubicBezTo>
                    <a:cubicBezTo>
                      <a:pt x="4030" y="627"/>
                      <a:pt x="4205" y="887"/>
                      <a:pt x="4464" y="1062"/>
                    </a:cubicBezTo>
                    <a:cubicBezTo>
                      <a:pt x="4555" y="1153"/>
                      <a:pt x="4639" y="1237"/>
                      <a:pt x="4730" y="1412"/>
                    </a:cubicBezTo>
                    <a:cubicBezTo>
                      <a:pt x="4730" y="1503"/>
                      <a:pt x="4639" y="1587"/>
                      <a:pt x="4639" y="1763"/>
                    </a:cubicBezTo>
                    <a:cubicBezTo>
                      <a:pt x="4555" y="1938"/>
                      <a:pt x="4730" y="2029"/>
                      <a:pt x="4905" y="2113"/>
                    </a:cubicBezTo>
                    <a:cubicBezTo>
                      <a:pt x="4990" y="2204"/>
                      <a:pt x="5081" y="2204"/>
                      <a:pt x="5165" y="2379"/>
                    </a:cubicBezTo>
                    <a:cubicBezTo>
                      <a:pt x="5165" y="2463"/>
                      <a:pt x="5165" y="2639"/>
                      <a:pt x="5081" y="2730"/>
                    </a:cubicBezTo>
                    <a:cubicBezTo>
                      <a:pt x="4905" y="3164"/>
                      <a:pt x="4730" y="3690"/>
                      <a:pt x="4464" y="4040"/>
                    </a:cubicBezTo>
                    <a:cubicBezTo>
                      <a:pt x="4289" y="4215"/>
                      <a:pt x="4114" y="4390"/>
                      <a:pt x="3938" y="4482"/>
                    </a:cubicBezTo>
                    <a:cubicBezTo>
                      <a:pt x="3679" y="4566"/>
                      <a:pt x="3329" y="4566"/>
                      <a:pt x="3063" y="4566"/>
                    </a:cubicBezTo>
                    <a:cubicBezTo>
                      <a:pt x="2453" y="4566"/>
                      <a:pt x="1927" y="4482"/>
                      <a:pt x="1402" y="4215"/>
                    </a:cubicBezTo>
                    <a:cubicBezTo>
                      <a:pt x="1135" y="4131"/>
                      <a:pt x="876" y="4040"/>
                      <a:pt x="610" y="3865"/>
                    </a:cubicBezTo>
                    <a:cubicBezTo>
                      <a:pt x="526" y="3865"/>
                      <a:pt x="526" y="3781"/>
                      <a:pt x="435" y="3781"/>
                    </a:cubicBezTo>
                    <a:cubicBezTo>
                      <a:pt x="435" y="3781"/>
                      <a:pt x="351" y="3781"/>
                      <a:pt x="351" y="3690"/>
                    </a:cubicBezTo>
                    <a:lnTo>
                      <a:pt x="260" y="3690"/>
                    </a:lnTo>
                    <a:lnTo>
                      <a:pt x="260" y="3606"/>
                    </a:lnTo>
                    <a:cubicBezTo>
                      <a:pt x="175" y="3339"/>
                      <a:pt x="175" y="3080"/>
                      <a:pt x="84" y="2814"/>
                    </a:cubicBezTo>
                    <a:lnTo>
                      <a:pt x="84" y="2730"/>
                    </a:lnTo>
                    <a:cubicBezTo>
                      <a:pt x="351" y="2288"/>
                      <a:pt x="701" y="1763"/>
                      <a:pt x="1051" y="1328"/>
                    </a:cubicBezTo>
                    <a:cubicBezTo>
                      <a:pt x="1227" y="1153"/>
                      <a:pt x="1402" y="887"/>
                      <a:pt x="1661" y="712"/>
                    </a:cubicBezTo>
                    <a:cubicBezTo>
                      <a:pt x="1836" y="536"/>
                      <a:pt x="2011" y="361"/>
                      <a:pt x="2278" y="186"/>
                    </a:cubicBezTo>
                    <a:cubicBezTo>
                      <a:pt x="2460" y="127"/>
                      <a:pt x="2647" y="64"/>
                      <a:pt x="2831" y="64"/>
                    </a:cubicBezTo>
                    <a:close/>
                    <a:moveTo>
                      <a:pt x="2845" y="0"/>
                    </a:moveTo>
                    <a:cubicBezTo>
                      <a:pt x="2801" y="0"/>
                      <a:pt x="2757" y="4"/>
                      <a:pt x="2712" y="11"/>
                    </a:cubicBezTo>
                    <a:cubicBezTo>
                      <a:pt x="2102" y="102"/>
                      <a:pt x="1752" y="536"/>
                      <a:pt x="1402" y="887"/>
                    </a:cubicBezTo>
                    <a:cubicBezTo>
                      <a:pt x="960" y="1328"/>
                      <a:pt x="610" y="1854"/>
                      <a:pt x="260" y="2379"/>
                    </a:cubicBezTo>
                    <a:cubicBezTo>
                      <a:pt x="175" y="2463"/>
                      <a:pt x="84" y="2555"/>
                      <a:pt x="0" y="2730"/>
                    </a:cubicBezTo>
                    <a:cubicBezTo>
                      <a:pt x="84" y="2989"/>
                      <a:pt x="84" y="3255"/>
                      <a:pt x="175" y="3515"/>
                    </a:cubicBezTo>
                    <a:lnTo>
                      <a:pt x="175" y="3690"/>
                    </a:lnTo>
                    <a:lnTo>
                      <a:pt x="260" y="3781"/>
                    </a:lnTo>
                    <a:cubicBezTo>
                      <a:pt x="526" y="3865"/>
                      <a:pt x="785" y="4040"/>
                      <a:pt x="1051" y="4131"/>
                    </a:cubicBezTo>
                    <a:cubicBezTo>
                      <a:pt x="1577" y="4390"/>
                      <a:pt x="2187" y="4566"/>
                      <a:pt x="2712" y="4657"/>
                    </a:cubicBezTo>
                    <a:cubicBezTo>
                      <a:pt x="3238" y="4657"/>
                      <a:pt x="3854" y="4657"/>
                      <a:pt x="4289" y="4306"/>
                    </a:cubicBezTo>
                    <a:cubicBezTo>
                      <a:pt x="4639" y="3956"/>
                      <a:pt x="4905" y="3515"/>
                      <a:pt x="5081" y="3080"/>
                    </a:cubicBezTo>
                    <a:cubicBezTo>
                      <a:pt x="5081" y="2905"/>
                      <a:pt x="5165" y="2814"/>
                      <a:pt x="5165" y="2730"/>
                    </a:cubicBezTo>
                    <a:cubicBezTo>
                      <a:pt x="5256" y="2555"/>
                      <a:pt x="5256" y="2463"/>
                      <a:pt x="5256" y="2379"/>
                    </a:cubicBezTo>
                    <a:cubicBezTo>
                      <a:pt x="5165" y="2113"/>
                      <a:pt x="4905" y="2113"/>
                      <a:pt x="4730" y="1938"/>
                    </a:cubicBezTo>
                    <a:cubicBezTo>
                      <a:pt x="4555" y="1763"/>
                      <a:pt x="4814" y="1503"/>
                      <a:pt x="4730" y="1237"/>
                    </a:cubicBezTo>
                    <a:lnTo>
                      <a:pt x="4464" y="978"/>
                    </a:lnTo>
                    <a:cubicBezTo>
                      <a:pt x="4380" y="887"/>
                      <a:pt x="4205" y="803"/>
                      <a:pt x="4114" y="712"/>
                    </a:cubicBezTo>
                    <a:cubicBezTo>
                      <a:pt x="3716" y="391"/>
                      <a:pt x="3313" y="0"/>
                      <a:pt x="2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0"/>
              <p:cNvSpPr/>
              <p:nvPr/>
            </p:nvSpPr>
            <p:spPr>
              <a:xfrm>
                <a:off x="7814667" y="3895304"/>
                <a:ext cx="217520" cy="60883"/>
              </a:xfrm>
              <a:custGeom>
                <a:rect b="b" l="l" r="r" t="t"/>
                <a:pathLst>
                  <a:path extrusionOk="0" h="981" w="3505">
                    <a:moveTo>
                      <a:pt x="3145" y="1"/>
                    </a:moveTo>
                    <a:cubicBezTo>
                      <a:pt x="2040" y="1"/>
                      <a:pt x="949" y="348"/>
                      <a:pt x="0" y="980"/>
                    </a:cubicBezTo>
                    <a:lnTo>
                      <a:pt x="3504" y="13"/>
                    </a:lnTo>
                    <a:cubicBezTo>
                      <a:pt x="3384" y="5"/>
                      <a:pt x="3265" y="1"/>
                      <a:pt x="3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7809019" y="3890898"/>
                <a:ext cx="228381" cy="65290"/>
              </a:xfrm>
              <a:custGeom>
                <a:rect b="b" l="l" r="r" t="t"/>
                <a:pathLst>
                  <a:path extrusionOk="0" h="1052" w="3680">
                    <a:moveTo>
                      <a:pt x="3595" y="0"/>
                    </a:moveTo>
                    <a:cubicBezTo>
                      <a:pt x="2628" y="0"/>
                      <a:pt x="1668" y="175"/>
                      <a:pt x="792" y="610"/>
                    </a:cubicBezTo>
                    <a:cubicBezTo>
                      <a:pt x="526" y="701"/>
                      <a:pt x="267" y="785"/>
                      <a:pt x="91" y="960"/>
                    </a:cubicBezTo>
                    <a:cubicBezTo>
                      <a:pt x="0" y="960"/>
                      <a:pt x="91" y="1051"/>
                      <a:pt x="91" y="1051"/>
                    </a:cubicBezTo>
                    <a:cubicBezTo>
                      <a:pt x="876" y="526"/>
                      <a:pt x="1843" y="175"/>
                      <a:pt x="2803" y="84"/>
                    </a:cubicBezTo>
                    <a:lnTo>
                      <a:pt x="3595" y="84"/>
                    </a:lnTo>
                    <a:cubicBezTo>
                      <a:pt x="3679" y="84"/>
                      <a:pt x="3679" y="0"/>
                      <a:pt x="3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0"/>
              <p:cNvSpPr/>
              <p:nvPr/>
            </p:nvSpPr>
            <p:spPr>
              <a:xfrm>
                <a:off x="7814667" y="3841745"/>
                <a:ext cx="108791" cy="114443"/>
              </a:xfrm>
              <a:custGeom>
                <a:rect b="b" l="l" r="r" t="t"/>
                <a:pathLst>
                  <a:path extrusionOk="0" h="1844" w="1753">
                    <a:moveTo>
                      <a:pt x="1752" y="0"/>
                    </a:moveTo>
                    <a:lnTo>
                      <a:pt x="1752" y="0"/>
                    </a:lnTo>
                    <a:cubicBezTo>
                      <a:pt x="1052" y="442"/>
                      <a:pt x="435" y="1051"/>
                      <a:pt x="0" y="1843"/>
                    </a:cubicBezTo>
                    <a:lnTo>
                      <a:pt x="17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0"/>
              <p:cNvSpPr/>
              <p:nvPr/>
            </p:nvSpPr>
            <p:spPr>
              <a:xfrm>
                <a:off x="7809019" y="3841745"/>
                <a:ext cx="119652" cy="114443"/>
              </a:xfrm>
              <a:custGeom>
                <a:rect b="b" l="l" r="r" t="t"/>
                <a:pathLst>
                  <a:path extrusionOk="0" h="1844" w="1928">
                    <a:moveTo>
                      <a:pt x="1843" y="0"/>
                    </a:moveTo>
                    <a:cubicBezTo>
                      <a:pt x="1143" y="442"/>
                      <a:pt x="442" y="1051"/>
                      <a:pt x="91" y="1752"/>
                    </a:cubicBezTo>
                    <a:cubicBezTo>
                      <a:pt x="0" y="1843"/>
                      <a:pt x="91" y="1843"/>
                      <a:pt x="91" y="1843"/>
                    </a:cubicBezTo>
                    <a:cubicBezTo>
                      <a:pt x="526" y="1051"/>
                      <a:pt x="1143" y="442"/>
                      <a:pt x="1927" y="91"/>
                    </a:cubicBezTo>
                    <a:cubicBezTo>
                      <a:pt x="1927" y="0"/>
                      <a:pt x="1927" y="0"/>
                      <a:pt x="1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a:off x="7814667" y="3948491"/>
                <a:ext cx="179229" cy="12909"/>
              </a:xfrm>
              <a:custGeom>
                <a:rect b="b" l="l" r="r" t="t"/>
                <a:pathLst>
                  <a:path extrusionOk="0" h="208" w="2888">
                    <a:moveTo>
                      <a:pt x="1303" y="1"/>
                    </a:moveTo>
                    <a:cubicBezTo>
                      <a:pt x="868" y="1"/>
                      <a:pt x="434" y="44"/>
                      <a:pt x="0" y="123"/>
                    </a:cubicBezTo>
                    <a:lnTo>
                      <a:pt x="2888" y="207"/>
                    </a:lnTo>
                    <a:cubicBezTo>
                      <a:pt x="2361" y="65"/>
                      <a:pt x="1832" y="1"/>
                      <a:pt x="1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0"/>
              <p:cNvSpPr/>
              <p:nvPr/>
            </p:nvSpPr>
            <p:spPr>
              <a:xfrm>
                <a:off x="7809019" y="3944829"/>
                <a:ext cx="190524" cy="22218"/>
              </a:xfrm>
              <a:custGeom>
                <a:rect b="b" l="l" r="r" t="t"/>
                <a:pathLst>
                  <a:path extrusionOk="0" h="358" w="3070">
                    <a:moveTo>
                      <a:pt x="1106" y="1"/>
                    </a:moveTo>
                    <a:cubicBezTo>
                      <a:pt x="768" y="1"/>
                      <a:pt x="429" y="30"/>
                      <a:pt x="91" y="91"/>
                    </a:cubicBezTo>
                    <a:cubicBezTo>
                      <a:pt x="0" y="91"/>
                      <a:pt x="91" y="182"/>
                      <a:pt x="91" y="182"/>
                    </a:cubicBezTo>
                    <a:cubicBezTo>
                      <a:pt x="434" y="120"/>
                      <a:pt x="777" y="90"/>
                      <a:pt x="1121" y="90"/>
                    </a:cubicBezTo>
                    <a:cubicBezTo>
                      <a:pt x="1741" y="90"/>
                      <a:pt x="2361" y="186"/>
                      <a:pt x="2979" y="357"/>
                    </a:cubicBezTo>
                    <a:cubicBezTo>
                      <a:pt x="3070" y="357"/>
                      <a:pt x="3070" y="266"/>
                      <a:pt x="2979" y="266"/>
                    </a:cubicBezTo>
                    <a:cubicBezTo>
                      <a:pt x="2356" y="98"/>
                      <a:pt x="1731" y="1"/>
                      <a:pt x="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0"/>
              <p:cNvSpPr/>
              <p:nvPr/>
            </p:nvSpPr>
            <p:spPr>
              <a:xfrm>
                <a:off x="7738579" y="3999567"/>
                <a:ext cx="293606" cy="298893"/>
              </a:xfrm>
              <a:custGeom>
                <a:rect b="b" l="l" r="r" t="t"/>
                <a:pathLst>
                  <a:path extrusionOk="0" h="4816" w="4731">
                    <a:moveTo>
                      <a:pt x="1226" y="1"/>
                    </a:moveTo>
                    <a:lnTo>
                      <a:pt x="351" y="435"/>
                    </a:lnTo>
                    <a:cubicBezTo>
                      <a:pt x="84" y="1402"/>
                      <a:pt x="0" y="2362"/>
                      <a:pt x="259" y="3330"/>
                    </a:cubicBezTo>
                    <a:cubicBezTo>
                      <a:pt x="351" y="3680"/>
                      <a:pt x="526" y="4030"/>
                      <a:pt x="785" y="4290"/>
                    </a:cubicBezTo>
                    <a:cubicBezTo>
                      <a:pt x="1226" y="4731"/>
                      <a:pt x="2011" y="4815"/>
                      <a:pt x="2712" y="4815"/>
                    </a:cubicBezTo>
                    <a:cubicBezTo>
                      <a:pt x="2887" y="4815"/>
                      <a:pt x="3153" y="4815"/>
                      <a:pt x="3238" y="4640"/>
                    </a:cubicBezTo>
                    <a:cubicBezTo>
                      <a:pt x="3329" y="4465"/>
                      <a:pt x="3238" y="4205"/>
                      <a:pt x="3413" y="4114"/>
                    </a:cubicBezTo>
                    <a:cubicBezTo>
                      <a:pt x="3500" y="4072"/>
                      <a:pt x="3611" y="4072"/>
                      <a:pt x="3710" y="4072"/>
                    </a:cubicBezTo>
                    <a:cubicBezTo>
                      <a:pt x="3809" y="4072"/>
                      <a:pt x="3896" y="4072"/>
                      <a:pt x="3938" y="4030"/>
                    </a:cubicBezTo>
                    <a:cubicBezTo>
                      <a:pt x="4029" y="3939"/>
                      <a:pt x="4114" y="3855"/>
                      <a:pt x="4114" y="3764"/>
                    </a:cubicBezTo>
                    <a:cubicBezTo>
                      <a:pt x="4205" y="3505"/>
                      <a:pt x="4289" y="3330"/>
                      <a:pt x="4380" y="3063"/>
                    </a:cubicBezTo>
                    <a:cubicBezTo>
                      <a:pt x="4555" y="2713"/>
                      <a:pt x="4730" y="2278"/>
                      <a:pt x="4639" y="1837"/>
                    </a:cubicBezTo>
                    <a:cubicBezTo>
                      <a:pt x="4464" y="1402"/>
                      <a:pt x="4029" y="1052"/>
                      <a:pt x="3588" y="877"/>
                    </a:cubicBezTo>
                    <a:cubicBezTo>
                      <a:pt x="2803" y="435"/>
                      <a:pt x="2011" y="176"/>
                      <a:pt x="12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a:off x="7743793" y="3997085"/>
                <a:ext cx="293606" cy="305596"/>
              </a:xfrm>
              <a:custGeom>
                <a:rect b="b" l="l" r="r" t="t"/>
                <a:pathLst>
                  <a:path extrusionOk="0" h="4924" w="4731">
                    <a:moveTo>
                      <a:pt x="1071" y="46"/>
                    </a:moveTo>
                    <a:cubicBezTo>
                      <a:pt x="1679" y="220"/>
                      <a:pt x="2200" y="393"/>
                      <a:pt x="2803" y="567"/>
                    </a:cubicBezTo>
                    <a:cubicBezTo>
                      <a:pt x="3069" y="651"/>
                      <a:pt x="3329" y="826"/>
                      <a:pt x="3595" y="917"/>
                    </a:cubicBezTo>
                    <a:cubicBezTo>
                      <a:pt x="3770" y="1092"/>
                      <a:pt x="3945" y="1176"/>
                      <a:pt x="4121" y="1351"/>
                    </a:cubicBezTo>
                    <a:cubicBezTo>
                      <a:pt x="4296" y="1527"/>
                      <a:pt x="4471" y="1702"/>
                      <a:pt x="4555" y="1968"/>
                    </a:cubicBezTo>
                    <a:cubicBezTo>
                      <a:pt x="4555" y="2227"/>
                      <a:pt x="4471" y="2578"/>
                      <a:pt x="4380" y="2844"/>
                    </a:cubicBezTo>
                    <a:cubicBezTo>
                      <a:pt x="4296" y="3103"/>
                      <a:pt x="4205" y="3370"/>
                      <a:pt x="4030" y="3720"/>
                    </a:cubicBezTo>
                    <a:cubicBezTo>
                      <a:pt x="4030" y="3804"/>
                      <a:pt x="3945" y="3979"/>
                      <a:pt x="3854" y="4070"/>
                    </a:cubicBezTo>
                    <a:lnTo>
                      <a:pt x="3504" y="4070"/>
                    </a:lnTo>
                    <a:cubicBezTo>
                      <a:pt x="3245" y="4070"/>
                      <a:pt x="3245" y="4245"/>
                      <a:pt x="3154" y="4505"/>
                    </a:cubicBezTo>
                    <a:cubicBezTo>
                      <a:pt x="3154" y="4596"/>
                      <a:pt x="3154" y="4680"/>
                      <a:pt x="3069" y="4771"/>
                    </a:cubicBezTo>
                    <a:cubicBezTo>
                      <a:pt x="2978" y="4855"/>
                      <a:pt x="2803" y="4855"/>
                      <a:pt x="2719" y="4855"/>
                    </a:cubicBezTo>
                    <a:cubicBezTo>
                      <a:pt x="2194" y="4855"/>
                      <a:pt x="1752" y="4771"/>
                      <a:pt x="1318" y="4680"/>
                    </a:cubicBezTo>
                    <a:cubicBezTo>
                      <a:pt x="1051" y="4596"/>
                      <a:pt x="876" y="4421"/>
                      <a:pt x="701" y="4245"/>
                    </a:cubicBezTo>
                    <a:cubicBezTo>
                      <a:pt x="526" y="4070"/>
                      <a:pt x="351" y="3804"/>
                      <a:pt x="267" y="3545"/>
                    </a:cubicBezTo>
                    <a:cubicBezTo>
                      <a:pt x="91" y="3019"/>
                      <a:pt x="91" y="2402"/>
                      <a:pt x="91" y="1793"/>
                    </a:cubicBezTo>
                    <a:cubicBezTo>
                      <a:pt x="91" y="1527"/>
                      <a:pt x="175" y="1176"/>
                      <a:pt x="175" y="917"/>
                    </a:cubicBezTo>
                    <a:cubicBezTo>
                      <a:pt x="175" y="826"/>
                      <a:pt x="267" y="742"/>
                      <a:pt x="267" y="651"/>
                    </a:cubicBezTo>
                    <a:lnTo>
                      <a:pt x="267" y="567"/>
                    </a:lnTo>
                    <a:lnTo>
                      <a:pt x="267" y="475"/>
                    </a:lnTo>
                    <a:lnTo>
                      <a:pt x="351" y="475"/>
                    </a:lnTo>
                    <a:cubicBezTo>
                      <a:pt x="617" y="300"/>
                      <a:pt x="792" y="216"/>
                      <a:pt x="1051" y="125"/>
                    </a:cubicBezTo>
                    <a:cubicBezTo>
                      <a:pt x="1051" y="75"/>
                      <a:pt x="1051" y="55"/>
                      <a:pt x="1071" y="46"/>
                    </a:cubicBezTo>
                    <a:close/>
                    <a:moveTo>
                      <a:pt x="1115" y="0"/>
                    </a:moveTo>
                    <a:cubicBezTo>
                      <a:pt x="1102" y="0"/>
                      <a:pt x="1082" y="11"/>
                      <a:pt x="1051" y="41"/>
                    </a:cubicBezTo>
                    <a:cubicBezTo>
                      <a:pt x="876" y="125"/>
                      <a:pt x="617" y="216"/>
                      <a:pt x="442" y="391"/>
                    </a:cubicBezTo>
                    <a:lnTo>
                      <a:pt x="267" y="391"/>
                    </a:lnTo>
                    <a:cubicBezTo>
                      <a:pt x="267" y="475"/>
                      <a:pt x="267" y="475"/>
                      <a:pt x="175" y="475"/>
                    </a:cubicBezTo>
                    <a:cubicBezTo>
                      <a:pt x="175" y="826"/>
                      <a:pt x="91" y="1092"/>
                      <a:pt x="91" y="1442"/>
                    </a:cubicBezTo>
                    <a:cubicBezTo>
                      <a:pt x="0" y="2052"/>
                      <a:pt x="0" y="2669"/>
                      <a:pt x="175" y="3278"/>
                    </a:cubicBezTo>
                    <a:cubicBezTo>
                      <a:pt x="267" y="3804"/>
                      <a:pt x="526" y="4245"/>
                      <a:pt x="967" y="4596"/>
                    </a:cubicBezTo>
                    <a:cubicBezTo>
                      <a:pt x="1402" y="4771"/>
                      <a:pt x="1927" y="4855"/>
                      <a:pt x="2369" y="4855"/>
                    </a:cubicBezTo>
                    <a:cubicBezTo>
                      <a:pt x="2498" y="4901"/>
                      <a:pt x="2630" y="4923"/>
                      <a:pt x="2751" y="4923"/>
                    </a:cubicBezTo>
                    <a:cubicBezTo>
                      <a:pt x="2872" y="4923"/>
                      <a:pt x="2982" y="4901"/>
                      <a:pt x="3069" y="4855"/>
                    </a:cubicBezTo>
                    <a:cubicBezTo>
                      <a:pt x="3245" y="4680"/>
                      <a:pt x="3245" y="4421"/>
                      <a:pt x="3329" y="4245"/>
                    </a:cubicBezTo>
                    <a:cubicBezTo>
                      <a:pt x="3374" y="4112"/>
                      <a:pt x="3485" y="4090"/>
                      <a:pt x="3606" y="4090"/>
                    </a:cubicBezTo>
                    <a:cubicBezTo>
                      <a:pt x="3668" y="4090"/>
                      <a:pt x="3734" y="4096"/>
                      <a:pt x="3795" y="4096"/>
                    </a:cubicBezTo>
                    <a:cubicBezTo>
                      <a:pt x="3851" y="4096"/>
                      <a:pt x="3903" y="4090"/>
                      <a:pt x="3945" y="4070"/>
                    </a:cubicBezTo>
                    <a:cubicBezTo>
                      <a:pt x="4030" y="3979"/>
                      <a:pt x="4030" y="3895"/>
                      <a:pt x="4121" y="3720"/>
                    </a:cubicBezTo>
                    <a:cubicBezTo>
                      <a:pt x="4121" y="3629"/>
                      <a:pt x="4205" y="3454"/>
                      <a:pt x="4296" y="3278"/>
                    </a:cubicBezTo>
                    <a:cubicBezTo>
                      <a:pt x="4471" y="2753"/>
                      <a:pt x="4730" y="2143"/>
                      <a:pt x="4471" y="1618"/>
                    </a:cubicBezTo>
                    <a:cubicBezTo>
                      <a:pt x="4205" y="1176"/>
                      <a:pt x="3679" y="917"/>
                      <a:pt x="3245" y="742"/>
                    </a:cubicBezTo>
                    <a:cubicBezTo>
                      <a:pt x="2719" y="475"/>
                      <a:pt x="2102" y="300"/>
                      <a:pt x="1577" y="125"/>
                    </a:cubicBezTo>
                    <a:cubicBezTo>
                      <a:pt x="1402" y="41"/>
                      <a:pt x="1227" y="41"/>
                      <a:pt x="1142" y="41"/>
                    </a:cubicBezTo>
                    <a:cubicBezTo>
                      <a:pt x="1142" y="41"/>
                      <a:pt x="1142" y="0"/>
                      <a:pt x="11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0"/>
              <p:cNvSpPr/>
              <p:nvPr/>
            </p:nvSpPr>
            <p:spPr>
              <a:xfrm>
                <a:off x="7787235" y="4015703"/>
                <a:ext cx="125361" cy="190532"/>
              </a:xfrm>
              <a:custGeom>
                <a:rect b="b" l="l" r="r" t="t"/>
                <a:pathLst>
                  <a:path extrusionOk="0" h="3070" w="2020">
                    <a:moveTo>
                      <a:pt x="1" y="0"/>
                    </a:moveTo>
                    <a:lnTo>
                      <a:pt x="2019" y="3070"/>
                    </a:lnTo>
                    <a:cubicBezTo>
                      <a:pt x="1669" y="1843"/>
                      <a:pt x="968" y="79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a:off x="7783760" y="4013345"/>
                <a:ext cx="128837" cy="192890"/>
              </a:xfrm>
              <a:custGeom>
                <a:rect b="b" l="l" r="r" t="t"/>
                <a:pathLst>
                  <a:path extrusionOk="0" h="3108" w="2076">
                    <a:moveTo>
                      <a:pt x="38" y="1"/>
                    </a:moveTo>
                    <a:cubicBezTo>
                      <a:pt x="20" y="1"/>
                      <a:pt x="1" y="38"/>
                      <a:pt x="57" y="38"/>
                    </a:cubicBezTo>
                    <a:cubicBezTo>
                      <a:pt x="57" y="10"/>
                      <a:pt x="48" y="1"/>
                      <a:pt x="38" y="1"/>
                    </a:cubicBezTo>
                    <a:close/>
                    <a:moveTo>
                      <a:pt x="57" y="38"/>
                    </a:moveTo>
                    <a:lnTo>
                      <a:pt x="57" y="38"/>
                    </a:lnTo>
                    <a:cubicBezTo>
                      <a:pt x="758" y="655"/>
                      <a:pt x="1374" y="1440"/>
                      <a:pt x="1725" y="2316"/>
                    </a:cubicBezTo>
                    <a:lnTo>
                      <a:pt x="1984" y="3108"/>
                    </a:lnTo>
                    <a:lnTo>
                      <a:pt x="2075" y="3108"/>
                    </a:lnTo>
                    <a:cubicBezTo>
                      <a:pt x="1809" y="2140"/>
                      <a:pt x="1374" y="1265"/>
                      <a:pt x="674" y="564"/>
                    </a:cubicBezTo>
                    <a:cubicBezTo>
                      <a:pt x="498" y="389"/>
                      <a:pt x="323" y="213"/>
                      <a:pt x="57" y="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7787235" y="4015703"/>
                <a:ext cx="136222" cy="70937"/>
              </a:xfrm>
              <a:custGeom>
                <a:rect b="b" l="l" r="r" t="t"/>
                <a:pathLst>
                  <a:path extrusionOk="0" h="1143" w="2195">
                    <a:moveTo>
                      <a:pt x="1" y="0"/>
                    </a:moveTo>
                    <a:lnTo>
                      <a:pt x="2194" y="1142"/>
                    </a:lnTo>
                    <a:cubicBezTo>
                      <a:pt x="1578" y="526"/>
                      <a:pt x="793" y="17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0"/>
              <p:cNvSpPr/>
              <p:nvPr/>
            </p:nvSpPr>
            <p:spPr>
              <a:xfrm>
                <a:off x="7787235" y="4015703"/>
                <a:ext cx="141435" cy="73234"/>
              </a:xfrm>
              <a:custGeom>
                <a:rect b="b" l="l" r="r" t="t"/>
                <a:pathLst>
                  <a:path extrusionOk="0" h="1180" w="2279">
                    <a:moveTo>
                      <a:pt x="1" y="0"/>
                    </a:moveTo>
                    <a:cubicBezTo>
                      <a:pt x="793" y="175"/>
                      <a:pt x="1578" y="617"/>
                      <a:pt x="2194" y="1142"/>
                    </a:cubicBezTo>
                    <a:cubicBezTo>
                      <a:pt x="2194" y="1171"/>
                      <a:pt x="2204" y="1180"/>
                      <a:pt x="2216" y="1180"/>
                    </a:cubicBezTo>
                    <a:cubicBezTo>
                      <a:pt x="2241" y="1180"/>
                      <a:pt x="2278" y="1142"/>
                      <a:pt x="2278" y="1142"/>
                    </a:cubicBezTo>
                    <a:cubicBezTo>
                      <a:pt x="1578" y="526"/>
                      <a:pt x="793" y="9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0"/>
              <p:cNvSpPr/>
              <p:nvPr/>
            </p:nvSpPr>
            <p:spPr>
              <a:xfrm>
                <a:off x="7787235" y="4015703"/>
                <a:ext cx="43566" cy="174023"/>
              </a:xfrm>
              <a:custGeom>
                <a:rect b="b" l="l" r="r" t="t"/>
                <a:pathLst>
                  <a:path extrusionOk="0" h="2804" w="702">
                    <a:moveTo>
                      <a:pt x="1" y="0"/>
                    </a:moveTo>
                    <a:lnTo>
                      <a:pt x="702" y="2803"/>
                    </a:lnTo>
                    <a:cubicBezTo>
                      <a:pt x="702" y="1843"/>
                      <a:pt x="442" y="87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a:off x="7782022" y="4013345"/>
                <a:ext cx="54427" cy="178864"/>
              </a:xfrm>
              <a:custGeom>
                <a:rect b="b" l="l" r="r" t="t"/>
                <a:pathLst>
                  <a:path extrusionOk="0" h="2882" w="877">
                    <a:moveTo>
                      <a:pt x="63" y="1"/>
                    </a:moveTo>
                    <a:cubicBezTo>
                      <a:pt x="38" y="1"/>
                      <a:pt x="1" y="38"/>
                      <a:pt x="1" y="38"/>
                    </a:cubicBezTo>
                    <a:cubicBezTo>
                      <a:pt x="526" y="914"/>
                      <a:pt x="786" y="1881"/>
                      <a:pt x="786" y="2841"/>
                    </a:cubicBezTo>
                    <a:cubicBezTo>
                      <a:pt x="786" y="2841"/>
                      <a:pt x="826" y="2882"/>
                      <a:pt x="853" y="2882"/>
                    </a:cubicBezTo>
                    <a:cubicBezTo>
                      <a:pt x="867" y="2882"/>
                      <a:pt x="877" y="2872"/>
                      <a:pt x="877" y="2841"/>
                    </a:cubicBezTo>
                    <a:cubicBezTo>
                      <a:pt x="786" y="1881"/>
                      <a:pt x="526" y="914"/>
                      <a:pt x="85" y="38"/>
                    </a:cubicBezTo>
                    <a:cubicBezTo>
                      <a:pt x="85" y="10"/>
                      <a:pt x="76"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0"/>
              <p:cNvSpPr/>
              <p:nvPr/>
            </p:nvSpPr>
            <p:spPr>
              <a:xfrm>
                <a:off x="7461104" y="3988707"/>
                <a:ext cx="288393" cy="288901"/>
              </a:xfrm>
              <a:custGeom>
                <a:rect b="b" l="l" r="r" t="t"/>
                <a:pathLst>
                  <a:path extrusionOk="0" h="4655" w="4647">
                    <a:moveTo>
                      <a:pt x="3855" y="1"/>
                    </a:moveTo>
                    <a:cubicBezTo>
                      <a:pt x="2894" y="1"/>
                      <a:pt x="1927" y="260"/>
                      <a:pt x="1052" y="786"/>
                    </a:cubicBezTo>
                    <a:cubicBezTo>
                      <a:pt x="792" y="961"/>
                      <a:pt x="526" y="1227"/>
                      <a:pt x="351" y="1577"/>
                    </a:cubicBezTo>
                    <a:cubicBezTo>
                      <a:pt x="0" y="2187"/>
                      <a:pt x="176" y="2888"/>
                      <a:pt x="442" y="3589"/>
                    </a:cubicBezTo>
                    <a:cubicBezTo>
                      <a:pt x="442" y="3764"/>
                      <a:pt x="526" y="3939"/>
                      <a:pt x="701" y="4030"/>
                    </a:cubicBezTo>
                    <a:cubicBezTo>
                      <a:pt x="737" y="4047"/>
                      <a:pt x="777" y="4054"/>
                      <a:pt x="819" y="4054"/>
                    </a:cubicBezTo>
                    <a:cubicBezTo>
                      <a:pt x="937" y="4054"/>
                      <a:pt x="1073" y="4003"/>
                      <a:pt x="1192" y="4003"/>
                    </a:cubicBezTo>
                    <a:cubicBezTo>
                      <a:pt x="1237" y="4003"/>
                      <a:pt x="1280" y="4010"/>
                      <a:pt x="1318" y="4030"/>
                    </a:cubicBezTo>
                    <a:cubicBezTo>
                      <a:pt x="1493" y="4114"/>
                      <a:pt x="1493" y="4380"/>
                      <a:pt x="1577" y="4465"/>
                    </a:cubicBezTo>
                    <a:cubicBezTo>
                      <a:pt x="1668" y="4556"/>
                      <a:pt x="1752" y="4556"/>
                      <a:pt x="1843" y="4556"/>
                    </a:cubicBezTo>
                    <a:cubicBezTo>
                      <a:pt x="2103" y="4640"/>
                      <a:pt x="2369" y="4640"/>
                      <a:pt x="2628" y="4640"/>
                    </a:cubicBezTo>
                    <a:cubicBezTo>
                      <a:pt x="2808" y="4640"/>
                      <a:pt x="2986" y="4655"/>
                      <a:pt x="3158" y="4655"/>
                    </a:cubicBezTo>
                    <a:cubicBezTo>
                      <a:pt x="3409" y="4655"/>
                      <a:pt x="3646" y="4623"/>
                      <a:pt x="3855" y="4465"/>
                    </a:cubicBezTo>
                    <a:cubicBezTo>
                      <a:pt x="4296" y="4205"/>
                      <a:pt x="4380" y="3680"/>
                      <a:pt x="4471" y="3154"/>
                    </a:cubicBezTo>
                    <a:cubicBezTo>
                      <a:pt x="4555" y="2278"/>
                      <a:pt x="4646" y="1486"/>
                      <a:pt x="4555" y="610"/>
                    </a:cubicBezTo>
                    <a:lnTo>
                      <a:pt x="3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0"/>
              <p:cNvSpPr/>
              <p:nvPr/>
            </p:nvSpPr>
            <p:spPr>
              <a:xfrm>
                <a:off x="7470227" y="3983059"/>
                <a:ext cx="279270" cy="296783"/>
              </a:xfrm>
              <a:custGeom>
                <a:rect b="b" l="l" r="r" t="t"/>
                <a:pathLst>
                  <a:path extrusionOk="0" h="4782" w="4500">
                    <a:moveTo>
                      <a:pt x="3623" y="1"/>
                    </a:moveTo>
                    <a:cubicBezTo>
                      <a:pt x="3357" y="92"/>
                      <a:pt x="3098" y="92"/>
                      <a:pt x="2832" y="176"/>
                    </a:cubicBezTo>
                    <a:cubicBezTo>
                      <a:pt x="2222" y="267"/>
                      <a:pt x="1696" y="442"/>
                      <a:pt x="1171" y="701"/>
                    </a:cubicBezTo>
                    <a:cubicBezTo>
                      <a:pt x="729" y="968"/>
                      <a:pt x="295" y="1318"/>
                      <a:pt x="120" y="1844"/>
                    </a:cubicBezTo>
                    <a:cubicBezTo>
                      <a:pt x="88" y="1938"/>
                      <a:pt x="65" y="2034"/>
                      <a:pt x="50" y="2132"/>
                    </a:cubicBezTo>
                    <a:lnTo>
                      <a:pt x="50" y="2132"/>
                    </a:lnTo>
                    <a:cubicBezTo>
                      <a:pt x="133" y="1888"/>
                      <a:pt x="217" y="1655"/>
                      <a:pt x="379" y="1493"/>
                    </a:cubicBezTo>
                    <a:cubicBezTo>
                      <a:pt x="470" y="1227"/>
                      <a:pt x="729" y="1052"/>
                      <a:pt x="905" y="877"/>
                    </a:cubicBezTo>
                    <a:cubicBezTo>
                      <a:pt x="1430" y="617"/>
                      <a:pt x="1956" y="442"/>
                      <a:pt x="2481" y="267"/>
                    </a:cubicBezTo>
                    <a:cubicBezTo>
                      <a:pt x="2747" y="176"/>
                      <a:pt x="3007" y="176"/>
                      <a:pt x="3273" y="92"/>
                    </a:cubicBezTo>
                    <a:lnTo>
                      <a:pt x="3708" y="92"/>
                    </a:lnTo>
                    <a:cubicBezTo>
                      <a:pt x="3708" y="1"/>
                      <a:pt x="3708" y="1"/>
                      <a:pt x="3623" y="1"/>
                    </a:cubicBezTo>
                    <a:close/>
                    <a:moveTo>
                      <a:pt x="50" y="2132"/>
                    </a:moveTo>
                    <a:cubicBezTo>
                      <a:pt x="43" y="2153"/>
                      <a:pt x="36" y="2173"/>
                      <a:pt x="29" y="2194"/>
                    </a:cubicBezTo>
                    <a:cubicBezTo>
                      <a:pt x="29" y="2234"/>
                      <a:pt x="29" y="2273"/>
                      <a:pt x="29" y="2313"/>
                    </a:cubicBezTo>
                    <a:lnTo>
                      <a:pt x="29" y="2313"/>
                    </a:lnTo>
                    <a:cubicBezTo>
                      <a:pt x="33" y="2253"/>
                      <a:pt x="40" y="2192"/>
                      <a:pt x="50" y="2132"/>
                    </a:cubicBezTo>
                    <a:close/>
                    <a:moveTo>
                      <a:pt x="29" y="2313"/>
                    </a:moveTo>
                    <a:cubicBezTo>
                      <a:pt x="0" y="2713"/>
                      <a:pt x="79" y="3130"/>
                      <a:pt x="204" y="3504"/>
                    </a:cubicBezTo>
                    <a:cubicBezTo>
                      <a:pt x="204" y="3680"/>
                      <a:pt x="295" y="3946"/>
                      <a:pt x="470" y="4121"/>
                    </a:cubicBezTo>
                    <a:lnTo>
                      <a:pt x="1171" y="4121"/>
                    </a:lnTo>
                    <a:cubicBezTo>
                      <a:pt x="1080" y="4030"/>
                      <a:pt x="996" y="4030"/>
                      <a:pt x="905" y="4030"/>
                    </a:cubicBezTo>
                    <a:cubicBezTo>
                      <a:pt x="817" y="4076"/>
                      <a:pt x="752" y="4098"/>
                      <a:pt x="698" y="4098"/>
                    </a:cubicBezTo>
                    <a:cubicBezTo>
                      <a:pt x="644" y="4098"/>
                      <a:pt x="600" y="4076"/>
                      <a:pt x="554" y="4030"/>
                    </a:cubicBezTo>
                    <a:cubicBezTo>
                      <a:pt x="379" y="4030"/>
                      <a:pt x="379" y="3855"/>
                      <a:pt x="295" y="3771"/>
                    </a:cubicBezTo>
                    <a:cubicBezTo>
                      <a:pt x="204" y="3504"/>
                      <a:pt x="204" y="3245"/>
                      <a:pt x="120" y="2979"/>
                    </a:cubicBezTo>
                    <a:cubicBezTo>
                      <a:pt x="43" y="2759"/>
                      <a:pt x="31" y="2535"/>
                      <a:pt x="29" y="2313"/>
                    </a:cubicBezTo>
                    <a:close/>
                    <a:moveTo>
                      <a:pt x="3708" y="92"/>
                    </a:moveTo>
                    <a:cubicBezTo>
                      <a:pt x="3883" y="351"/>
                      <a:pt x="4149" y="526"/>
                      <a:pt x="4324" y="701"/>
                    </a:cubicBezTo>
                    <a:cubicBezTo>
                      <a:pt x="4408" y="1318"/>
                      <a:pt x="4408" y="1928"/>
                      <a:pt x="4408" y="2544"/>
                    </a:cubicBezTo>
                    <a:cubicBezTo>
                      <a:pt x="4324" y="2895"/>
                      <a:pt x="4324" y="3154"/>
                      <a:pt x="4233" y="3420"/>
                    </a:cubicBezTo>
                    <a:cubicBezTo>
                      <a:pt x="4233" y="3680"/>
                      <a:pt x="4149" y="3855"/>
                      <a:pt x="4058" y="4121"/>
                    </a:cubicBezTo>
                    <a:cubicBezTo>
                      <a:pt x="3974" y="4296"/>
                      <a:pt x="3799" y="4471"/>
                      <a:pt x="3532" y="4556"/>
                    </a:cubicBezTo>
                    <a:cubicBezTo>
                      <a:pt x="3357" y="4731"/>
                      <a:pt x="3007" y="4731"/>
                      <a:pt x="2747" y="4731"/>
                    </a:cubicBezTo>
                    <a:cubicBezTo>
                      <a:pt x="2481" y="4731"/>
                      <a:pt x="2222" y="4647"/>
                      <a:pt x="1872" y="4647"/>
                    </a:cubicBezTo>
                    <a:cubicBezTo>
                      <a:pt x="1780" y="4647"/>
                      <a:pt x="1605" y="4647"/>
                      <a:pt x="1521" y="4556"/>
                    </a:cubicBezTo>
                    <a:cubicBezTo>
                      <a:pt x="1346" y="4556"/>
                      <a:pt x="1346" y="4380"/>
                      <a:pt x="1346" y="4296"/>
                    </a:cubicBezTo>
                    <a:cubicBezTo>
                      <a:pt x="1255" y="4205"/>
                      <a:pt x="1255" y="4121"/>
                      <a:pt x="1171" y="4121"/>
                    </a:cubicBezTo>
                    <a:cubicBezTo>
                      <a:pt x="1255" y="4205"/>
                      <a:pt x="1255" y="4296"/>
                      <a:pt x="1346" y="4471"/>
                    </a:cubicBezTo>
                    <a:cubicBezTo>
                      <a:pt x="1346" y="4556"/>
                      <a:pt x="1430" y="4647"/>
                      <a:pt x="1521" y="4647"/>
                    </a:cubicBezTo>
                    <a:cubicBezTo>
                      <a:pt x="1605" y="4731"/>
                      <a:pt x="1780" y="4731"/>
                      <a:pt x="1872" y="4731"/>
                    </a:cubicBezTo>
                    <a:lnTo>
                      <a:pt x="2397" y="4731"/>
                    </a:lnTo>
                    <a:cubicBezTo>
                      <a:pt x="2544" y="4761"/>
                      <a:pt x="2711" y="4782"/>
                      <a:pt x="2886" y="4782"/>
                    </a:cubicBezTo>
                    <a:cubicBezTo>
                      <a:pt x="3227" y="4782"/>
                      <a:pt x="3595" y="4703"/>
                      <a:pt x="3883" y="4471"/>
                    </a:cubicBezTo>
                    <a:cubicBezTo>
                      <a:pt x="4233" y="4121"/>
                      <a:pt x="4324" y="3596"/>
                      <a:pt x="4408" y="3154"/>
                    </a:cubicBezTo>
                    <a:cubicBezTo>
                      <a:pt x="4499" y="2453"/>
                      <a:pt x="4499" y="1844"/>
                      <a:pt x="4408" y="1227"/>
                    </a:cubicBezTo>
                    <a:lnTo>
                      <a:pt x="4408" y="701"/>
                    </a:lnTo>
                    <a:lnTo>
                      <a:pt x="3883" y="176"/>
                    </a:lnTo>
                    <a:cubicBezTo>
                      <a:pt x="3799" y="92"/>
                      <a:pt x="3799" y="92"/>
                      <a:pt x="3708"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7575482" y="4010490"/>
                <a:ext cx="141373" cy="174023"/>
              </a:xfrm>
              <a:custGeom>
                <a:rect b="b" l="l" r="r" t="t"/>
                <a:pathLst>
                  <a:path extrusionOk="0" h="2804" w="2278">
                    <a:moveTo>
                      <a:pt x="2278" y="0"/>
                    </a:moveTo>
                    <a:lnTo>
                      <a:pt x="0" y="2803"/>
                    </a:lnTo>
                    <a:cubicBezTo>
                      <a:pt x="1051" y="2186"/>
                      <a:pt x="1927" y="1135"/>
                      <a:pt x="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a:off x="7575482" y="4004843"/>
                <a:ext cx="146586" cy="179671"/>
              </a:xfrm>
              <a:custGeom>
                <a:rect b="b" l="l" r="r" t="t"/>
                <a:pathLst>
                  <a:path extrusionOk="0" h="2895" w="2362">
                    <a:moveTo>
                      <a:pt x="2278" y="0"/>
                    </a:moveTo>
                    <a:cubicBezTo>
                      <a:pt x="1927" y="967"/>
                      <a:pt x="1402" y="1752"/>
                      <a:pt x="610" y="2369"/>
                    </a:cubicBezTo>
                    <a:cubicBezTo>
                      <a:pt x="435" y="2544"/>
                      <a:pt x="260" y="2719"/>
                      <a:pt x="0" y="2894"/>
                    </a:cubicBezTo>
                    <a:cubicBezTo>
                      <a:pt x="876" y="2369"/>
                      <a:pt x="1577" y="1668"/>
                      <a:pt x="2012" y="792"/>
                    </a:cubicBezTo>
                    <a:cubicBezTo>
                      <a:pt x="2103" y="526"/>
                      <a:pt x="2278" y="350"/>
                      <a:pt x="2362" y="91"/>
                    </a:cubicBezTo>
                    <a:cubicBezTo>
                      <a:pt x="2362" y="0"/>
                      <a:pt x="2278" y="0"/>
                      <a:pt x="2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0"/>
              <p:cNvSpPr/>
              <p:nvPr/>
            </p:nvSpPr>
            <p:spPr>
              <a:xfrm>
                <a:off x="7695074" y="4004843"/>
                <a:ext cx="32644" cy="157887"/>
              </a:xfrm>
              <a:custGeom>
                <a:rect b="b" l="l" r="r" t="t"/>
                <a:pathLst>
                  <a:path extrusionOk="0" h="2544" w="526">
                    <a:moveTo>
                      <a:pt x="351" y="0"/>
                    </a:moveTo>
                    <a:lnTo>
                      <a:pt x="0" y="2544"/>
                    </a:lnTo>
                    <a:cubicBezTo>
                      <a:pt x="351" y="1752"/>
                      <a:pt x="526" y="876"/>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7689427" y="4004843"/>
                <a:ext cx="38291" cy="157887"/>
              </a:xfrm>
              <a:custGeom>
                <a:rect b="b" l="l" r="r" t="t"/>
                <a:pathLst>
                  <a:path extrusionOk="0" h="2544" w="617">
                    <a:moveTo>
                      <a:pt x="442" y="0"/>
                    </a:moveTo>
                    <a:cubicBezTo>
                      <a:pt x="526" y="876"/>
                      <a:pt x="442" y="1752"/>
                      <a:pt x="0" y="2544"/>
                    </a:cubicBezTo>
                    <a:lnTo>
                      <a:pt x="91" y="2544"/>
                    </a:lnTo>
                    <a:cubicBezTo>
                      <a:pt x="442" y="1752"/>
                      <a:pt x="617" y="876"/>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p:nvPr/>
            </p:nvSpPr>
            <p:spPr>
              <a:xfrm>
                <a:off x="7564622" y="4004843"/>
                <a:ext cx="152233" cy="103520"/>
              </a:xfrm>
              <a:custGeom>
                <a:rect b="b" l="l" r="r" t="t"/>
                <a:pathLst>
                  <a:path extrusionOk="0" h="1668" w="2453">
                    <a:moveTo>
                      <a:pt x="2453" y="0"/>
                    </a:moveTo>
                    <a:lnTo>
                      <a:pt x="0" y="1668"/>
                    </a:lnTo>
                    <a:cubicBezTo>
                      <a:pt x="960" y="1317"/>
                      <a:pt x="1836" y="792"/>
                      <a:pt x="2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0"/>
              <p:cNvSpPr/>
              <p:nvPr/>
            </p:nvSpPr>
            <p:spPr>
              <a:xfrm>
                <a:off x="7564622" y="4004843"/>
                <a:ext cx="157446" cy="103520"/>
              </a:xfrm>
              <a:custGeom>
                <a:rect b="b" l="l" r="r" t="t"/>
                <a:pathLst>
                  <a:path extrusionOk="0" h="1668" w="2537">
                    <a:moveTo>
                      <a:pt x="2453" y="0"/>
                    </a:moveTo>
                    <a:cubicBezTo>
                      <a:pt x="1752" y="701"/>
                      <a:pt x="960" y="1317"/>
                      <a:pt x="0" y="1577"/>
                    </a:cubicBezTo>
                    <a:cubicBezTo>
                      <a:pt x="0" y="1668"/>
                      <a:pt x="0" y="1668"/>
                      <a:pt x="84" y="1668"/>
                    </a:cubicBezTo>
                    <a:cubicBezTo>
                      <a:pt x="960" y="1317"/>
                      <a:pt x="1836" y="792"/>
                      <a:pt x="2537" y="91"/>
                    </a:cubicBezTo>
                    <a:cubicBezTo>
                      <a:pt x="2537" y="0"/>
                      <a:pt x="2453" y="0"/>
                      <a:pt x="2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7406738" y="3737917"/>
                <a:ext cx="315327" cy="281267"/>
              </a:xfrm>
              <a:custGeom>
                <a:rect b="b" l="l" r="r" t="t"/>
                <a:pathLst>
                  <a:path extrusionOk="0" h="4532" w="5081">
                    <a:moveTo>
                      <a:pt x="2265" y="0"/>
                    </a:moveTo>
                    <a:cubicBezTo>
                      <a:pt x="1642" y="0"/>
                      <a:pt x="1087" y="395"/>
                      <a:pt x="526" y="713"/>
                    </a:cubicBezTo>
                    <a:cubicBezTo>
                      <a:pt x="351" y="797"/>
                      <a:pt x="176" y="973"/>
                      <a:pt x="176" y="1148"/>
                    </a:cubicBezTo>
                    <a:cubicBezTo>
                      <a:pt x="176" y="1323"/>
                      <a:pt x="442" y="1589"/>
                      <a:pt x="351" y="1764"/>
                    </a:cubicBezTo>
                    <a:cubicBezTo>
                      <a:pt x="351" y="1940"/>
                      <a:pt x="92" y="1940"/>
                      <a:pt x="0" y="2115"/>
                    </a:cubicBezTo>
                    <a:lnTo>
                      <a:pt x="0" y="2465"/>
                    </a:lnTo>
                    <a:cubicBezTo>
                      <a:pt x="92" y="2724"/>
                      <a:pt x="176" y="2900"/>
                      <a:pt x="176" y="3166"/>
                    </a:cubicBezTo>
                    <a:cubicBezTo>
                      <a:pt x="267" y="3600"/>
                      <a:pt x="442" y="4042"/>
                      <a:pt x="701" y="4301"/>
                    </a:cubicBezTo>
                    <a:cubicBezTo>
                      <a:pt x="980" y="4469"/>
                      <a:pt x="1292" y="4531"/>
                      <a:pt x="1616" y="4531"/>
                    </a:cubicBezTo>
                    <a:cubicBezTo>
                      <a:pt x="1806" y="4531"/>
                      <a:pt x="2000" y="4510"/>
                      <a:pt x="2194" y="4476"/>
                    </a:cubicBezTo>
                    <a:cubicBezTo>
                      <a:pt x="3070" y="4301"/>
                      <a:pt x="3855" y="4042"/>
                      <a:pt x="4646" y="3691"/>
                    </a:cubicBezTo>
                    <a:lnTo>
                      <a:pt x="5081" y="2900"/>
                    </a:lnTo>
                    <a:cubicBezTo>
                      <a:pt x="4646" y="2024"/>
                      <a:pt x="4121" y="1148"/>
                      <a:pt x="3420" y="538"/>
                    </a:cubicBezTo>
                    <a:cubicBezTo>
                      <a:pt x="3070" y="272"/>
                      <a:pt x="2803" y="97"/>
                      <a:pt x="2453" y="13"/>
                    </a:cubicBezTo>
                    <a:cubicBezTo>
                      <a:pt x="2390" y="4"/>
                      <a:pt x="2327" y="0"/>
                      <a:pt x="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0"/>
              <p:cNvSpPr/>
              <p:nvPr/>
            </p:nvSpPr>
            <p:spPr>
              <a:xfrm>
                <a:off x="7401525" y="3738661"/>
                <a:ext cx="320540" cy="282633"/>
              </a:xfrm>
              <a:custGeom>
                <a:rect b="b" l="l" r="r" t="t"/>
                <a:pathLst>
                  <a:path extrusionOk="0" h="4554" w="5165">
                    <a:moveTo>
                      <a:pt x="142" y="2055"/>
                    </a:moveTo>
                    <a:cubicBezTo>
                      <a:pt x="123" y="2068"/>
                      <a:pt x="104" y="2083"/>
                      <a:pt x="84" y="2103"/>
                    </a:cubicBezTo>
                    <a:cubicBezTo>
                      <a:pt x="84" y="2122"/>
                      <a:pt x="86" y="2141"/>
                      <a:pt x="87" y="2160"/>
                    </a:cubicBezTo>
                    <a:lnTo>
                      <a:pt x="87" y="2160"/>
                    </a:lnTo>
                    <a:cubicBezTo>
                      <a:pt x="95" y="2125"/>
                      <a:pt x="115" y="2090"/>
                      <a:pt x="142" y="2055"/>
                    </a:cubicBezTo>
                    <a:close/>
                    <a:moveTo>
                      <a:pt x="2362" y="1"/>
                    </a:moveTo>
                    <a:cubicBezTo>
                      <a:pt x="1752" y="1"/>
                      <a:pt x="1227" y="260"/>
                      <a:pt x="785" y="610"/>
                    </a:cubicBezTo>
                    <a:cubicBezTo>
                      <a:pt x="610" y="701"/>
                      <a:pt x="351" y="876"/>
                      <a:pt x="260" y="1052"/>
                    </a:cubicBezTo>
                    <a:cubicBezTo>
                      <a:pt x="260" y="1136"/>
                      <a:pt x="260" y="1311"/>
                      <a:pt x="351" y="1402"/>
                    </a:cubicBezTo>
                    <a:cubicBezTo>
                      <a:pt x="351" y="1486"/>
                      <a:pt x="435" y="1577"/>
                      <a:pt x="435" y="1752"/>
                    </a:cubicBezTo>
                    <a:cubicBezTo>
                      <a:pt x="435" y="1836"/>
                      <a:pt x="260" y="1928"/>
                      <a:pt x="260" y="1928"/>
                    </a:cubicBezTo>
                    <a:cubicBezTo>
                      <a:pt x="218" y="1969"/>
                      <a:pt x="175" y="2012"/>
                      <a:pt x="142" y="2055"/>
                    </a:cubicBezTo>
                    <a:lnTo>
                      <a:pt x="142" y="2055"/>
                    </a:lnTo>
                    <a:cubicBezTo>
                      <a:pt x="212" y="2008"/>
                      <a:pt x="279" y="1994"/>
                      <a:pt x="351" y="1928"/>
                    </a:cubicBezTo>
                    <a:lnTo>
                      <a:pt x="526" y="1752"/>
                    </a:lnTo>
                    <a:cubicBezTo>
                      <a:pt x="526" y="1577"/>
                      <a:pt x="435" y="1486"/>
                      <a:pt x="435" y="1486"/>
                    </a:cubicBezTo>
                    <a:cubicBezTo>
                      <a:pt x="351" y="1311"/>
                      <a:pt x="351" y="1227"/>
                      <a:pt x="351" y="1136"/>
                    </a:cubicBezTo>
                    <a:cubicBezTo>
                      <a:pt x="351" y="961"/>
                      <a:pt x="435" y="876"/>
                      <a:pt x="526" y="785"/>
                    </a:cubicBezTo>
                    <a:cubicBezTo>
                      <a:pt x="785" y="610"/>
                      <a:pt x="960" y="526"/>
                      <a:pt x="1227" y="351"/>
                    </a:cubicBezTo>
                    <a:cubicBezTo>
                      <a:pt x="1486" y="260"/>
                      <a:pt x="1752" y="85"/>
                      <a:pt x="2012" y="85"/>
                    </a:cubicBezTo>
                    <a:cubicBezTo>
                      <a:pt x="2121" y="50"/>
                      <a:pt x="2228" y="30"/>
                      <a:pt x="2336" y="30"/>
                    </a:cubicBezTo>
                    <a:cubicBezTo>
                      <a:pt x="2491" y="30"/>
                      <a:pt x="2646" y="72"/>
                      <a:pt x="2803" y="176"/>
                    </a:cubicBezTo>
                    <a:cubicBezTo>
                      <a:pt x="3063" y="260"/>
                      <a:pt x="3329" y="435"/>
                      <a:pt x="3504" y="610"/>
                    </a:cubicBezTo>
                    <a:cubicBezTo>
                      <a:pt x="3939" y="961"/>
                      <a:pt x="4289" y="1311"/>
                      <a:pt x="4555" y="1836"/>
                    </a:cubicBezTo>
                    <a:cubicBezTo>
                      <a:pt x="4730" y="2012"/>
                      <a:pt x="4815" y="2278"/>
                      <a:pt x="4906" y="2453"/>
                    </a:cubicBezTo>
                    <a:cubicBezTo>
                      <a:pt x="4990" y="2537"/>
                      <a:pt x="4990" y="2628"/>
                      <a:pt x="4990" y="2628"/>
                    </a:cubicBezTo>
                    <a:cubicBezTo>
                      <a:pt x="4990" y="2712"/>
                      <a:pt x="4990" y="2712"/>
                      <a:pt x="5081" y="2712"/>
                    </a:cubicBezTo>
                    <a:lnTo>
                      <a:pt x="5081" y="2888"/>
                    </a:lnTo>
                    <a:cubicBezTo>
                      <a:pt x="4990" y="3154"/>
                      <a:pt x="4815" y="3413"/>
                      <a:pt x="4730" y="3679"/>
                    </a:cubicBezTo>
                    <a:lnTo>
                      <a:pt x="4639" y="3679"/>
                    </a:lnTo>
                    <a:cubicBezTo>
                      <a:pt x="4639" y="3693"/>
                      <a:pt x="4642" y="3705"/>
                      <a:pt x="4646" y="3715"/>
                    </a:cubicBezTo>
                    <a:lnTo>
                      <a:pt x="4646" y="3715"/>
                    </a:lnTo>
                    <a:cubicBezTo>
                      <a:pt x="4065" y="3955"/>
                      <a:pt x="3560" y="4122"/>
                      <a:pt x="2979" y="4289"/>
                    </a:cubicBezTo>
                    <a:cubicBezTo>
                      <a:pt x="2712" y="4380"/>
                      <a:pt x="2453" y="4380"/>
                      <a:pt x="2103" y="4464"/>
                    </a:cubicBezTo>
                    <a:lnTo>
                      <a:pt x="1402" y="4464"/>
                    </a:lnTo>
                    <a:cubicBezTo>
                      <a:pt x="1136" y="4380"/>
                      <a:pt x="876" y="4289"/>
                      <a:pt x="701" y="4114"/>
                    </a:cubicBezTo>
                    <a:cubicBezTo>
                      <a:pt x="526" y="3939"/>
                      <a:pt x="435" y="3679"/>
                      <a:pt x="435" y="3413"/>
                    </a:cubicBezTo>
                    <a:lnTo>
                      <a:pt x="176" y="2628"/>
                    </a:lnTo>
                    <a:cubicBezTo>
                      <a:pt x="176" y="2472"/>
                      <a:pt x="103" y="2316"/>
                      <a:pt x="87" y="2160"/>
                    </a:cubicBezTo>
                    <a:lnTo>
                      <a:pt x="87" y="2160"/>
                    </a:lnTo>
                    <a:cubicBezTo>
                      <a:pt x="86" y="2169"/>
                      <a:pt x="84" y="2178"/>
                      <a:pt x="84" y="2187"/>
                    </a:cubicBezTo>
                    <a:cubicBezTo>
                      <a:pt x="0" y="2362"/>
                      <a:pt x="84" y="2537"/>
                      <a:pt x="84" y="2628"/>
                    </a:cubicBezTo>
                    <a:cubicBezTo>
                      <a:pt x="176" y="2804"/>
                      <a:pt x="176" y="2979"/>
                      <a:pt x="260" y="3063"/>
                    </a:cubicBezTo>
                    <a:cubicBezTo>
                      <a:pt x="351" y="3588"/>
                      <a:pt x="526" y="4114"/>
                      <a:pt x="960" y="4380"/>
                    </a:cubicBezTo>
                    <a:cubicBezTo>
                      <a:pt x="1181" y="4510"/>
                      <a:pt x="1444" y="4554"/>
                      <a:pt x="1707" y="4554"/>
                    </a:cubicBezTo>
                    <a:cubicBezTo>
                      <a:pt x="1969" y="4554"/>
                      <a:pt x="2232" y="4510"/>
                      <a:pt x="2453" y="4464"/>
                    </a:cubicBezTo>
                    <a:cubicBezTo>
                      <a:pt x="3154" y="4289"/>
                      <a:pt x="3763" y="4114"/>
                      <a:pt x="4289" y="3939"/>
                    </a:cubicBezTo>
                    <a:cubicBezTo>
                      <a:pt x="4464" y="3855"/>
                      <a:pt x="4555" y="3764"/>
                      <a:pt x="4730" y="3764"/>
                    </a:cubicBezTo>
                    <a:cubicBezTo>
                      <a:pt x="4815" y="3504"/>
                      <a:pt x="4990" y="3329"/>
                      <a:pt x="5081" y="3063"/>
                    </a:cubicBezTo>
                    <a:cubicBezTo>
                      <a:pt x="5081" y="2979"/>
                      <a:pt x="5081" y="2979"/>
                      <a:pt x="5165" y="2888"/>
                    </a:cubicBezTo>
                    <a:lnTo>
                      <a:pt x="5165" y="2804"/>
                    </a:lnTo>
                    <a:cubicBezTo>
                      <a:pt x="4990" y="2537"/>
                      <a:pt x="4906" y="2278"/>
                      <a:pt x="4730" y="2012"/>
                    </a:cubicBezTo>
                    <a:cubicBezTo>
                      <a:pt x="4464" y="1577"/>
                      <a:pt x="4205" y="1136"/>
                      <a:pt x="3763" y="701"/>
                    </a:cubicBezTo>
                    <a:cubicBezTo>
                      <a:pt x="3413" y="351"/>
                      <a:pt x="2887" y="1"/>
                      <a:pt x="2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0"/>
              <p:cNvSpPr/>
              <p:nvPr/>
            </p:nvSpPr>
            <p:spPr>
              <a:xfrm>
                <a:off x="7493686" y="3858254"/>
                <a:ext cx="212307" cy="81364"/>
              </a:xfrm>
              <a:custGeom>
                <a:rect b="b" l="l" r="r" t="t"/>
                <a:pathLst>
                  <a:path extrusionOk="0" h="1311" w="3421">
                    <a:moveTo>
                      <a:pt x="1" y="1"/>
                    </a:moveTo>
                    <a:cubicBezTo>
                      <a:pt x="968" y="877"/>
                      <a:pt x="2194" y="1311"/>
                      <a:pt x="3421" y="131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0"/>
              <p:cNvSpPr/>
              <p:nvPr/>
            </p:nvSpPr>
            <p:spPr>
              <a:xfrm>
                <a:off x="7488473" y="3858254"/>
                <a:ext cx="217520" cy="87074"/>
              </a:xfrm>
              <a:custGeom>
                <a:rect b="b" l="l" r="r" t="t"/>
                <a:pathLst>
                  <a:path extrusionOk="0" h="1403" w="3505">
                    <a:moveTo>
                      <a:pt x="85" y="1"/>
                    </a:moveTo>
                    <a:cubicBezTo>
                      <a:pt x="85" y="1"/>
                      <a:pt x="1" y="1"/>
                      <a:pt x="85" y="85"/>
                    </a:cubicBezTo>
                    <a:cubicBezTo>
                      <a:pt x="786" y="701"/>
                      <a:pt x="1753" y="1136"/>
                      <a:pt x="2713" y="1311"/>
                    </a:cubicBezTo>
                    <a:cubicBezTo>
                      <a:pt x="2979" y="1311"/>
                      <a:pt x="3238" y="1402"/>
                      <a:pt x="3505" y="1402"/>
                    </a:cubicBezTo>
                    <a:lnTo>
                      <a:pt x="3505" y="1311"/>
                    </a:lnTo>
                    <a:cubicBezTo>
                      <a:pt x="2538" y="1311"/>
                      <a:pt x="1578" y="961"/>
                      <a:pt x="786" y="526"/>
                    </a:cubicBezTo>
                    <a:cubicBezTo>
                      <a:pt x="526" y="351"/>
                      <a:pt x="260" y="176"/>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0"/>
              <p:cNvSpPr/>
              <p:nvPr/>
            </p:nvSpPr>
            <p:spPr>
              <a:xfrm>
                <a:off x="7548051" y="3939554"/>
                <a:ext cx="157943" cy="28797"/>
              </a:xfrm>
              <a:custGeom>
                <a:rect b="b" l="l" r="r" t="t"/>
                <a:pathLst>
                  <a:path extrusionOk="0" h="464" w="2545">
                    <a:moveTo>
                      <a:pt x="2545" y="1"/>
                    </a:moveTo>
                    <a:lnTo>
                      <a:pt x="1" y="442"/>
                    </a:lnTo>
                    <a:cubicBezTo>
                      <a:pt x="147" y="456"/>
                      <a:pt x="293" y="463"/>
                      <a:pt x="438" y="463"/>
                    </a:cubicBezTo>
                    <a:cubicBezTo>
                      <a:pt x="1166" y="463"/>
                      <a:pt x="1885" y="293"/>
                      <a:pt x="2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0"/>
              <p:cNvSpPr/>
              <p:nvPr/>
            </p:nvSpPr>
            <p:spPr>
              <a:xfrm>
                <a:off x="7548051" y="3939554"/>
                <a:ext cx="157943" cy="29356"/>
              </a:xfrm>
              <a:custGeom>
                <a:rect b="b" l="l" r="r" t="t"/>
                <a:pathLst>
                  <a:path extrusionOk="0" h="473" w="2545">
                    <a:moveTo>
                      <a:pt x="2545" y="1"/>
                    </a:moveTo>
                    <a:cubicBezTo>
                      <a:pt x="1965" y="257"/>
                      <a:pt x="1340" y="420"/>
                      <a:pt x="703" y="420"/>
                    </a:cubicBezTo>
                    <a:cubicBezTo>
                      <a:pt x="470" y="420"/>
                      <a:pt x="236" y="398"/>
                      <a:pt x="1" y="351"/>
                    </a:cubicBezTo>
                    <a:lnTo>
                      <a:pt x="1" y="442"/>
                    </a:lnTo>
                    <a:cubicBezTo>
                      <a:pt x="206" y="462"/>
                      <a:pt x="411" y="473"/>
                      <a:pt x="615" y="473"/>
                    </a:cubicBezTo>
                    <a:cubicBezTo>
                      <a:pt x="1282" y="473"/>
                      <a:pt x="1938" y="360"/>
                      <a:pt x="2545" y="92"/>
                    </a:cubicBezTo>
                    <a:lnTo>
                      <a:pt x="2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0"/>
              <p:cNvSpPr/>
              <p:nvPr/>
            </p:nvSpPr>
            <p:spPr>
              <a:xfrm>
                <a:off x="7564622" y="3825671"/>
                <a:ext cx="141373" cy="113947"/>
              </a:xfrm>
              <a:custGeom>
                <a:rect b="b" l="l" r="r" t="t"/>
                <a:pathLst>
                  <a:path extrusionOk="0" h="1836" w="2278">
                    <a:moveTo>
                      <a:pt x="0" y="0"/>
                    </a:moveTo>
                    <a:cubicBezTo>
                      <a:pt x="610" y="785"/>
                      <a:pt x="1402" y="1402"/>
                      <a:pt x="2278" y="183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0"/>
              <p:cNvSpPr/>
              <p:nvPr/>
            </p:nvSpPr>
            <p:spPr>
              <a:xfrm>
                <a:off x="7558974" y="3825671"/>
                <a:ext cx="150496" cy="116491"/>
              </a:xfrm>
              <a:custGeom>
                <a:rect b="b" l="l" r="r" t="t"/>
                <a:pathLst>
                  <a:path extrusionOk="0" h="1877" w="2425">
                    <a:moveTo>
                      <a:pt x="91" y="0"/>
                    </a:moveTo>
                    <a:cubicBezTo>
                      <a:pt x="91" y="0"/>
                      <a:pt x="0" y="0"/>
                      <a:pt x="91" y="84"/>
                    </a:cubicBezTo>
                    <a:cubicBezTo>
                      <a:pt x="701" y="876"/>
                      <a:pt x="1493" y="1486"/>
                      <a:pt x="2369" y="1836"/>
                    </a:cubicBezTo>
                    <a:cubicBezTo>
                      <a:pt x="1493" y="1402"/>
                      <a:pt x="701" y="785"/>
                      <a:pt x="91" y="0"/>
                    </a:cubicBezTo>
                    <a:close/>
                    <a:moveTo>
                      <a:pt x="2369" y="1836"/>
                    </a:moveTo>
                    <a:cubicBezTo>
                      <a:pt x="2369" y="1866"/>
                      <a:pt x="2378" y="1876"/>
                      <a:pt x="2387" y="1876"/>
                    </a:cubicBezTo>
                    <a:cubicBezTo>
                      <a:pt x="2406" y="1876"/>
                      <a:pt x="2425" y="1836"/>
                      <a:pt x="2369" y="18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0"/>
              <p:cNvSpPr/>
              <p:nvPr/>
            </p:nvSpPr>
            <p:spPr>
              <a:xfrm>
                <a:off x="7618987" y="3595113"/>
                <a:ext cx="293606" cy="317574"/>
              </a:xfrm>
              <a:custGeom>
                <a:rect b="b" l="l" r="r" t="t"/>
                <a:pathLst>
                  <a:path extrusionOk="0" h="5117" w="4731">
                    <a:moveTo>
                      <a:pt x="3043" y="0"/>
                    </a:moveTo>
                    <a:cubicBezTo>
                      <a:pt x="2988" y="0"/>
                      <a:pt x="2934" y="12"/>
                      <a:pt x="2887" y="36"/>
                    </a:cubicBezTo>
                    <a:cubicBezTo>
                      <a:pt x="2712" y="36"/>
                      <a:pt x="2628" y="386"/>
                      <a:pt x="2453" y="386"/>
                    </a:cubicBezTo>
                    <a:cubicBezTo>
                      <a:pt x="2278" y="386"/>
                      <a:pt x="2102" y="120"/>
                      <a:pt x="1927" y="120"/>
                    </a:cubicBezTo>
                    <a:cubicBezTo>
                      <a:pt x="1836" y="120"/>
                      <a:pt x="1752" y="211"/>
                      <a:pt x="1661" y="211"/>
                    </a:cubicBezTo>
                    <a:cubicBezTo>
                      <a:pt x="1402" y="386"/>
                      <a:pt x="1226" y="471"/>
                      <a:pt x="1051" y="646"/>
                    </a:cubicBezTo>
                    <a:cubicBezTo>
                      <a:pt x="701" y="821"/>
                      <a:pt x="259" y="1087"/>
                      <a:pt x="175" y="1522"/>
                    </a:cubicBezTo>
                    <a:cubicBezTo>
                      <a:pt x="0" y="1963"/>
                      <a:pt x="175" y="2489"/>
                      <a:pt x="435" y="2923"/>
                    </a:cubicBezTo>
                    <a:cubicBezTo>
                      <a:pt x="785" y="3715"/>
                      <a:pt x="1311" y="4416"/>
                      <a:pt x="1836" y="5025"/>
                    </a:cubicBezTo>
                    <a:lnTo>
                      <a:pt x="2803" y="5117"/>
                    </a:lnTo>
                    <a:cubicBezTo>
                      <a:pt x="3504" y="4500"/>
                      <a:pt x="4205" y="3715"/>
                      <a:pt x="4555" y="2839"/>
                    </a:cubicBezTo>
                    <a:cubicBezTo>
                      <a:pt x="4639" y="2489"/>
                      <a:pt x="4730" y="2138"/>
                      <a:pt x="4639" y="1788"/>
                    </a:cubicBezTo>
                    <a:cubicBezTo>
                      <a:pt x="4555" y="1087"/>
                      <a:pt x="3938" y="646"/>
                      <a:pt x="3413" y="211"/>
                    </a:cubicBezTo>
                    <a:cubicBezTo>
                      <a:pt x="3351" y="83"/>
                      <a:pt x="3193" y="0"/>
                      <a:pt x="30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0"/>
              <p:cNvSpPr/>
              <p:nvPr/>
            </p:nvSpPr>
            <p:spPr>
              <a:xfrm>
                <a:off x="7613340" y="3591700"/>
                <a:ext cx="304466" cy="326200"/>
              </a:xfrm>
              <a:custGeom>
                <a:rect b="b" l="l" r="r" t="t"/>
                <a:pathLst>
                  <a:path extrusionOk="0" h="5256" w="4906">
                    <a:moveTo>
                      <a:pt x="3679" y="350"/>
                    </a:moveTo>
                    <a:lnTo>
                      <a:pt x="3770" y="441"/>
                    </a:lnTo>
                    <a:cubicBezTo>
                      <a:pt x="3795" y="456"/>
                      <a:pt x="3820" y="472"/>
                      <a:pt x="3844" y="487"/>
                    </a:cubicBezTo>
                    <a:lnTo>
                      <a:pt x="3844" y="487"/>
                    </a:lnTo>
                    <a:cubicBezTo>
                      <a:pt x="3791" y="440"/>
                      <a:pt x="3736" y="394"/>
                      <a:pt x="3679" y="350"/>
                    </a:cubicBezTo>
                    <a:close/>
                    <a:moveTo>
                      <a:pt x="3153" y="0"/>
                    </a:moveTo>
                    <a:cubicBezTo>
                      <a:pt x="2894" y="0"/>
                      <a:pt x="2803" y="266"/>
                      <a:pt x="2628" y="350"/>
                    </a:cubicBezTo>
                    <a:cubicBezTo>
                      <a:pt x="2590" y="364"/>
                      <a:pt x="2554" y="369"/>
                      <a:pt x="2519" y="369"/>
                    </a:cubicBezTo>
                    <a:cubicBezTo>
                      <a:pt x="2317" y="369"/>
                      <a:pt x="2168" y="175"/>
                      <a:pt x="2018" y="175"/>
                    </a:cubicBezTo>
                    <a:cubicBezTo>
                      <a:pt x="1927" y="175"/>
                      <a:pt x="1752" y="266"/>
                      <a:pt x="1668" y="266"/>
                    </a:cubicBezTo>
                    <a:cubicBezTo>
                      <a:pt x="1493" y="350"/>
                      <a:pt x="1402" y="441"/>
                      <a:pt x="1226" y="526"/>
                    </a:cubicBezTo>
                    <a:cubicBezTo>
                      <a:pt x="792" y="792"/>
                      <a:pt x="266" y="1142"/>
                      <a:pt x="175" y="1668"/>
                    </a:cubicBezTo>
                    <a:cubicBezTo>
                      <a:pt x="0" y="2193"/>
                      <a:pt x="350" y="2803"/>
                      <a:pt x="617" y="3244"/>
                    </a:cubicBezTo>
                    <a:cubicBezTo>
                      <a:pt x="876" y="3770"/>
                      <a:pt x="1226" y="4296"/>
                      <a:pt x="1668" y="4730"/>
                    </a:cubicBezTo>
                    <a:cubicBezTo>
                      <a:pt x="1752" y="4821"/>
                      <a:pt x="1843" y="4996"/>
                      <a:pt x="1927" y="5080"/>
                    </a:cubicBezTo>
                    <a:cubicBezTo>
                      <a:pt x="2193" y="5080"/>
                      <a:pt x="2453" y="5172"/>
                      <a:pt x="2719" y="5172"/>
                    </a:cubicBezTo>
                    <a:cubicBezTo>
                      <a:pt x="2719" y="5172"/>
                      <a:pt x="2803" y="5172"/>
                      <a:pt x="2803" y="5256"/>
                    </a:cubicBezTo>
                    <a:cubicBezTo>
                      <a:pt x="2894" y="5256"/>
                      <a:pt x="2894" y="5172"/>
                      <a:pt x="2978" y="5172"/>
                    </a:cubicBezTo>
                    <a:lnTo>
                      <a:pt x="3595" y="4555"/>
                    </a:lnTo>
                    <a:cubicBezTo>
                      <a:pt x="3945" y="4204"/>
                      <a:pt x="4296" y="3770"/>
                      <a:pt x="4471" y="3244"/>
                    </a:cubicBezTo>
                    <a:cubicBezTo>
                      <a:pt x="4730" y="2719"/>
                      <a:pt x="4905" y="2102"/>
                      <a:pt x="4730" y="1577"/>
                    </a:cubicBezTo>
                    <a:cubicBezTo>
                      <a:pt x="4565" y="1081"/>
                      <a:pt x="4244" y="742"/>
                      <a:pt x="3844" y="487"/>
                    </a:cubicBezTo>
                    <a:lnTo>
                      <a:pt x="3844" y="487"/>
                    </a:lnTo>
                    <a:cubicBezTo>
                      <a:pt x="4116" y="731"/>
                      <a:pt x="4338" y="1024"/>
                      <a:pt x="4555" y="1317"/>
                    </a:cubicBezTo>
                    <a:cubicBezTo>
                      <a:pt x="4646" y="1493"/>
                      <a:pt x="4730" y="1668"/>
                      <a:pt x="4730" y="1927"/>
                    </a:cubicBezTo>
                    <a:cubicBezTo>
                      <a:pt x="4821" y="2193"/>
                      <a:pt x="4730" y="2453"/>
                      <a:pt x="4646" y="2719"/>
                    </a:cubicBezTo>
                    <a:cubicBezTo>
                      <a:pt x="4380" y="3595"/>
                      <a:pt x="3770" y="4296"/>
                      <a:pt x="3069" y="4905"/>
                    </a:cubicBezTo>
                    <a:cubicBezTo>
                      <a:pt x="2978" y="4996"/>
                      <a:pt x="2978" y="5080"/>
                      <a:pt x="2894" y="5172"/>
                    </a:cubicBezTo>
                    <a:cubicBezTo>
                      <a:pt x="2544" y="5080"/>
                      <a:pt x="2277" y="5080"/>
                      <a:pt x="1927" y="4996"/>
                    </a:cubicBezTo>
                    <a:cubicBezTo>
                      <a:pt x="1668" y="4646"/>
                      <a:pt x="1317" y="4296"/>
                      <a:pt x="1051" y="3854"/>
                    </a:cubicBezTo>
                    <a:cubicBezTo>
                      <a:pt x="792" y="3420"/>
                      <a:pt x="526" y="2978"/>
                      <a:pt x="350" y="2544"/>
                    </a:cubicBezTo>
                    <a:cubicBezTo>
                      <a:pt x="266" y="2369"/>
                      <a:pt x="175" y="2102"/>
                      <a:pt x="175" y="1843"/>
                    </a:cubicBezTo>
                    <a:cubicBezTo>
                      <a:pt x="175" y="1668"/>
                      <a:pt x="266" y="1402"/>
                      <a:pt x="441" y="1226"/>
                    </a:cubicBezTo>
                    <a:cubicBezTo>
                      <a:pt x="617" y="1051"/>
                      <a:pt x="792" y="967"/>
                      <a:pt x="967" y="792"/>
                    </a:cubicBezTo>
                    <a:cubicBezTo>
                      <a:pt x="1142" y="701"/>
                      <a:pt x="1402" y="526"/>
                      <a:pt x="1577" y="441"/>
                    </a:cubicBezTo>
                    <a:cubicBezTo>
                      <a:pt x="1668" y="350"/>
                      <a:pt x="1752" y="266"/>
                      <a:pt x="1927" y="266"/>
                    </a:cubicBezTo>
                    <a:cubicBezTo>
                      <a:pt x="1957" y="236"/>
                      <a:pt x="1987" y="226"/>
                      <a:pt x="2016" y="226"/>
                    </a:cubicBezTo>
                    <a:cubicBezTo>
                      <a:pt x="2075" y="226"/>
                      <a:pt x="2133" y="266"/>
                      <a:pt x="2193" y="266"/>
                    </a:cubicBezTo>
                    <a:cubicBezTo>
                      <a:pt x="2369" y="350"/>
                      <a:pt x="2453" y="441"/>
                      <a:pt x="2628" y="441"/>
                    </a:cubicBezTo>
                    <a:cubicBezTo>
                      <a:pt x="2803" y="350"/>
                      <a:pt x="2894" y="175"/>
                      <a:pt x="3069" y="91"/>
                    </a:cubicBezTo>
                    <a:cubicBezTo>
                      <a:pt x="3094" y="78"/>
                      <a:pt x="3121" y="72"/>
                      <a:pt x="3149" y="72"/>
                    </a:cubicBezTo>
                    <a:cubicBezTo>
                      <a:pt x="3317" y="72"/>
                      <a:pt x="3529" y="278"/>
                      <a:pt x="3679" y="350"/>
                    </a:cubicBezTo>
                    <a:lnTo>
                      <a:pt x="3504" y="175"/>
                    </a:lnTo>
                    <a:cubicBezTo>
                      <a:pt x="3420" y="91"/>
                      <a:pt x="3244" y="0"/>
                      <a:pt x="3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0"/>
              <p:cNvSpPr/>
              <p:nvPr/>
            </p:nvSpPr>
            <p:spPr>
              <a:xfrm>
                <a:off x="7743793" y="3678648"/>
                <a:ext cx="32644" cy="228390"/>
              </a:xfrm>
              <a:custGeom>
                <a:rect b="b" l="l" r="r" t="t"/>
                <a:pathLst>
                  <a:path extrusionOk="0" h="3680" w="526">
                    <a:moveTo>
                      <a:pt x="526" y="1"/>
                    </a:moveTo>
                    <a:cubicBezTo>
                      <a:pt x="0" y="1227"/>
                      <a:pt x="0" y="2453"/>
                      <a:pt x="351" y="3679"/>
                    </a:cubicBezTo>
                    <a:lnTo>
                      <a:pt x="5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0"/>
              <p:cNvSpPr/>
              <p:nvPr/>
            </p:nvSpPr>
            <p:spPr>
              <a:xfrm>
                <a:off x="7743793" y="3678648"/>
                <a:ext cx="32644" cy="230872"/>
              </a:xfrm>
              <a:custGeom>
                <a:rect b="b" l="l" r="r" t="t"/>
                <a:pathLst>
                  <a:path extrusionOk="0" h="3720" w="526">
                    <a:moveTo>
                      <a:pt x="442" y="1"/>
                    </a:moveTo>
                    <a:cubicBezTo>
                      <a:pt x="91" y="968"/>
                      <a:pt x="0" y="1928"/>
                      <a:pt x="91" y="2895"/>
                    </a:cubicBezTo>
                    <a:cubicBezTo>
                      <a:pt x="175" y="3154"/>
                      <a:pt x="175" y="3420"/>
                      <a:pt x="267" y="3679"/>
                    </a:cubicBezTo>
                    <a:cubicBezTo>
                      <a:pt x="267" y="3710"/>
                      <a:pt x="276" y="3720"/>
                      <a:pt x="288" y="3720"/>
                    </a:cubicBezTo>
                    <a:cubicBezTo>
                      <a:pt x="313" y="3720"/>
                      <a:pt x="351" y="3679"/>
                      <a:pt x="351" y="3679"/>
                    </a:cubicBezTo>
                    <a:cubicBezTo>
                      <a:pt x="91" y="2719"/>
                      <a:pt x="91" y="1752"/>
                      <a:pt x="267" y="792"/>
                    </a:cubicBezTo>
                    <a:lnTo>
                      <a:pt x="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0"/>
              <p:cNvSpPr/>
              <p:nvPr/>
            </p:nvSpPr>
            <p:spPr>
              <a:xfrm>
                <a:off x="7695074" y="3765596"/>
                <a:ext cx="70500" cy="141440"/>
              </a:xfrm>
              <a:custGeom>
                <a:rect b="b" l="l" r="r" t="t"/>
                <a:pathLst>
                  <a:path extrusionOk="0" h="2279" w="1136">
                    <a:moveTo>
                      <a:pt x="0" y="1"/>
                    </a:moveTo>
                    <a:lnTo>
                      <a:pt x="0" y="1"/>
                    </a:lnTo>
                    <a:cubicBezTo>
                      <a:pt x="85" y="877"/>
                      <a:pt x="526" y="1669"/>
                      <a:pt x="1136" y="227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0"/>
              <p:cNvSpPr/>
              <p:nvPr/>
            </p:nvSpPr>
            <p:spPr>
              <a:xfrm>
                <a:off x="7689427" y="3765596"/>
                <a:ext cx="76148" cy="143923"/>
              </a:xfrm>
              <a:custGeom>
                <a:rect b="b" l="l" r="r" t="t"/>
                <a:pathLst>
                  <a:path extrusionOk="0" h="2319" w="1227">
                    <a:moveTo>
                      <a:pt x="91" y="1"/>
                    </a:moveTo>
                    <a:cubicBezTo>
                      <a:pt x="91" y="1"/>
                      <a:pt x="0" y="1"/>
                      <a:pt x="0" y="92"/>
                    </a:cubicBezTo>
                    <a:cubicBezTo>
                      <a:pt x="176" y="877"/>
                      <a:pt x="617" y="1669"/>
                      <a:pt x="1143" y="2278"/>
                    </a:cubicBezTo>
                    <a:cubicBezTo>
                      <a:pt x="1171" y="2309"/>
                      <a:pt x="1189" y="2319"/>
                      <a:pt x="1202" y="2319"/>
                    </a:cubicBezTo>
                    <a:cubicBezTo>
                      <a:pt x="1227" y="2319"/>
                      <a:pt x="1227" y="2278"/>
                      <a:pt x="1227" y="2278"/>
                    </a:cubicBezTo>
                    <a:cubicBezTo>
                      <a:pt x="617" y="1669"/>
                      <a:pt x="267" y="877"/>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0"/>
              <p:cNvSpPr/>
              <p:nvPr/>
            </p:nvSpPr>
            <p:spPr>
              <a:xfrm>
                <a:off x="7765514" y="3738661"/>
                <a:ext cx="60074" cy="168376"/>
              </a:xfrm>
              <a:custGeom>
                <a:rect b="b" l="l" r="r" t="t"/>
                <a:pathLst>
                  <a:path extrusionOk="0" h="2713" w="968">
                    <a:moveTo>
                      <a:pt x="968" y="1"/>
                    </a:moveTo>
                    <a:lnTo>
                      <a:pt x="968" y="1"/>
                    </a:lnTo>
                    <a:cubicBezTo>
                      <a:pt x="442" y="785"/>
                      <a:pt x="92" y="1752"/>
                      <a:pt x="1" y="2712"/>
                    </a:cubicBezTo>
                    <a:lnTo>
                      <a:pt x="9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0"/>
              <p:cNvSpPr/>
              <p:nvPr/>
            </p:nvSpPr>
            <p:spPr>
              <a:xfrm>
                <a:off x="7760301" y="3736179"/>
                <a:ext cx="70500" cy="175078"/>
              </a:xfrm>
              <a:custGeom>
                <a:rect b="b" l="l" r="r" t="t"/>
                <a:pathLst>
                  <a:path extrusionOk="0" h="2821" w="1136">
                    <a:moveTo>
                      <a:pt x="1073" y="0"/>
                    </a:moveTo>
                    <a:cubicBezTo>
                      <a:pt x="1061" y="0"/>
                      <a:pt x="1052" y="10"/>
                      <a:pt x="1052" y="41"/>
                    </a:cubicBezTo>
                    <a:cubicBezTo>
                      <a:pt x="526" y="825"/>
                      <a:pt x="176" y="1792"/>
                      <a:pt x="1" y="2752"/>
                    </a:cubicBezTo>
                    <a:cubicBezTo>
                      <a:pt x="1" y="2798"/>
                      <a:pt x="22" y="2821"/>
                      <a:pt x="43" y="2821"/>
                    </a:cubicBezTo>
                    <a:cubicBezTo>
                      <a:pt x="64" y="2821"/>
                      <a:pt x="85" y="2798"/>
                      <a:pt x="85" y="2752"/>
                    </a:cubicBezTo>
                    <a:cubicBezTo>
                      <a:pt x="260" y="1792"/>
                      <a:pt x="610" y="825"/>
                      <a:pt x="1136" y="41"/>
                    </a:cubicBezTo>
                    <a:cubicBezTo>
                      <a:pt x="1136" y="41"/>
                      <a:pt x="1098"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0"/>
              <p:cNvSpPr/>
              <p:nvPr/>
            </p:nvSpPr>
            <p:spPr>
              <a:xfrm>
                <a:off x="7651570" y="3879975"/>
                <a:ext cx="201012" cy="176568"/>
              </a:xfrm>
              <a:custGeom>
                <a:rect b="b" l="l" r="r" t="t"/>
                <a:pathLst>
                  <a:path extrusionOk="0" h="2845" w="3239">
                    <a:moveTo>
                      <a:pt x="1601" y="1"/>
                    </a:moveTo>
                    <a:cubicBezTo>
                      <a:pt x="1127" y="1"/>
                      <a:pt x="641" y="235"/>
                      <a:pt x="351" y="702"/>
                    </a:cubicBezTo>
                    <a:cubicBezTo>
                      <a:pt x="1" y="1402"/>
                      <a:pt x="176" y="2187"/>
                      <a:pt x="877" y="2629"/>
                    </a:cubicBezTo>
                    <a:cubicBezTo>
                      <a:pt x="1085" y="2777"/>
                      <a:pt x="1324" y="2845"/>
                      <a:pt x="1566" y="2845"/>
                    </a:cubicBezTo>
                    <a:cubicBezTo>
                      <a:pt x="2034" y="2845"/>
                      <a:pt x="2513" y="2593"/>
                      <a:pt x="2804" y="2187"/>
                    </a:cubicBezTo>
                    <a:cubicBezTo>
                      <a:pt x="3238" y="1487"/>
                      <a:pt x="2979" y="611"/>
                      <a:pt x="2278" y="176"/>
                    </a:cubicBezTo>
                    <a:cubicBezTo>
                      <a:pt x="2073" y="59"/>
                      <a:pt x="18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0"/>
              <p:cNvSpPr/>
              <p:nvPr/>
            </p:nvSpPr>
            <p:spPr>
              <a:xfrm>
                <a:off x="7662430" y="3879975"/>
                <a:ext cx="179229" cy="179236"/>
              </a:xfrm>
              <a:custGeom>
                <a:rect b="b" l="l" r="r" t="t"/>
                <a:pathLst>
                  <a:path extrusionOk="0" h="2888" w="2888">
                    <a:moveTo>
                      <a:pt x="1402" y="1"/>
                    </a:moveTo>
                    <a:cubicBezTo>
                      <a:pt x="961" y="1"/>
                      <a:pt x="435" y="260"/>
                      <a:pt x="176" y="702"/>
                    </a:cubicBezTo>
                    <a:cubicBezTo>
                      <a:pt x="85" y="877"/>
                      <a:pt x="1" y="1136"/>
                      <a:pt x="1" y="1402"/>
                    </a:cubicBezTo>
                    <a:cubicBezTo>
                      <a:pt x="1" y="1136"/>
                      <a:pt x="85" y="961"/>
                      <a:pt x="260" y="702"/>
                    </a:cubicBezTo>
                    <a:cubicBezTo>
                      <a:pt x="526" y="260"/>
                      <a:pt x="961" y="1"/>
                      <a:pt x="1402" y="1"/>
                    </a:cubicBezTo>
                    <a:close/>
                    <a:moveTo>
                      <a:pt x="1403" y="1"/>
                    </a:moveTo>
                    <a:cubicBezTo>
                      <a:pt x="1662" y="1"/>
                      <a:pt x="1928" y="85"/>
                      <a:pt x="2103" y="260"/>
                    </a:cubicBezTo>
                    <a:cubicBezTo>
                      <a:pt x="2538" y="527"/>
                      <a:pt x="2804" y="961"/>
                      <a:pt x="2804" y="1402"/>
                    </a:cubicBezTo>
                    <a:cubicBezTo>
                      <a:pt x="2804" y="1662"/>
                      <a:pt x="2713" y="1928"/>
                      <a:pt x="2629" y="2103"/>
                    </a:cubicBezTo>
                    <a:cubicBezTo>
                      <a:pt x="2362" y="2538"/>
                      <a:pt x="1837" y="2804"/>
                      <a:pt x="1402" y="2804"/>
                    </a:cubicBezTo>
                    <a:cubicBezTo>
                      <a:pt x="1136" y="2804"/>
                      <a:pt x="961" y="2713"/>
                      <a:pt x="702" y="2629"/>
                    </a:cubicBezTo>
                    <a:lnTo>
                      <a:pt x="702" y="2629"/>
                    </a:lnTo>
                    <a:cubicBezTo>
                      <a:pt x="877" y="2804"/>
                      <a:pt x="1136" y="2888"/>
                      <a:pt x="1402" y="2888"/>
                    </a:cubicBezTo>
                    <a:cubicBezTo>
                      <a:pt x="1928" y="2888"/>
                      <a:pt x="2362" y="2629"/>
                      <a:pt x="2629" y="2187"/>
                    </a:cubicBezTo>
                    <a:cubicBezTo>
                      <a:pt x="2804" y="1928"/>
                      <a:pt x="2888" y="1662"/>
                      <a:pt x="2888" y="1402"/>
                    </a:cubicBezTo>
                    <a:cubicBezTo>
                      <a:pt x="2888" y="961"/>
                      <a:pt x="2629" y="435"/>
                      <a:pt x="2187" y="176"/>
                    </a:cubicBezTo>
                    <a:cubicBezTo>
                      <a:pt x="1928" y="85"/>
                      <a:pt x="1662" y="1"/>
                      <a:pt x="1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2" name="Shape 1202"/>
        <p:cNvGrpSpPr/>
        <p:nvPr/>
      </p:nvGrpSpPr>
      <p:grpSpPr>
        <a:xfrm>
          <a:off x="0" y="0"/>
          <a:ext cx="0" cy="0"/>
          <a:chOff x="0" y="0"/>
          <a:chExt cx="0" cy="0"/>
        </a:xfrm>
      </p:grpSpPr>
      <p:grpSp>
        <p:nvGrpSpPr>
          <p:cNvPr id="1203" name="Google Shape;1203;p41"/>
          <p:cNvGrpSpPr/>
          <p:nvPr/>
        </p:nvGrpSpPr>
        <p:grpSpPr>
          <a:xfrm>
            <a:off x="6497441" y="1436033"/>
            <a:ext cx="1401698" cy="2793303"/>
            <a:chOff x="6471697" y="1435998"/>
            <a:chExt cx="1455403" cy="2900325"/>
          </a:xfrm>
        </p:grpSpPr>
        <p:sp>
          <p:nvSpPr>
            <p:cNvPr id="1204" name="Google Shape;1204;p41"/>
            <p:cNvSpPr/>
            <p:nvPr/>
          </p:nvSpPr>
          <p:spPr>
            <a:xfrm rot="5400000">
              <a:off x="7018114" y="889581"/>
              <a:ext cx="362569" cy="1455403"/>
            </a:xfrm>
            <a:prstGeom prst="roundRect">
              <a:avLst>
                <a:gd fmla="val 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1"/>
            <p:cNvSpPr/>
            <p:nvPr/>
          </p:nvSpPr>
          <p:spPr>
            <a:xfrm rot="5400000">
              <a:off x="7018114" y="1252171"/>
              <a:ext cx="362569" cy="1455403"/>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1"/>
            <p:cNvSpPr/>
            <p:nvPr/>
          </p:nvSpPr>
          <p:spPr>
            <a:xfrm rot="5400000">
              <a:off x="7018114" y="1614740"/>
              <a:ext cx="362569" cy="1455403"/>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1"/>
            <p:cNvSpPr/>
            <p:nvPr/>
          </p:nvSpPr>
          <p:spPr>
            <a:xfrm rot="5400000">
              <a:off x="7018114" y="1977309"/>
              <a:ext cx="362569" cy="1455403"/>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1"/>
            <p:cNvSpPr/>
            <p:nvPr/>
          </p:nvSpPr>
          <p:spPr>
            <a:xfrm rot="5400000">
              <a:off x="7018114" y="2339899"/>
              <a:ext cx="362569" cy="1455403"/>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1"/>
            <p:cNvSpPr/>
            <p:nvPr/>
          </p:nvSpPr>
          <p:spPr>
            <a:xfrm rot="5400000">
              <a:off x="7018100" y="2702164"/>
              <a:ext cx="362700" cy="14553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1"/>
            <p:cNvSpPr/>
            <p:nvPr/>
          </p:nvSpPr>
          <p:spPr>
            <a:xfrm rot="5400000">
              <a:off x="7018100" y="3064734"/>
              <a:ext cx="362700" cy="14553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1"/>
            <p:cNvSpPr/>
            <p:nvPr/>
          </p:nvSpPr>
          <p:spPr>
            <a:xfrm rot="5400000">
              <a:off x="7018100" y="3427323"/>
              <a:ext cx="362700" cy="14553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 name="Google Shape;1212;p41"/>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sp>
        <p:nvSpPr>
          <p:cNvPr id="1213" name="Google Shape;1213;p41"/>
          <p:cNvSpPr/>
          <p:nvPr/>
        </p:nvSpPr>
        <p:spPr>
          <a:xfrm>
            <a:off x="576856" y="229531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1"/>
          <p:cNvSpPr/>
          <p:nvPr/>
        </p:nvSpPr>
        <p:spPr>
          <a:xfrm>
            <a:off x="5341431"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1"/>
          <p:cNvSpPr/>
          <p:nvPr/>
        </p:nvSpPr>
        <p:spPr>
          <a:xfrm>
            <a:off x="3961981" y="445588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 name="Google Shape;1216;p41"/>
          <p:cNvGrpSpPr/>
          <p:nvPr/>
        </p:nvGrpSpPr>
        <p:grpSpPr>
          <a:xfrm>
            <a:off x="926416" y="1481645"/>
            <a:ext cx="4998251" cy="2662751"/>
            <a:chOff x="233350" y="949250"/>
            <a:chExt cx="7137300" cy="3802300"/>
          </a:xfrm>
        </p:grpSpPr>
        <p:sp>
          <p:nvSpPr>
            <p:cNvPr id="1217" name="Google Shape;1217;p4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 name="Google Shape;1268;p41"/>
          <p:cNvSpPr/>
          <p:nvPr/>
        </p:nvSpPr>
        <p:spPr>
          <a:xfrm>
            <a:off x="7403874" y="1858379"/>
            <a:ext cx="278034" cy="222277"/>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 name="Google Shape;1269;p41"/>
          <p:cNvGrpSpPr/>
          <p:nvPr/>
        </p:nvGrpSpPr>
        <p:grpSpPr>
          <a:xfrm>
            <a:off x="7404287" y="2516614"/>
            <a:ext cx="277154" cy="277467"/>
            <a:chOff x="865862" y="3207306"/>
            <a:chExt cx="364484" cy="364897"/>
          </a:xfrm>
        </p:grpSpPr>
        <p:sp>
          <p:nvSpPr>
            <p:cNvPr id="1270" name="Google Shape;1270;p4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41"/>
          <p:cNvGrpSpPr/>
          <p:nvPr/>
        </p:nvGrpSpPr>
        <p:grpSpPr>
          <a:xfrm>
            <a:off x="7402105" y="2212430"/>
            <a:ext cx="281476" cy="247864"/>
            <a:chOff x="1404617" y="3226962"/>
            <a:chExt cx="370168" cy="325965"/>
          </a:xfrm>
        </p:grpSpPr>
        <p:sp>
          <p:nvSpPr>
            <p:cNvPr id="1285" name="Google Shape;1285;p4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 name="Google Shape;1294;p41"/>
          <p:cNvSpPr txBox="1"/>
          <p:nvPr/>
        </p:nvSpPr>
        <p:spPr>
          <a:xfrm>
            <a:off x="6644068" y="1784390"/>
            <a:ext cx="571200" cy="3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Mon</a:t>
            </a:r>
            <a:endParaRPr>
              <a:solidFill>
                <a:schemeClr val="dk1"/>
              </a:solidFill>
              <a:latin typeface="Didact Gothic"/>
              <a:ea typeface="Didact Gothic"/>
              <a:cs typeface="Didact Gothic"/>
              <a:sym typeface="Didact Gothic"/>
            </a:endParaRPr>
          </a:p>
        </p:txBody>
      </p:sp>
      <p:sp>
        <p:nvSpPr>
          <p:cNvPr id="1295" name="Google Shape;1295;p41"/>
          <p:cNvSpPr txBox="1"/>
          <p:nvPr/>
        </p:nvSpPr>
        <p:spPr>
          <a:xfrm>
            <a:off x="6644068" y="2132831"/>
            <a:ext cx="571200" cy="3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Tue</a:t>
            </a:r>
            <a:endParaRPr>
              <a:solidFill>
                <a:schemeClr val="dk1"/>
              </a:solidFill>
              <a:latin typeface="Didact Gothic"/>
              <a:ea typeface="Didact Gothic"/>
              <a:cs typeface="Didact Gothic"/>
              <a:sym typeface="Didact Gothic"/>
            </a:endParaRPr>
          </a:p>
        </p:txBody>
      </p:sp>
      <p:sp>
        <p:nvSpPr>
          <p:cNvPr id="1296" name="Google Shape;1296;p41"/>
          <p:cNvSpPr txBox="1"/>
          <p:nvPr/>
        </p:nvSpPr>
        <p:spPr>
          <a:xfrm>
            <a:off x="6644068" y="2481271"/>
            <a:ext cx="571200" cy="3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Wed</a:t>
            </a:r>
            <a:endParaRPr>
              <a:solidFill>
                <a:schemeClr val="dk1"/>
              </a:solidFill>
              <a:latin typeface="Didact Gothic"/>
              <a:ea typeface="Didact Gothic"/>
              <a:cs typeface="Didact Gothic"/>
              <a:sym typeface="Didact Gothic"/>
            </a:endParaRPr>
          </a:p>
        </p:txBody>
      </p:sp>
      <p:sp>
        <p:nvSpPr>
          <p:cNvPr id="1297" name="Google Shape;1297;p41"/>
          <p:cNvSpPr txBox="1"/>
          <p:nvPr/>
        </p:nvSpPr>
        <p:spPr>
          <a:xfrm>
            <a:off x="6644068" y="2829711"/>
            <a:ext cx="571200" cy="3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Thu</a:t>
            </a:r>
            <a:endParaRPr>
              <a:solidFill>
                <a:schemeClr val="dk1"/>
              </a:solidFill>
              <a:latin typeface="Didact Gothic"/>
              <a:ea typeface="Didact Gothic"/>
              <a:cs typeface="Didact Gothic"/>
              <a:sym typeface="Didact Gothic"/>
            </a:endParaRPr>
          </a:p>
        </p:txBody>
      </p:sp>
      <p:sp>
        <p:nvSpPr>
          <p:cNvPr id="1298" name="Google Shape;1298;p41"/>
          <p:cNvSpPr txBox="1"/>
          <p:nvPr/>
        </p:nvSpPr>
        <p:spPr>
          <a:xfrm>
            <a:off x="6644068" y="3178152"/>
            <a:ext cx="571200" cy="3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Fri</a:t>
            </a:r>
            <a:endParaRPr>
              <a:solidFill>
                <a:schemeClr val="dk1"/>
              </a:solidFill>
              <a:latin typeface="Didact Gothic"/>
              <a:ea typeface="Didact Gothic"/>
              <a:cs typeface="Didact Gothic"/>
              <a:sym typeface="Didact Gothic"/>
            </a:endParaRPr>
          </a:p>
        </p:txBody>
      </p:sp>
      <p:grpSp>
        <p:nvGrpSpPr>
          <p:cNvPr id="1299" name="Google Shape;1299;p41"/>
          <p:cNvGrpSpPr/>
          <p:nvPr/>
        </p:nvGrpSpPr>
        <p:grpSpPr>
          <a:xfrm>
            <a:off x="7404287" y="2860204"/>
            <a:ext cx="277154" cy="277467"/>
            <a:chOff x="865862" y="3207306"/>
            <a:chExt cx="364484" cy="364897"/>
          </a:xfrm>
        </p:grpSpPr>
        <p:sp>
          <p:nvSpPr>
            <p:cNvPr id="1300" name="Google Shape;1300;p4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 name="Google Shape;1314;p41"/>
          <p:cNvSpPr txBox="1"/>
          <p:nvPr/>
        </p:nvSpPr>
        <p:spPr>
          <a:xfrm>
            <a:off x="6644068" y="3526592"/>
            <a:ext cx="571200" cy="3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Sat</a:t>
            </a:r>
            <a:endParaRPr>
              <a:solidFill>
                <a:schemeClr val="dk1"/>
              </a:solidFill>
              <a:latin typeface="Didact Gothic"/>
              <a:ea typeface="Didact Gothic"/>
              <a:cs typeface="Didact Gothic"/>
              <a:sym typeface="Didact Gothic"/>
            </a:endParaRPr>
          </a:p>
        </p:txBody>
      </p:sp>
      <p:sp>
        <p:nvSpPr>
          <p:cNvPr id="1315" name="Google Shape;1315;p41"/>
          <p:cNvSpPr txBox="1"/>
          <p:nvPr/>
        </p:nvSpPr>
        <p:spPr>
          <a:xfrm>
            <a:off x="6644068" y="3875032"/>
            <a:ext cx="571200" cy="3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Sun</a:t>
            </a:r>
            <a:endParaRPr>
              <a:solidFill>
                <a:schemeClr val="dk1"/>
              </a:solidFill>
              <a:latin typeface="Didact Gothic"/>
              <a:ea typeface="Didact Gothic"/>
              <a:cs typeface="Didact Gothic"/>
              <a:sym typeface="Didact Gothic"/>
            </a:endParaRPr>
          </a:p>
        </p:txBody>
      </p:sp>
      <p:grpSp>
        <p:nvGrpSpPr>
          <p:cNvPr id="1316" name="Google Shape;1316;p41"/>
          <p:cNvGrpSpPr/>
          <p:nvPr/>
        </p:nvGrpSpPr>
        <p:grpSpPr>
          <a:xfrm>
            <a:off x="7402105" y="3239674"/>
            <a:ext cx="281476" cy="247864"/>
            <a:chOff x="1404617" y="3226962"/>
            <a:chExt cx="370168" cy="325965"/>
          </a:xfrm>
        </p:grpSpPr>
        <p:sp>
          <p:nvSpPr>
            <p:cNvPr id="1317" name="Google Shape;1317;p4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 name="Google Shape;1326;p41"/>
          <p:cNvSpPr/>
          <p:nvPr/>
        </p:nvSpPr>
        <p:spPr>
          <a:xfrm>
            <a:off x="7403874" y="3589683"/>
            <a:ext cx="278034" cy="222277"/>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 name="Google Shape;1327;p41"/>
          <p:cNvGrpSpPr/>
          <p:nvPr/>
        </p:nvGrpSpPr>
        <p:grpSpPr>
          <a:xfrm>
            <a:off x="7404287" y="3910371"/>
            <a:ext cx="277154" cy="277467"/>
            <a:chOff x="865862" y="3207306"/>
            <a:chExt cx="364484" cy="364897"/>
          </a:xfrm>
        </p:grpSpPr>
        <p:sp>
          <p:nvSpPr>
            <p:cNvPr id="1328" name="Google Shape;1328;p4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 name="Google Shape;1342;p41"/>
          <p:cNvSpPr txBox="1"/>
          <p:nvPr/>
        </p:nvSpPr>
        <p:spPr>
          <a:xfrm>
            <a:off x="6497200" y="1435950"/>
            <a:ext cx="1401600" cy="348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Didact Gothic"/>
                <a:ea typeface="Didact Gothic"/>
                <a:cs typeface="Didact Gothic"/>
                <a:sym typeface="Didact Gothic"/>
              </a:rPr>
              <a:t>Your city</a:t>
            </a:r>
            <a:endParaRPr b="1" sz="1800">
              <a:solidFill>
                <a:schemeClr val="lt1"/>
              </a:solidFill>
              <a:latin typeface="Didact Gothic"/>
              <a:ea typeface="Didact Gothic"/>
              <a:cs typeface="Didact Gothic"/>
              <a:sym typeface="Didact Gothic"/>
            </a:endParaRPr>
          </a:p>
        </p:txBody>
      </p:sp>
      <p:sp>
        <p:nvSpPr>
          <p:cNvPr id="1343" name="Google Shape;1343;p41"/>
          <p:cNvSpPr/>
          <p:nvPr/>
        </p:nvSpPr>
        <p:spPr>
          <a:xfrm>
            <a:off x="4161542" y="2186150"/>
            <a:ext cx="288685" cy="230790"/>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4" name="Google Shape;1344;p41"/>
          <p:cNvGrpSpPr/>
          <p:nvPr/>
        </p:nvGrpSpPr>
        <p:grpSpPr>
          <a:xfrm>
            <a:off x="1522088" y="1861285"/>
            <a:ext cx="292285" cy="257382"/>
            <a:chOff x="1404617" y="3226962"/>
            <a:chExt cx="370168" cy="325965"/>
          </a:xfrm>
        </p:grpSpPr>
        <p:sp>
          <p:nvSpPr>
            <p:cNvPr id="1345" name="Google Shape;1345;p4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41"/>
          <p:cNvGrpSpPr/>
          <p:nvPr/>
        </p:nvGrpSpPr>
        <p:grpSpPr>
          <a:xfrm>
            <a:off x="2029981" y="3171118"/>
            <a:ext cx="287796" cy="288122"/>
            <a:chOff x="865862" y="3207306"/>
            <a:chExt cx="364484" cy="364897"/>
          </a:xfrm>
        </p:grpSpPr>
        <p:sp>
          <p:nvSpPr>
            <p:cNvPr id="1355" name="Google Shape;1355;p4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41"/>
          <p:cNvGrpSpPr/>
          <p:nvPr/>
        </p:nvGrpSpPr>
        <p:grpSpPr>
          <a:xfrm>
            <a:off x="2928956" y="2157480"/>
            <a:ext cx="287796" cy="288122"/>
            <a:chOff x="865862" y="3207306"/>
            <a:chExt cx="364484" cy="364897"/>
          </a:xfrm>
        </p:grpSpPr>
        <p:sp>
          <p:nvSpPr>
            <p:cNvPr id="1370" name="Google Shape;1370;p4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41"/>
          <p:cNvGrpSpPr/>
          <p:nvPr/>
        </p:nvGrpSpPr>
        <p:grpSpPr>
          <a:xfrm>
            <a:off x="3434606" y="1656930"/>
            <a:ext cx="287796" cy="288122"/>
            <a:chOff x="865862" y="3207306"/>
            <a:chExt cx="364484" cy="364897"/>
          </a:xfrm>
        </p:grpSpPr>
        <p:sp>
          <p:nvSpPr>
            <p:cNvPr id="1385" name="Google Shape;1385;p4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41"/>
          <p:cNvGrpSpPr/>
          <p:nvPr/>
        </p:nvGrpSpPr>
        <p:grpSpPr>
          <a:xfrm>
            <a:off x="3468138" y="2883160"/>
            <a:ext cx="292285" cy="257382"/>
            <a:chOff x="1404617" y="3226962"/>
            <a:chExt cx="370168" cy="325965"/>
          </a:xfrm>
        </p:grpSpPr>
        <p:sp>
          <p:nvSpPr>
            <p:cNvPr id="1400" name="Google Shape;1400;p4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41"/>
          <p:cNvGrpSpPr/>
          <p:nvPr/>
        </p:nvGrpSpPr>
        <p:grpSpPr>
          <a:xfrm>
            <a:off x="5225213" y="3511410"/>
            <a:ext cx="292285" cy="257382"/>
            <a:chOff x="1404617" y="3226962"/>
            <a:chExt cx="370168" cy="325965"/>
          </a:xfrm>
        </p:grpSpPr>
        <p:sp>
          <p:nvSpPr>
            <p:cNvPr id="1410" name="Google Shape;1410;p4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9" name="Google Shape;1419;p41"/>
          <p:cNvSpPr/>
          <p:nvPr/>
        </p:nvSpPr>
        <p:spPr>
          <a:xfrm>
            <a:off x="4503804" y="1797750"/>
            <a:ext cx="288685" cy="230790"/>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1"/>
          <p:cNvSpPr/>
          <p:nvPr/>
        </p:nvSpPr>
        <p:spPr>
          <a:xfrm>
            <a:off x="1741279" y="2809825"/>
            <a:ext cx="288685" cy="230790"/>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1"/>
          <p:cNvSpPr/>
          <p:nvPr/>
        </p:nvSpPr>
        <p:spPr>
          <a:xfrm>
            <a:off x="2578954" y="1538000"/>
            <a:ext cx="288685" cy="230790"/>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 name="Google Shape;1422;p41"/>
          <p:cNvGrpSpPr/>
          <p:nvPr/>
        </p:nvGrpSpPr>
        <p:grpSpPr>
          <a:xfrm>
            <a:off x="7784050" y="756325"/>
            <a:ext cx="444650" cy="413800"/>
            <a:chOff x="7784050" y="756325"/>
            <a:chExt cx="444650" cy="413800"/>
          </a:xfrm>
        </p:grpSpPr>
        <p:sp>
          <p:nvSpPr>
            <p:cNvPr id="1423" name="Google Shape;1423;p41"/>
            <p:cNvSpPr/>
            <p:nvPr/>
          </p:nvSpPr>
          <p:spPr>
            <a:xfrm>
              <a:off x="7792825" y="760025"/>
              <a:ext cx="435875" cy="405875"/>
            </a:xfrm>
            <a:custGeom>
              <a:rect b="b" l="l" r="r" t="t"/>
              <a:pathLst>
                <a:path extrusionOk="0" h="16235" w="17435">
                  <a:moveTo>
                    <a:pt x="10834" y="4701"/>
                  </a:moveTo>
                  <a:cubicBezTo>
                    <a:pt x="11148" y="4701"/>
                    <a:pt x="11303" y="4757"/>
                    <a:pt x="11303" y="4757"/>
                  </a:cubicBezTo>
                  <a:cubicBezTo>
                    <a:pt x="11387" y="5717"/>
                    <a:pt x="10687" y="6593"/>
                    <a:pt x="8851" y="8345"/>
                  </a:cubicBezTo>
                  <a:cubicBezTo>
                    <a:pt x="7008" y="10188"/>
                    <a:pt x="4997" y="10447"/>
                    <a:pt x="4997" y="10447"/>
                  </a:cubicBezTo>
                  <a:cubicBezTo>
                    <a:pt x="4997" y="10447"/>
                    <a:pt x="4997" y="9663"/>
                    <a:pt x="5256" y="8962"/>
                  </a:cubicBezTo>
                  <a:cubicBezTo>
                    <a:pt x="5522" y="8345"/>
                    <a:pt x="6307" y="6509"/>
                    <a:pt x="8325" y="5458"/>
                  </a:cubicBezTo>
                  <a:cubicBezTo>
                    <a:pt x="9532" y="4827"/>
                    <a:pt x="10363" y="4701"/>
                    <a:pt x="10834" y="4701"/>
                  </a:cubicBezTo>
                  <a:close/>
                  <a:moveTo>
                    <a:pt x="11628" y="1"/>
                  </a:moveTo>
                  <a:cubicBezTo>
                    <a:pt x="10987" y="1"/>
                    <a:pt x="10131" y="92"/>
                    <a:pt x="9026" y="378"/>
                  </a:cubicBezTo>
                  <a:cubicBezTo>
                    <a:pt x="6048" y="1254"/>
                    <a:pt x="3329" y="3881"/>
                    <a:pt x="3329" y="3881"/>
                  </a:cubicBezTo>
                  <a:cubicBezTo>
                    <a:pt x="3329" y="3881"/>
                    <a:pt x="351" y="6593"/>
                    <a:pt x="175" y="9046"/>
                  </a:cubicBezTo>
                  <a:cubicBezTo>
                    <a:pt x="0" y="11499"/>
                    <a:pt x="526" y="13341"/>
                    <a:pt x="2369" y="15002"/>
                  </a:cubicBezTo>
                  <a:cubicBezTo>
                    <a:pt x="3527" y="15950"/>
                    <a:pt x="5065" y="16234"/>
                    <a:pt x="6430" y="16234"/>
                  </a:cubicBezTo>
                  <a:cubicBezTo>
                    <a:pt x="7337" y="16234"/>
                    <a:pt x="8167" y="16109"/>
                    <a:pt x="8759" y="15969"/>
                  </a:cubicBezTo>
                  <a:cubicBezTo>
                    <a:pt x="10252" y="15619"/>
                    <a:pt x="14541" y="13776"/>
                    <a:pt x="15942" y="10272"/>
                  </a:cubicBezTo>
                  <a:cubicBezTo>
                    <a:pt x="17344" y="6860"/>
                    <a:pt x="17435" y="2305"/>
                    <a:pt x="13230" y="287"/>
                  </a:cubicBezTo>
                  <a:cubicBezTo>
                    <a:pt x="13230" y="287"/>
                    <a:pt x="12764" y="1"/>
                    <a:pt x="11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1"/>
            <p:cNvSpPr/>
            <p:nvPr/>
          </p:nvSpPr>
          <p:spPr>
            <a:xfrm>
              <a:off x="7893550" y="760025"/>
              <a:ext cx="273850" cy="167125"/>
            </a:xfrm>
            <a:custGeom>
              <a:rect b="b" l="l" r="r" t="t"/>
              <a:pathLst>
                <a:path extrusionOk="0" h="6685" w="10954">
                  <a:moveTo>
                    <a:pt x="7599" y="1"/>
                  </a:moveTo>
                  <a:cubicBezTo>
                    <a:pt x="6958" y="1"/>
                    <a:pt x="6102" y="92"/>
                    <a:pt x="4997" y="378"/>
                  </a:cubicBezTo>
                  <a:cubicBezTo>
                    <a:pt x="2979" y="987"/>
                    <a:pt x="1143" y="2305"/>
                    <a:pt x="92" y="3181"/>
                  </a:cubicBezTo>
                  <a:cubicBezTo>
                    <a:pt x="0" y="5542"/>
                    <a:pt x="2719" y="6684"/>
                    <a:pt x="2719" y="6684"/>
                  </a:cubicBezTo>
                  <a:cubicBezTo>
                    <a:pt x="3154" y="6159"/>
                    <a:pt x="3679" y="5808"/>
                    <a:pt x="4296" y="5458"/>
                  </a:cubicBezTo>
                  <a:cubicBezTo>
                    <a:pt x="5503" y="4827"/>
                    <a:pt x="6334" y="4701"/>
                    <a:pt x="6805" y="4701"/>
                  </a:cubicBezTo>
                  <a:cubicBezTo>
                    <a:pt x="7119" y="4701"/>
                    <a:pt x="7274" y="4757"/>
                    <a:pt x="7274" y="4757"/>
                  </a:cubicBezTo>
                  <a:cubicBezTo>
                    <a:pt x="7274" y="4757"/>
                    <a:pt x="7183" y="3090"/>
                    <a:pt x="8234" y="2214"/>
                  </a:cubicBezTo>
                  <a:cubicBezTo>
                    <a:pt x="9201" y="1429"/>
                    <a:pt x="10077" y="1429"/>
                    <a:pt x="10603" y="1429"/>
                  </a:cubicBezTo>
                  <a:lnTo>
                    <a:pt x="10953" y="1429"/>
                  </a:lnTo>
                  <a:cubicBezTo>
                    <a:pt x="10428" y="987"/>
                    <a:pt x="9902" y="637"/>
                    <a:pt x="9201" y="287"/>
                  </a:cubicBezTo>
                  <a:cubicBezTo>
                    <a:pt x="9201" y="287"/>
                    <a:pt x="8735" y="1"/>
                    <a:pt x="75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1"/>
            <p:cNvSpPr/>
            <p:nvPr/>
          </p:nvSpPr>
          <p:spPr>
            <a:xfrm>
              <a:off x="7845375" y="959875"/>
              <a:ext cx="291350" cy="206025"/>
            </a:xfrm>
            <a:custGeom>
              <a:rect b="b" l="l" r="r" t="t"/>
              <a:pathLst>
                <a:path extrusionOk="0" h="8241" w="11654">
                  <a:moveTo>
                    <a:pt x="7099" y="1"/>
                  </a:moveTo>
                  <a:cubicBezTo>
                    <a:pt x="6924" y="267"/>
                    <a:pt x="6307" y="877"/>
                    <a:pt x="5431" y="1402"/>
                  </a:cubicBezTo>
                  <a:cubicBezTo>
                    <a:pt x="4730" y="1844"/>
                    <a:pt x="4121" y="2103"/>
                    <a:pt x="3679" y="2278"/>
                  </a:cubicBezTo>
                  <a:lnTo>
                    <a:pt x="3504" y="2278"/>
                  </a:lnTo>
                  <a:cubicBezTo>
                    <a:pt x="3154" y="2369"/>
                    <a:pt x="2895" y="2453"/>
                    <a:pt x="2895" y="2453"/>
                  </a:cubicBezTo>
                  <a:lnTo>
                    <a:pt x="2895" y="2369"/>
                  </a:lnTo>
                  <a:cubicBezTo>
                    <a:pt x="2741" y="2386"/>
                    <a:pt x="2601" y="2392"/>
                    <a:pt x="2475" y="2392"/>
                  </a:cubicBezTo>
                  <a:cubicBezTo>
                    <a:pt x="1951" y="2392"/>
                    <a:pt x="1668" y="2278"/>
                    <a:pt x="1668" y="2278"/>
                  </a:cubicBezTo>
                  <a:cubicBezTo>
                    <a:pt x="1668" y="2278"/>
                    <a:pt x="1493" y="2369"/>
                    <a:pt x="701" y="3855"/>
                  </a:cubicBezTo>
                  <a:cubicBezTo>
                    <a:pt x="0" y="5347"/>
                    <a:pt x="267" y="7008"/>
                    <a:pt x="267" y="7008"/>
                  </a:cubicBezTo>
                  <a:cubicBezTo>
                    <a:pt x="1425" y="7956"/>
                    <a:pt x="2963" y="8240"/>
                    <a:pt x="4328" y="8240"/>
                  </a:cubicBezTo>
                  <a:cubicBezTo>
                    <a:pt x="5235" y="8240"/>
                    <a:pt x="6065" y="8115"/>
                    <a:pt x="6657" y="7975"/>
                  </a:cubicBezTo>
                  <a:cubicBezTo>
                    <a:pt x="7625" y="7709"/>
                    <a:pt x="9902" y="6833"/>
                    <a:pt x="11654" y="5172"/>
                  </a:cubicBezTo>
                  <a:cubicBezTo>
                    <a:pt x="11654" y="5172"/>
                    <a:pt x="11654" y="3596"/>
                    <a:pt x="10336" y="1928"/>
                  </a:cubicBezTo>
                  <a:cubicBezTo>
                    <a:pt x="8935" y="267"/>
                    <a:pt x="7099" y="1"/>
                    <a:pt x="70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1"/>
            <p:cNvSpPr/>
            <p:nvPr/>
          </p:nvSpPr>
          <p:spPr>
            <a:xfrm>
              <a:off x="7784050" y="756325"/>
              <a:ext cx="435900" cy="413800"/>
            </a:xfrm>
            <a:custGeom>
              <a:rect b="b" l="l" r="r" t="t"/>
              <a:pathLst>
                <a:path extrusionOk="0" h="16552" w="17436">
                  <a:moveTo>
                    <a:pt x="11829" y="259"/>
                  </a:moveTo>
                  <a:cubicBezTo>
                    <a:pt x="12614" y="259"/>
                    <a:pt x="13231" y="435"/>
                    <a:pt x="13756" y="610"/>
                  </a:cubicBezTo>
                  <a:cubicBezTo>
                    <a:pt x="13841" y="701"/>
                    <a:pt x="17169" y="2102"/>
                    <a:pt x="17085" y="6832"/>
                  </a:cubicBezTo>
                  <a:cubicBezTo>
                    <a:pt x="16994" y="11647"/>
                    <a:pt x="12530" y="15942"/>
                    <a:pt x="7099" y="16292"/>
                  </a:cubicBezTo>
                  <a:lnTo>
                    <a:pt x="6574" y="16292"/>
                  </a:lnTo>
                  <a:cubicBezTo>
                    <a:pt x="4380" y="16292"/>
                    <a:pt x="2545" y="15325"/>
                    <a:pt x="1493" y="13574"/>
                  </a:cubicBezTo>
                  <a:cubicBezTo>
                    <a:pt x="351" y="11647"/>
                    <a:pt x="351" y="9194"/>
                    <a:pt x="1402" y="7092"/>
                  </a:cubicBezTo>
                  <a:cubicBezTo>
                    <a:pt x="3245" y="3504"/>
                    <a:pt x="8235" y="259"/>
                    <a:pt x="11829" y="259"/>
                  </a:cubicBezTo>
                  <a:close/>
                  <a:moveTo>
                    <a:pt x="11829" y="0"/>
                  </a:moveTo>
                  <a:cubicBezTo>
                    <a:pt x="8150" y="0"/>
                    <a:pt x="3070" y="3329"/>
                    <a:pt x="1143" y="6916"/>
                  </a:cubicBezTo>
                  <a:cubicBezTo>
                    <a:pt x="1" y="9110"/>
                    <a:pt x="92" y="11738"/>
                    <a:pt x="1227" y="13665"/>
                  </a:cubicBezTo>
                  <a:cubicBezTo>
                    <a:pt x="2369" y="15501"/>
                    <a:pt x="4296" y="16552"/>
                    <a:pt x="6574" y="16552"/>
                  </a:cubicBezTo>
                  <a:lnTo>
                    <a:pt x="7099" y="16552"/>
                  </a:lnTo>
                  <a:cubicBezTo>
                    <a:pt x="12705" y="16201"/>
                    <a:pt x="17260" y="11822"/>
                    <a:pt x="17344" y="6832"/>
                  </a:cubicBezTo>
                  <a:cubicBezTo>
                    <a:pt x="17435" y="1836"/>
                    <a:pt x="13932" y="435"/>
                    <a:pt x="13932" y="435"/>
                  </a:cubicBezTo>
                  <a:cubicBezTo>
                    <a:pt x="13315" y="175"/>
                    <a:pt x="12614" y="0"/>
                    <a:pt x="118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1"/>
            <p:cNvSpPr/>
            <p:nvPr/>
          </p:nvSpPr>
          <p:spPr>
            <a:xfrm>
              <a:off x="7876025" y="839525"/>
              <a:ext cx="214625" cy="183975"/>
            </a:xfrm>
            <a:custGeom>
              <a:rect b="b" l="l" r="r" t="t"/>
              <a:pathLst>
                <a:path extrusionOk="0" h="7359" w="8585">
                  <a:moveTo>
                    <a:pt x="7884" y="1"/>
                  </a:moveTo>
                  <a:lnTo>
                    <a:pt x="7625" y="85"/>
                  </a:lnTo>
                  <a:cubicBezTo>
                    <a:pt x="7625" y="85"/>
                    <a:pt x="8326" y="1402"/>
                    <a:pt x="7625" y="2628"/>
                  </a:cubicBezTo>
                  <a:cubicBezTo>
                    <a:pt x="7095" y="3532"/>
                    <a:pt x="4045" y="7152"/>
                    <a:pt x="1365" y="7152"/>
                  </a:cubicBezTo>
                  <a:cubicBezTo>
                    <a:pt x="927" y="7152"/>
                    <a:pt x="498" y="7055"/>
                    <a:pt x="92" y="6833"/>
                  </a:cubicBezTo>
                  <a:lnTo>
                    <a:pt x="1" y="7008"/>
                  </a:lnTo>
                  <a:cubicBezTo>
                    <a:pt x="442" y="7267"/>
                    <a:pt x="877" y="7358"/>
                    <a:pt x="1318" y="7358"/>
                  </a:cubicBezTo>
                  <a:cubicBezTo>
                    <a:pt x="4121" y="7358"/>
                    <a:pt x="7359" y="3680"/>
                    <a:pt x="7884" y="2713"/>
                  </a:cubicBezTo>
                  <a:cubicBezTo>
                    <a:pt x="8585" y="1402"/>
                    <a:pt x="7884" y="1"/>
                    <a:pt x="7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1"/>
            <p:cNvSpPr/>
            <p:nvPr/>
          </p:nvSpPr>
          <p:spPr>
            <a:xfrm>
              <a:off x="7913350" y="873375"/>
              <a:ext cx="166450" cy="147850"/>
            </a:xfrm>
            <a:custGeom>
              <a:rect b="b" l="l" r="r" t="t"/>
              <a:pathLst>
                <a:path extrusionOk="0" h="5914" w="6658">
                  <a:moveTo>
                    <a:pt x="5912" y="0"/>
                  </a:moveTo>
                  <a:cubicBezTo>
                    <a:pt x="5368" y="0"/>
                    <a:pt x="4504" y="175"/>
                    <a:pt x="3238" y="924"/>
                  </a:cubicBezTo>
                  <a:cubicBezTo>
                    <a:pt x="785" y="2410"/>
                    <a:pt x="0" y="4778"/>
                    <a:pt x="0" y="5913"/>
                  </a:cubicBezTo>
                  <a:lnTo>
                    <a:pt x="260" y="5913"/>
                  </a:lnTo>
                  <a:cubicBezTo>
                    <a:pt x="351" y="4862"/>
                    <a:pt x="960" y="2585"/>
                    <a:pt x="3329" y="1183"/>
                  </a:cubicBezTo>
                  <a:cubicBezTo>
                    <a:pt x="4540" y="438"/>
                    <a:pt x="5355" y="263"/>
                    <a:pt x="5853" y="263"/>
                  </a:cubicBezTo>
                  <a:cubicBezTo>
                    <a:pt x="6290" y="263"/>
                    <a:pt x="6482" y="399"/>
                    <a:pt x="6482" y="399"/>
                  </a:cubicBezTo>
                  <a:lnTo>
                    <a:pt x="6657" y="132"/>
                  </a:lnTo>
                  <a:cubicBezTo>
                    <a:pt x="6615" y="132"/>
                    <a:pt x="6385" y="0"/>
                    <a:pt x="5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2" name="Shape 1432"/>
        <p:cNvGrpSpPr/>
        <p:nvPr/>
      </p:nvGrpSpPr>
      <p:grpSpPr>
        <a:xfrm>
          <a:off x="0" y="0"/>
          <a:ext cx="0" cy="0"/>
          <a:chOff x="0" y="0"/>
          <a:chExt cx="0" cy="0"/>
        </a:xfrm>
      </p:grpSpPr>
      <p:sp>
        <p:nvSpPr>
          <p:cNvPr id="1433" name="Google Shape;1433;p42"/>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timeline</a:t>
            </a:r>
            <a:endParaRPr/>
          </a:p>
        </p:txBody>
      </p:sp>
      <p:sp>
        <p:nvSpPr>
          <p:cNvPr id="1434" name="Google Shape;1434;p42"/>
          <p:cNvSpPr/>
          <p:nvPr/>
        </p:nvSpPr>
        <p:spPr>
          <a:xfrm>
            <a:off x="5341431"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2"/>
          <p:cNvSpPr/>
          <p:nvPr/>
        </p:nvSpPr>
        <p:spPr>
          <a:xfrm>
            <a:off x="874156" y="445588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2"/>
          <p:cNvSpPr/>
          <p:nvPr/>
        </p:nvSpPr>
        <p:spPr>
          <a:xfrm rot="10800000">
            <a:off x="8375025" y="2642646"/>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2"/>
          <p:cNvSpPr txBox="1"/>
          <p:nvPr/>
        </p:nvSpPr>
        <p:spPr>
          <a:xfrm>
            <a:off x="1228425" y="2004493"/>
            <a:ext cx="1337400" cy="39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Possibility </a:t>
            </a:r>
            <a:r>
              <a:rPr lang="en">
                <a:solidFill>
                  <a:schemeClr val="dk1"/>
                </a:solidFill>
                <a:latin typeface="Didact Gothic"/>
                <a:ea typeface="Didact Gothic"/>
                <a:cs typeface="Didact Gothic"/>
                <a:sym typeface="Didact Gothic"/>
              </a:rPr>
              <a:t>Of </a:t>
            </a:r>
            <a:r>
              <a:rPr lang="en">
                <a:solidFill>
                  <a:schemeClr val="dk1"/>
                </a:solidFill>
                <a:latin typeface="Didact Gothic"/>
                <a:ea typeface="Didact Gothic"/>
                <a:cs typeface="Didact Gothic"/>
                <a:sym typeface="Didact Gothic"/>
              </a:rPr>
              <a:t>Heavy Rainfall</a:t>
            </a:r>
            <a:endParaRPr>
              <a:solidFill>
                <a:schemeClr val="dk1"/>
              </a:solidFill>
              <a:latin typeface="Didact Gothic"/>
              <a:ea typeface="Didact Gothic"/>
              <a:cs typeface="Didact Gothic"/>
              <a:sym typeface="Didact Gothic"/>
            </a:endParaRPr>
          </a:p>
        </p:txBody>
      </p:sp>
      <p:sp>
        <p:nvSpPr>
          <p:cNvPr id="1438" name="Google Shape;1438;p42"/>
          <p:cNvSpPr txBox="1"/>
          <p:nvPr/>
        </p:nvSpPr>
        <p:spPr>
          <a:xfrm>
            <a:off x="1228424" y="1584464"/>
            <a:ext cx="13374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Monday</a:t>
            </a:r>
            <a:endParaRPr b="1" sz="1800">
              <a:solidFill>
                <a:schemeClr val="dk1"/>
              </a:solidFill>
              <a:latin typeface="Didact Gothic"/>
              <a:ea typeface="Didact Gothic"/>
              <a:cs typeface="Didact Gothic"/>
              <a:sym typeface="Didact Gothic"/>
            </a:endParaRPr>
          </a:p>
        </p:txBody>
      </p:sp>
      <p:sp>
        <p:nvSpPr>
          <p:cNvPr id="1439" name="Google Shape;1439;p42"/>
          <p:cNvSpPr txBox="1"/>
          <p:nvPr/>
        </p:nvSpPr>
        <p:spPr>
          <a:xfrm>
            <a:off x="2565825" y="3653906"/>
            <a:ext cx="1337400" cy="39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Mild </a:t>
            </a:r>
            <a:r>
              <a:rPr lang="en">
                <a:solidFill>
                  <a:schemeClr val="dk1"/>
                </a:solidFill>
                <a:latin typeface="Didact Gothic"/>
                <a:ea typeface="Didact Gothic"/>
                <a:cs typeface="Didact Gothic"/>
                <a:sym typeface="Didact Gothic"/>
              </a:rPr>
              <a:t>sunlight</a:t>
            </a:r>
            <a:endParaRPr>
              <a:solidFill>
                <a:schemeClr val="dk1"/>
              </a:solidFill>
              <a:latin typeface="Didact Gothic"/>
              <a:ea typeface="Didact Gothic"/>
              <a:cs typeface="Didact Gothic"/>
              <a:sym typeface="Didact Gothic"/>
            </a:endParaRPr>
          </a:p>
        </p:txBody>
      </p:sp>
      <p:sp>
        <p:nvSpPr>
          <p:cNvPr id="1440" name="Google Shape;1440;p42"/>
          <p:cNvSpPr txBox="1"/>
          <p:nvPr/>
        </p:nvSpPr>
        <p:spPr>
          <a:xfrm>
            <a:off x="2565898" y="3233677"/>
            <a:ext cx="13374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Tuesday</a:t>
            </a:r>
            <a:endParaRPr b="1" sz="1800">
              <a:solidFill>
                <a:schemeClr val="dk1"/>
              </a:solidFill>
              <a:latin typeface="Didact Gothic"/>
              <a:ea typeface="Didact Gothic"/>
              <a:cs typeface="Didact Gothic"/>
              <a:sym typeface="Didact Gothic"/>
            </a:endParaRPr>
          </a:p>
        </p:txBody>
      </p:sp>
      <p:sp>
        <p:nvSpPr>
          <p:cNvPr id="1441" name="Google Shape;1441;p42"/>
          <p:cNvSpPr txBox="1"/>
          <p:nvPr/>
        </p:nvSpPr>
        <p:spPr>
          <a:xfrm>
            <a:off x="3903300" y="1584464"/>
            <a:ext cx="13374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Wednesday</a:t>
            </a:r>
            <a:endParaRPr b="1" sz="1800">
              <a:solidFill>
                <a:schemeClr val="dk1"/>
              </a:solidFill>
              <a:latin typeface="Didact Gothic"/>
              <a:ea typeface="Didact Gothic"/>
              <a:cs typeface="Didact Gothic"/>
              <a:sym typeface="Didact Gothic"/>
            </a:endParaRPr>
          </a:p>
        </p:txBody>
      </p:sp>
      <p:sp>
        <p:nvSpPr>
          <p:cNvPr id="1442" name="Google Shape;1442;p42"/>
          <p:cNvSpPr txBox="1"/>
          <p:nvPr/>
        </p:nvSpPr>
        <p:spPr>
          <a:xfrm>
            <a:off x="5240700" y="3653906"/>
            <a:ext cx="1337400" cy="39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Tem. will goes up</a:t>
            </a:r>
            <a:endParaRPr>
              <a:solidFill>
                <a:schemeClr val="dk1"/>
              </a:solidFill>
              <a:latin typeface="Didact Gothic"/>
              <a:ea typeface="Didact Gothic"/>
              <a:cs typeface="Didact Gothic"/>
              <a:sym typeface="Didact Gothic"/>
            </a:endParaRPr>
          </a:p>
        </p:txBody>
      </p:sp>
      <p:sp>
        <p:nvSpPr>
          <p:cNvPr id="1443" name="Google Shape;1443;p42"/>
          <p:cNvSpPr txBox="1"/>
          <p:nvPr/>
        </p:nvSpPr>
        <p:spPr>
          <a:xfrm>
            <a:off x="5240772" y="3233677"/>
            <a:ext cx="13374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Thursday</a:t>
            </a:r>
            <a:endParaRPr b="1" sz="1800">
              <a:solidFill>
                <a:schemeClr val="dk1"/>
              </a:solidFill>
              <a:latin typeface="Didact Gothic"/>
              <a:ea typeface="Didact Gothic"/>
              <a:cs typeface="Didact Gothic"/>
              <a:sym typeface="Didact Gothic"/>
            </a:endParaRPr>
          </a:p>
        </p:txBody>
      </p:sp>
      <p:sp>
        <p:nvSpPr>
          <p:cNvPr id="1444" name="Google Shape;1444;p42"/>
          <p:cNvSpPr txBox="1"/>
          <p:nvPr/>
        </p:nvSpPr>
        <p:spPr>
          <a:xfrm>
            <a:off x="3903300" y="2004493"/>
            <a:ext cx="1337400" cy="39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cloudy</a:t>
            </a:r>
            <a:endParaRPr>
              <a:solidFill>
                <a:schemeClr val="dk1"/>
              </a:solidFill>
              <a:latin typeface="Didact Gothic"/>
              <a:ea typeface="Didact Gothic"/>
              <a:cs typeface="Didact Gothic"/>
              <a:sym typeface="Didact Gothic"/>
            </a:endParaRPr>
          </a:p>
        </p:txBody>
      </p:sp>
      <p:sp>
        <p:nvSpPr>
          <p:cNvPr id="1445" name="Google Shape;1445;p42"/>
          <p:cNvSpPr txBox="1"/>
          <p:nvPr/>
        </p:nvSpPr>
        <p:spPr>
          <a:xfrm>
            <a:off x="6578175" y="1584464"/>
            <a:ext cx="13374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Friday</a:t>
            </a:r>
            <a:endParaRPr b="1" sz="1800">
              <a:solidFill>
                <a:schemeClr val="dk1"/>
              </a:solidFill>
              <a:latin typeface="Didact Gothic"/>
              <a:ea typeface="Didact Gothic"/>
              <a:cs typeface="Didact Gothic"/>
              <a:sym typeface="Didact Gothic"/>
            </a:endParaRPr>
          </a:p>
        </p:txBody>
      </p:sp>
      <p:sp>
        <p:nvSpPr>
          <p:cNvPr id="1446" name="Google Shape;1446;p42"/>
          <p:cNvSpPr txBox="1"/>
          <p:nvPr/>
        </p:nvSpPr>
        <p:spPr>
          <a:xfrm>
            <a:off x="6578175" y="2004493"/>
            <a:ext cx="1337400" cy="39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Slight windy day</a:t>
            </a:r>
            <a:endParaRPr>
              <a:solidFill>
                <a:schemeClr val="dk1"/>
              </a:solidFill>
              <a:latin typeface="Didact Gothic"/>
              <a:ea typeface="Didact Gothic"/>
              <a:cs typeface="Didact Gothic"/>
              <a:sym typeface="Didact Gothic"/>
            </a:endParaRPr>
          </a:p>
        </p:txBody>
      </p:sp>
      <p:grpSp>
        <p:nvGrpSpPr>
          <p:cNvPr id="1447" name="Google Shape;1447;p42"/>
          <p:cNvGrpSpPr/>
          <p:nvPr/>
        </p:nvGrpSpPr>
        <p:grpSpPr>
          <a:xfrm>
            <a:off x="1228425" y="2589500"/>
            <a:ext cx="6687150" cy="572700"/>
            <a:chOff x="1228425" y="2589500"/>
            <a:chExt cx="6687150" cy="572700"/>
          </a:xfrm>
        </p:grpSpPr>
        <p:sp>
          <p:nvSpPr>
            <p:cNvPr id="1448" name="Google Shape;1448;p42"/>
            <p:cNvSpPr/>
            <p:nvPr/>
          </p:nvSpPr>
          <p:spPr>
            <a:xfrm>
              <a:off x="1228425" y="2589500"/>
              <a:ext cx="1337400" cy="572700"/>
            </a:xfrm>
            <a:prstGeom prst="roundRect">
              <a:avLst>
                <a:gd fmla="val 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2"/>
            <p:cNvSpPr/>
            <p:nvPr/>
          </p:nvSpPr>
          <p:spPr>
            <a:xfrm>
              <a:off x="2565900" y="2589500"/>
              <a:ext cx="1337400" cy="5727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2"/>
            <p:cNvSpPr/>
            <p:nvPr/>
          </p:nvSpPr>
          <p:spPr>
            <a:xfrm>
              <a:off x="3903300" y="2589500"/>
              <a:ext cx="1337400" cy="572700"/>
            </a:xfrm>
            <a:prstGeom prst="roundRect">
              <a:avLst>
                <a:gd fmla="val 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2"/>
            <p:cNvSpPr/>
            <p:nvPr/>
          </p:nvSpPr>
          <p:spPr>
            <a:xfrm>
              <a:off x="5240700" y="2589500"/>
              <a:ext cx="1337400" cy="5727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2"/>
            <p:cNvSpPr/>
            <p:nvPr/>
          </p:nvSpPr>
          <p:spPr>
            <a:xfrm>
              <a:off x="6578175" y="2589500"/>
              <a:ext cx="1337400" cy="572700"/>
            </a:xfrm>
            <a:prstGeom prst="roundRect">
              <a:avLst>
                <a:gd fmla="val 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42"/>
          <p:cNvGrpSpPr/>
          <p:nvPr/>
        </p:nvGrpSpPr>
        <p:grpSpPr>
          <a:xfrm>
            <a:off x="1695530" y="2679484"/>
            <a:ext cx="405781" cy="392859"/>
            <a:chOff x="1742825" y="3469275"/>
            <a:chExt cx="346200" cy="335175"/>
          </a:xfrm>
        </p:grpSpPr>
        <p:sp>
          <p:nvSpPr>
            <p:cNvPr id="1454" name="Google Shape;1454;p42"/>
            <p:cNvSpPr/>
            <p:nvPr/>
          </p:nvSpPr>
          <p:spPr>
            <a:xfrm>
              <a:off x="1742825" y="3469275"/>
              <a:ext cx="346200" cy="335175"/>
            </a:xfrm>
            <a:custGeom>
              <a:rect b="b" l="l" r="r" t="t"/>
              <a:pathLst>
                <a:path extrusionOk="0" h="13407" w="13848">
                  <a:moveTo>
                    <a:pt x="4158" y="2883"/>
                  </a:moveTo>
                  <a:cubicBezTo>
                    <a:pt x="5170" y="2883"/>
                    <a:pt x="6093" y="3525"/>
                    <a:pt x="6462" y="4448"/>
                  </a:cubicBezTo>
                  <a:cubicBezTo>
                    <a:pt x="6558" y="4544"/>
                    <a:pt x="6558" y="4633"/>
                    <a:pt x="6647" y="4633"/>
                  </a:cubicBezTo>
                  <a:cubicBezTo>
                    <a:pt x="7570" y="4633"/>
                    <a:pt x="8220" y="5371"/>
                    <a:pt x="8220" y="6206"/>
                  </a:cubicBezTo>
                  <a:cubicBezTo>
                    <a:pt x="8220" y="7129"/>
                    <a:pt x="7570" y="7771"/>
                    <a:pt x="6647" y="7771"/>
                  </a:cubicBezTo>
                  <a:lnTo>
                    <a:pt x="1573" y="7771"/>
                  </a:lnTo>
                  <a:cubicBezTo>
                    <a:pt x="923" y="7771"/>
                    <a:pt x="369" y="7218"/>
                    <a:pt x="369" y="6575"/>
                  </a:cubicBezTo>
                  <a:cubicBezTo>
                    <a:pt x="369" y="5925"/>
                    <a:pt x="923" y="5371"/>
                    <a:pt x="1573" y="5371"/>
                  </a:cubicBezTo>
                  <a:cubicBezTo>
                    <a:pt x="1662" y="5371"/>
                    <a:pt x="1758" y="5283"/>
                    <a:pt x="1758" y="5187"/>
                  </a:cubicBezTo>
                  <a:cubicBezTo>
                    <a:pt x="1846" y="3894"/>
                    <a:pt x="2866" y="2883"/>
                    <a:pt x="4158" y="2883"/>
                  </a:cubicBezTo>
                  <a:close/>
                  <a:moveTo>
                    <a:pt x="4651" y="1"/>
                  </a:moveTo>
                  <a:cubicBezTo>
                    <a:pt x="4550" y="1"/>
                    <a:pt x="4447" y="6"/>
                    <a:pt x="4343" y="17"/>
                  </a:cubicBezTo>
                  <a:cubicBezTo>
                    <a:pt x="3877" y="113"/>
                    <a:pt x="3323" y="298"/>
                    <a:pt x="2866" y="571"/>
                  </a:cubicBezTo>
                  <a:cubicBezTo>
                    <a:pt x="2866" y="667"/>
                    <a:pt x="2770" y="756"/>
                    <a:pt x="2866" y="852"/>
                  </a:cubicBezTo>
                  <a:cubicBezTo>
                    <a:pt x="2954" y="940"/>
                    <a:pt x="3050" y="940"/>
                    <a:pt x="3139" y="940"/>
                  </a:cubicBezTo>
                  <a:cubicBezTo>
                    <a:pt x="3508" y="667"/>
                    <a:pt x="3973" y="482"/>
                    <a:pt x="4431" y="386"/>
                  </a:cubicBezTo>
                  <a:cubicBezTo>
                    <a:pt x="4985" y="386"/>
                    <a:pt x="5539" y="571"/>
                    <a:pt x="6093" y="852"/>
                  </a:cubicBezTo>
                  <a:cubicBezTo>
                    <a:pt x="6004" y="940"/>
                    <a:pt x="6004" y="940"/>
                    <a:pt x="5908" y="940"/>
                  </a:cubicBezTo>
                  <a:cubicBezTo>
                    <a:pt x="5354" y="1310"/>
                    <a:pt x="4897" y="1863"/>
                    <a:pt x="4527" y="2513"/>
                  </a:cubicBezTo>
                  <a:lnTo>
                    <a:pt x="4158" y="2513"/>
                  </a:lnTo>
                  <a:cubicBezTo>
                    <a:pt x="3419" y="2513"/>
                    <a:pt x="2681" y="2787"/>
                    <a:pt x="2216" y="3252"/>
                  </a:cubicBezTo>
                  <a:cubicBezTo>
                    <a:pt x="2216" y="3252"/>
                    <a:pt x="2127" y="3156"/>
                    <a:pt x="2127" y="3067"/>
                  </a:cubicBezTo>
                  <a:cubicBezTo>
                    <a:pt x="2127" y="2513"/>
                    <a:pt x="2216" y="1959"/>
                    <a:pt x="2585" y="1494"/>
                  </a:cubicBezTo>
                  <a:cubicBezTo>
                    <a:pt x="2681" y="1406"/>
                    <a:pt x="2585" y="1310"/>
                    <a:pt x="2496" y="1221"/>
                  </a:cubicBezTo>
                  <a:cubicBezTo>
                    <a:pt x="2448" y="1173"/>
                    <a:pt x="2402" y="1149"/>
                    <a:pt x="2356" y="1149"/>
                  </a:cubicBezTo>
                  <a:cubicBezTo>
                    <a:pt x="2310" y="1149"/>
                    <a:pt x="2264" y="1173"/>
                    <a:pt x="2216" y="1221"/>
                  </a:cubicBezTo>
                  <a:cubicBezTo>
                    <a:pt x="1846" y="1775"/>
                    <a:pt x="1662" y="2417"/>
                    <a:pt x="1758" y="3156"/>
                  </a:cubicBezTo>
                  <a:cubicBezTo>
                    <a:pt x="1758" y="3340"/>
                    <a:pt x="1846" y="3525"/>
                    <a:pt x="1846" y="3710"/>
                  </a:cubicBezTo>
                  <a:cubicBezTo>
                    <a:pt x="1573" y="4079"/>
                    <a:pt x="1389" y="4544"/>
                    <a:pt x="1293" y="5002"/>
                  </a:cubicBezTo>
                  <a:cubicBezTo>
                    <a:pt x="554" y="5098"/>
                    <a:pt x="0" y="5741"/>
                    <a:pt x="0" y="6575"/>
                  </a:cubicBezTo>
                  <a:cubicBezTo>
                    <a:pt x="0" y="7498"/>
                    <a:pt x="650" y="8237"/>
                    <a:pt x="1573" y="8237"/>
                  </a:cubicBezTo>
                  <a:lnTo>
                    <a:pt x="4897" y="8237"/>
                  </a:lnTo>
                  <a:lnTo>
                    <a:pt x="3693" y="9344"/>
                  </a:lnTo>
                  <a:cubicBezTo>
                    <a:pt x="3604" y="9529"/>
                    <a:pt x="3508" y="9714"/>
                    <a:pt x="3604" y="9898"/>
                  </a:cubicBezTo>
                  <a:cubicBezTo>
                    <a:pt x="3693" y="10083"/>
                    <a:pt x="3877" y="10268"/>
                    <a:pt x="4062" y="10268"/>
                  </a:cubicBezTo>
                  <a:lnTo>
                    <a:pt x="5354" y="10268"/>
                  </a:lnTo>
                  <a:lnTo>
                    <a:pt x="3050" y="12483"/>
                  </a:lnTo>
                  <a:cubicBezTo>
                    <a:pt x="2866" y="12668"/>
                    <a:pt x="2866" y="12941"/>
                    <a:pt x="3050" y="13222"/>
                  </a:cubicBezTo>
                  <a:cubicBezTo>
                    <a:pt x="3139" y="13310"/>
                    <a:pt x="3235" y="13406"/>
                    <a:pt x="3419" y="13406"/>
                  </a:cubicBezTo>
                  <a:cubicBezTo>
                    <a:pt x="3508" y="13406"/>
                    <a:pt x="3604" y="13310"/>
                    <a:pt x="3693" y="13310"/>
                  </a:cubicBezTo>
                  <a:lnTo>
                    <a:pt x="6647" y="11279"/>
                  </a:lnTo>
                  <a:cubicBezTo>
                    <a:pt x="6743" y="11279"/>
                    <a:pt x="6743" y="11095"/>
                    <a:pt x="6743" y="11006"/>
                  </a:cubicBezTo>
                  <a:cubicBezTo>
                    <a:pt x="6695" y="10958"/>
                    <a:pt x="6649" y="10934"/>
                    <a:pt x="6591" y="10934"/>
                  </a:cubicBezTo>
                  <a:cubicBezTo>
                    <a:pt x="6534" y="10934"/>
                    <a:pt x="6466" y="10958"/>
                    <a:pt x="6374" y="11006"/>
                  </a:cubicBezTo>
                  <a:lnTo>
                    <a:pt x="3508" y="12941"/>
                  </a:lnTo>
                  <a:cubicBezTo>
                    <a:pt x="3479" y="12973"/>
                    <a:pt x="3448" y="12984"/>
                    <a:pt x="3421" y="12984"/>
                  </a:cubicBezTo>
                  <a:cubicBezTo>
                    <a:pt x="3366" y="12984"/>
                    <a:pt x="3323" y="12941"/>
                    <a:pt x="3323" y="12941"/>
                  </a:cubicBezTo>
                  <a:lnTo>
                    <a:pt x="3323" y="12852"/>
                  </a:lnTo>
                  <a:lnTo>
                    <a:pt x="6004" y="10172"/>
                  </a:lnTo>
                  <a:cubicBezTo>
                    <a:pt x="6004" y="10083"/>
                    <a:pt x="6093" y="9987"/>
                    <a:pt x="6004" y="9987"/>
                  </a:cubicBezTo>
                  <a:cubicBezTo>
                    <a:pt x="6004" y="9898"/>
                    <a:pt x="5908" y="9802"/>
                    <a:pt x="5820" y="9802"/>
                  </a:cubicBezTo>
                  <a:lnTo>
                    <a:pt x="3973" y="9802"/>
                  </a:lnTo>
                  <a:cubicBezTo>
                    <a:pt x="3973" y="9714"/>
                    <a:pt x="3973" y="9714"/>
                    <a:pt x="4062" y="9714"/>
                  </a:cubicBezTo>
                  <a:lnTo>
                    <a:pt x="5450" y="8237"/>
                  </a:lnTo>
                  <a:lnTo>
                    <a:pt x="7385" y="8237"/>
                  </a:lnTo>
                  <a:lnTo>
                    <a:pt x="6743" y="8879"/>
                  </a:lnTo>
                  <a:cubicBezTo>
                    <a:pt x="6743" y="8879"/>
                    <a:pt x="6647" y="8975"/>
                    <a:pt x="6743" y="9064"/>
                  </a:cubicBezTo>
                  <a:cubicBezTo>
                    <a:pt x="6743" y="9160"/>
                    <a:pt x="6831" y="9248"/>
                    <a:pt x="6927" y="9248"/>
                  </a:cubicBezTo>
                  <a:lnTo>
                    <a:pt x="8862" y="9248"/>
                  </a:lnTo>
                  <a:cubicBezTo>
                    <a:pt x="8862" y="9344"/>
                    <a:pt x="8862" y="9344"/>
                    <a:pt x="8774" y="9344"/>
                  </a:cubicBezTo>
                  <a:lnTo>
                    <a:pt x="7201" y="10452"/>
                  </a:lnTo>
                  <a:cubicBezTo>
                    <a:pt x="7112" y="10541"/>
                    <a:pt x="7016" y="10637"/>
                    <a:pt x="7112" y="10725"/>
                  </a:cubicBezTo>
                  <a:cubicBezTo>
                    <a:pt x="7112" y="10821"/>
                    <a:pt x="7201" y="10821"/>
                    <a:pt x="7297" y="10821"/>
                  </a:cubicBezTo>
                  <a:lnTo>
                    <a:pt x="7385" y="10821"/>
                  </a:lnTo>
                  <a:lnTo>
                    <a:pt x="9047" y="9714"/>
                  </a:lnTo>
                  <a:cubicBezTo>
                    <a:pt x="9232" y="9618"/>
                    <a:pt x="9328" y="9344"/>
                    <a:pt x="9232" y="9160"/>
                  </a:cubicBezTo>
                  <a:cubicBezTo>
                    <a:pt x="9143" y="8975"/>
                    <a:pt x="8958" y="8791"/>
                    <a:pt x="8774" y="8791"/>
                  </a:cubicBezTo>
                  <a:lnTo>
                    <a:pt x="7385" y="8791"/>
                  </a:lnTo>
                  <a:lnTo>
                    <a:pt x="8035" y="8237"/>
                  </a:lnTo>
                  <a:lnTo>
                    <a:pt x="11728" y="8237"/>
                  </a:lnTo>
                  <a:cubicBezTo>
                    <a:pt x="12924" y="8237"/>
                    <a:pt x="13847" y="7218"/>
                    <a:pt x="13847" y="6021"/>
                  </a:cubicBezTo>
                  <a:cubicBezTo>
                    <a:pt x="13847" y="5467"/>
                    <a:pt x="13663" y="4913"/>
                    <a:pt x="13293" y="4544"/>
                  </a:cubicBezTo>
                  <a:cubicBezTo>
                    <a:pt x="12924" y="4175"/>
                    <a:pt x="12466" y="3894"/>
                    <a:pt x="12001" y="3894"/>
                  </a:cubicBezTo>
                  <a:cubicBezTo>
                    <a:pt x="11912" y="3340"/>
                    <a:pt x="11728" y="2883"/>
                    <a:pt x="11543" y="2417"/>
                  </a:cubicBezTo>
                  <a:cubicBezTo>
                    <a:pt x="11475" y="2355"/>
                    <a:pt x="11411" y="2289"/>
                    <a:pt x="11346" y="2289"/>
                  </a:cubicBezTo>
                  <a:cubicBezTo>
                    <a:pt x="11318" y="2289"/>
                    <a:pt x="11291" y="2300"/>
                    <a:pt x="11262" y="2329"/>
                  </a:cubicBezTo>
                  <a:cubicBezTo>
                    <a:pt x="11078" y="2329"/>
                    <a:pt x="11078" y="2513"/>
                    <a:pt x="11174" y="2602"/>
                  </a:cubicBezTo>
                  <a:cubicBezTo>
                    <a:pt x="11358" y="3067"/>
                    <a:pt x="11543" y="3525"/>
                    <a:pt x="11543" y="4079"/>
                  </a:cubicBezTo>
                  <a:cubicBezTo>
                    <a:pt x="11543" y="4175"/>
                    <a:pt x="11632" y="4264"/>
                    <a:pt x="11728" y="4264"/>
                  </a:cubicBezTo>
                  <a:cubicBezTo>
                    <a:pt x="12186" y="4264"/>
                    <a:pt x="12651" y="4448"/>
                    <a:pt x="13020" y="4817"/>
                  </a:cubicBezTo>
                  <a:cubicBezTo>
                    <a:pt x="13293" y="5098"/>
                    <a:pt x="13478" y="5556"/>
                    <a:pt x="13478" y="6021"/>
                  </a:cubicBezTo>
                  <a:cubicBezTo>
                    <a:pt x="13478" y="7033"/>
                    <a:pt x="12651" y="7771"/>
                    <a:pt x="11728" y="7771"/>
                  </a:cubicBezTo>
                  <a:lnTo>
                    <a:pt x="7851" y="7771"/>
                  </a:lnTo>
                  <a:cubicBezTo>
                    <a:pt x="8308" y="7402"/>
                    <a:pt x="8678" y="6848"/>
                    <a:pt x="8678" y="6206"/>
                  </a:cubicBezTo>
                  <a:cubicBezTo>
                    <a:pt x="8678" y="5652"/>
                    <a:pt x="8493" y="5187"/>
                    <a:pt x="8124" y="4817"/>
                  </a:cubicBezTo>
                  <a:cubicBezTo>
                    <a:pt x="7755" y="4448"/>
                    <a:pt x="7297" y="4264"/>
                    <a:pt x="6831" y="4175"/>
                  </a:cubicBezTo>
                  <a:cubicBezTo>
                    <a:pt x="6647" y="3710"/>
                    <a:pt x="6278" y="3340"/>
                    <a:pt x="5820" y="2971"/>
                  </a:cubicBezTo>
                  <a:cubicBezTo>
                    <a:pt x="5539" y="2787"/>
                    <a:pt x="5266" y="2698"/>
                    <a:pt x="4985" y="2602"/>
                  </a:cubicBezTo>
                  <a:cubicBezTo>
                    <a:pt x="5266" y="2048"/>
                    <a:pt x="5635" y="1590"/>
                    <a:pt x="6189" y="1310"/>
                  </a:cubicBezTo>
                  <a:cubicBezTo>
                    <a:pt x="6743" y="940"/>
                    <a:pt x="7385" y="756"/>
                    <a:pt x="8035" y="756"/>
                  </a:cubicBezTo>
                  <a:cubicBezTo>
                    <a:pt x="9047" y="756"/>
                    <a:pt x="9970" y="1125"/>
                    <a:pt x="10620" y="1863"/>
                  </a:cubicBezTo>
                  <a:cubicBezTo>
                    <a:pt x="10664" y="1911"/>
                    <a:pt x="10710" y="1935"/>
                    <a:pt x="10757" y="1935"/>
                  </a:cubicBezTo>
                  <a:cubicBezTo>
                    <a:pt x="10803" y="1935"/>
                    <a:pt x="10849" y="1911"/>
                    <a:pt x="10893" y="1863"/>
                  </a:cubicBezTo>
                  <a:cubicBezTo>
                    <a:pt x="10989" y="1863"/>
                    <a:pt x="10989" y="1679"/>
                    <a:pt x="10989" y="1590"/>
                  </a:cubicBezTo>
                  <a:cubicBezTo>
                    <a:pt x="10155" y="852"/>
                    <a:pt x="9143" y="386"/>
                    <a:pt x="8035" y="386"/>
                  </a:cubicBezTo>
                  <a:cubicBezTo>
                    <a:pt x="7481" y="386"/>
                    <a:pt x="6927" y="482"/>
                    <a:pt x="6462" y="667"/>
                  </a:cubicBezTo>
                  <a:cubicBezTo>
                    <a:pt x="5978" y="261"/>
                    <a:pt x="5353" y="1"/>
                    <a:pt x="4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2"/>
            <p:cNvSpPr/>
            <p:nvPr/>
          </p:nvSpPr>
          <p:spPr>
            <a:xfrm>
              <a:off x="2003700" y="3543550"/>
              <a:ext cx="13875" cy="20875"/>
            </a:xfrm>
            <a:custGeom>
              <a:rect b="b" l="l" r="r" t="t"/>
              <a:pathLst>
                <a:path extrusionOk="0" h="835" w="555">
                  <a:moveTo>
                    <a:pt x="89" y="0"/>
                  </a:moveTo>
                  <a:cubicBezTo>
                    <a:pt x="0" y="96"/>
                    <a:pt x="0" y="185"/>
                    <a:pt x="0" y="281"/>
                  </a:cubicBezTo>
                  <a:cubicBezTo>
                    <a:pt x="89" y="369"/>
                    <a:pt x="89" y="554"/>
                    <a:pt x="185" y="739"/>
                  </a:cubicBezTo>
                  <a:cubicBezTo>
                    <a:pt x="185" y="835"/>
                    <a:pt x="274" y="835"/>
                    <a:pt x="370" y="835"/>
                  </a:cubicBezTo>
                  <a:cubicBezTo>
                    <a:pt x="458" y="835"/>
                    <a:pt x="554" y="739"/>
                    <a:pt x="554" y="554"/>
                  </a:cubicBezTo>
                  <a:cubicBezTo>
                    <a:pt x="458" y="465"/>
                    <a:pt x="458" y="281"/>
                    <a:pt x="370" y="96"/>
                  </a:cubicBezTo>
                  <a:cubicBezTo>
                    <a:pt x="370" y="0"/>
                    <a:pt x="185" y="0"/>
                    <a:pt x="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2"/>
            <p:cNvSpPr/>
            <p:nvPr/>
          </p:nvSpPr>
          <p:spPr>
            <a:xfrm>
              <a:off x="1939075" y="3499775"/>
              <a:ext cx="62250" cy="32350"/>
            </a:xfrm>
            <a:custGeom>
              <a:rect b="b" l="l" r="r" t="t"/>
              <a:pathLst>
                <a:path extrusionOk="0" h="1294" w="2490">
                  <a:moveTo>
                    <a:pt x="185" y="1"/>
                  </a:moveTo>
                  <a:cubicBezTo>
                    <a:pt x="89" y="1"/>
                    <a:pt x="1" y="90"/>
                    <a:pt x="1" y="274"/>
                  </a:cubicBezTo>
                  <a:cubicBezTo>
                    <a:pt x="1" y="370"/>
                    <a:pt x="89" y="459"/>
                    <a:pt x="185" y="459"/>
                  </a:cubicBezTo>
                  <a:cubicBezTo>
                    <a:pt x="924" y="459"/>
                    <a:pt x="1566" y="739"/>
                    <a:pt x="2120" y="1293"/>
                  </a:cubicBezTo>
                  <a:lnTo>
                    <a:pt x="2401" y="1293"/>
                  </a:lnTo>
                  <a:cubicBezTo>
                    <a:pt x="2489" y="1197"/>
                    <a:pt x="2489" y="1013"/>
                    <a:pt x="2401" y="1013"/>
                  </a:cubicBezTo>
                  <a:cubicBezTo>
                    <a:pt x="1847" y="370"/>
                    <a:pt x="1012" y="1"/>
                    <a:pt x="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 name="Google Shape;1457;p42"/>
          <p:cNvGrpSpPr/>
          <p:nvPr/>
        </p:nvGrpSpPr>
        <p:grpSpPr>
          <a:xfrm>
            <a:off x="7008208" y="2694801"/>
            <a:ext cx="479119" cy="361789"/>
            <a:chOff x="5003875" y="4083575"/>
            <a:chExt cx="348425" cy="263100"/>
          </a:xfrm>
        </p:grpSpPr>
        <p:sp>
          <p:nvSpPr>
            <p:cNvPr id="1458" name="Google Shape;1458;p42"/>
            <p:cNvSpPr/>
            <p:nvPr/>
          </p:nvSpPr>
          <p:spPr>
            <a:xfrm>
              <a:off x="5003875" y="4102025"/>
              <a:ext cx="329950" cy="212350"/>
            </a:xfrm>
            <a:custGeom>
              <a:rect b="b" l="l" r="r" t="t"/>
              <a:pathLst>
                <a:path extrusionOk="0" h="8494" w="13198">
                  <a:moveTo>
                    <a:pt x="5443" y="1478"/>
                  </a:moveTo>
                  <a:cubicBezTo>
                    <a:pt x="5813" y="1478"/>
                    <a:pt x="6093" y="1574"/>
                    <a:pt x="6462" y="1758"/>
                  </a:cubicBezTo>
                  <a:cubicBezTo>
                    <a:pt x="5813" y="1943"/>
                    <a:pt x="5355" y="2586"/>
                    <a:pt x="5355" y="3235"/>
                  </a:cubicBezTo>
                  <a:cubicBezTo>
                    <a:pt x="5355" y="3605"/>
                    <a:pt x="5539" y="3789"/>
                    <a:pt x="5813" y="3789"/>
                  </a:cubicBezTo>
                  <a:cubicBezTo>
                    <a:pt x="6093" y="3789"/>
                    <a:pt x="6366" y="3605"/>
                    <a:pt x="6366" y="3235"/>
                  </a:cubicBezTo>
                  <a:cubicBezTo>
                    <a:pt x="6366" y="2955"/>
                    <a:pt x="6647" y="2682"/>
                    <a:pt x="7016" y="2682"/>
                  </a:cubicBezTo>
                  <a:cubicBezTo>
                    <a:pt x="7290" y="2682"/>
                    <a:pt x="7570" y="2955"/>
                    <a:pt x="7570" y="3235"/>
                  </a:cubicBezTo>
                  <a:cubicBezTo>
                    <a:pt x="7570" y="3605"/>
                    <a:pt x="7290" y="3878"/>
                    <a:pt x="7016" y="3878"/>
                  </a:cubicBezTo>
                  <a:lnTo>
                    <a:pt x="5355" y="3878"/>
                  </a:lnTo>
                  <a:cubicBezTo>
                    <a:pt x="5259" y="3878"/>
                    <a:pt x="5170" y="3974"/>
                    <a:pt x="5170" y="4063"/>
                  </a:cubicBezTo>
                  <a:cubicBezTo>
                    <a:pt x="5170" y="4247"/>
                    <a:pt x="5259" y="4343"/>
                    <a:pt x="5355" y="4343"/>
                  </a:cubicBezTo>
                  <a:lnTo>
                    <a:pt x="7016" y="4343"/>
                  </a:lnTo>
                  <a:cubicBezTo>
                    <a:pt x="7570" y="4343"/>
                    <a:pt x="8028" y="3878"/>
                    <a:pt x="8028" y="3235"/>
                  </a:cubicBezTo>
                  <a:cubicBezTo>
                    <a:pt x="8028" y="2682"/>
                    <a:pt x="7570" y="2216"/>
                    <a:pt x="7016" y="2216"/>
                  </a:cubicBezTo>
                  <a:cubicBezTo>
                    <a:pt x="6462" y="2216"/>
                    <a:pt x="5997" y="2682"/>
                    <a:pt x="5997" y="3235"/>
                  </a:cubicBezTo>
                  <a:cubicBezTo>
                    <a:pt x="5997" y="3324"/>
                    <a:pt x="5909" y="3420"/>
                    <a:pt x="5813" y="3420"/>
                  </a:cubicBezTo>
                  <a:cubicBezTo>
                    <a:pt x="5813" y="3420"/>
                    <a:pt x="5724" y="3324"/>
                    <a:pt x="5724" y="3235"/>
                  </a:cubicBezTo>
                  <a:cubicBezTo>
                    <a:pt x="5724" y="2586"/>
                    <a:pt x="6278" y="2032"/>
                    <a:pt x="7016" y="2032"/>
                  </a:cubicBezTo>
                  <a:cubicBezTo>
                    <a:pt x="7659" y="2032"/>
                    <a:pt x="8213" y="2586"/>
                    <a:pt x="8213" y="3235"/>
                  </a:cubicBezTo>
                  <a:cubicBezTo>
                    <a:pt x="8213" y="3974"/>
                    <a:pt x="7659" y="4528"/>
                    <a:pt x="7016" y="4528"/>
                  </a:cubicBezTo>
                  <a:lnTo>
                    <a:pt x="554" y="4528"/>
                  </a:lnTo>
                  <a:cubicBezTo>
                    <a:pt x="458" y="4528"/>
                    <a:pt x="370" y="4432"/>
                    <a:pt x="370" y="4432"/>
                  </a:cubicBezTo>
                  <a:cubicBezTo>
                    <a:pt x="370" y="4343"/>
                    <a:pt x="458" y="4343"/>
                    <a:pt x="554" y="4343"/>
                  </a:cubicBezTo>
                  <a:lnTo>
                    <a:pt x="4336" y="4343"/>
                  </a:lnTo>
                  <a:cubicBezTo>
                    <a:pt x="4432" y="4343"/>
                    <a:pt x="4520" y="4247"/>
                    <a:pt x="4520" y="4063"/>
                  </a:cubicBezTo>
                  <a:cubicBezTo>
                    <a:pt x="4520" y="3974"/>
                    <a:pt x="4432" y="3878"/>
                    <a:pt x="4336" y="3878"/>
                  </a:cubicBezTo>
                  <a:lnTo>
                    <a:pt x="2489" y="3878"/>
                  </a:lnTo>
                  <a:cubicBezTo>
                    <a:pt x="2674" y="3693"/>
                    <a:pt x="2954" y="3605"/>
                    <a:pt x="3228" y="3605"/>
                  </a:cubicBezTo>
                  <a:cubicBezTo>
                    <a:pt x="3324" y="3605"/>
                    <a:pt x="3412" y="3509"/>
                    <a:pt x="3412" y="3420"/>
                  </a:cubicBezTo>
                  <a:cubicBezTo>
                    <a:pt x="3412" y="2312"/>
                    <a:pt x="4336" y="1478"/>
                    <a:pt x="5443" y="1478"/>
                  </a:cubicBezTo>
                  <a:close/>
                  <a:moveTo>
                    <a:pt x="8582" y="3509"/>
                  </a:moveTo>
                  <a:cubicBezTo>
                    <a:pt x="8767" y="3693"/>
                    <a:pt x="8863" y="3974"/>
                    <a:pt x="8863" y="4247"/>
                  </a:cubicBezTo>
                  <a:cubicBezTo>
                    <a:pt x="8863" y="4616"/>
                    <a:pt x="8767" y="4897"/>
                    <a:pt x="8493" y="5170"/>
                  </a:cubicBezTo>
                  <a:lnTo>
                    <a:pt x="2401" y="5170"/>
                  </a:lnTo>
                  <a:cubicBezTo>
                    <a:pt x="2401" y="5082"/>
                    <a:pt x="2305" y="4986"/>
                    <a:pt x="2305" y="4897"/>
                  </a:cubicBezTo>
                  <a:lnTo>
                    <a:pt x="7016" y="4897"/>
                  </a:lnTo>
                  <a:cubicBezTo>
                    <a:pt x="7843" y="4897"/>
                    <a:pt x="8493" y="4247"/>
                    <a:pt x="8582" y="3509"/>
                  </a:cubicBezTo>
                  <a:close/>
                  <a:moveTo>
                    <a:pt x="9505" y="5636"/>
                  </a:moveTo>
                  <a:cubicBezTo>
                    <a:pt x="10155" y="5636"/>
                    <a:pt x="10709" y="6189"/>
                    <a:pt x="10709" y="6832"/>
                  </a:cubicBezTo>
                  <a:cubicBezTo>
                    <a:pt x="10709" y="7570"/>
                    <a:pt x="10155" y="8124"/>
                    <a:pt x="9505" y="8124"/>
                  </a:cubicBezTo>
                  <a:cubicBezTo>
                    <a:pt x="8767" y="8124"/>
                    <a:pt x="8213" y="7570"/>
                    <a:pt x="8213" y="6832"/>
                  </a:cubicBezTo>
                  <a:cubicBezTo>
                    <a:pt x="8213" y="6743"/>
                    <a:pt x="8309" y="6743"/>
                    <a:pt x="8309" y="6743"/>
                  </a:cubicBezTo>
                  <a:cubicBezTo>
                    <a:pt x="8397" y="6743"/>
                    <a:pt x="8493" y="6743"/>
                    <a:pt x="8493" y="6832"/>
                  </a:cubicBezTo>
                  <a:cubicBezTo>
                    <a:pt x="8493" y="7386"/>
                    <a:pt x="8951" y="7851"/>
                    <a:pt x="9505" y="7851"/>
                  </a:cubicBezTo>
                  <a:cubicBezTo>
                    <a:pt x="10059" y="7851"/>
                    <a:pt x="10524" y="7386"/>
                    <a:pt x="10524" y="6832"/>
                  </a:cubicBezTo>
                  <a:cubicBezTo>
                    <a:pt x="10524" y="6278"/>
                    <a:pt x="10059" y="5820"/>
                    <a:pt x="9505" y="5820"/>
                  </a:cubicBezTo>
                  <a:lnTo>
                    <a:pt x="1477" y="5820"/>
                  </a:lnTo>
                  <a:cubicBezTo>
                    <a:pt x="1381" y="5820"/>
                    <a:pt x="1381" y="5724"/>
                    <a:pt x="1381" y="5724"/>
                  </a:cubicBezTo>
                  <a:cubicBezTo>
                    <a:pt x="1381" y="5636"/>
                    <a:pt x="1381" y="5636"/>
                    <a:pt x="1477" y="5636"/>
                  </a:cubicBezTo>
                  <a:close/>
                  <a:moveTo>
                    <a:pt x="6736" y="1"/>
                  </a:moveTo>
                  <a:cubicBezTo>
                    <a:pt x="6366" y="370"/>
                    <a:pt x="6093" y="739"/>
                    <a:pt x="5909" y="1109"/>
                  </a:cubicBezTo>
                  <a:lnTo>
                    <a:pt x="5443" y="1109"/>
                  </a:lnTo>
                  <a:cubicBezTo>
                    <a:pt x="4247" y="1109"/>
                    <a:pt x="3139" y="2032"/>
                    <a:pt x="2954" y="3235"/>
                  </a:cubicBezTo>
                  <a:cubicBezTo>
                    <a:pt x="2585" y="3324"/>
                    <a:pt x="2216" y="3509"/>
                    <a:pt x="2031" y="3878"/>
                  </a:cubicBezTo>
                  <a:lnTo>
                    <a:pt x="554" y="3878"/>
                  </a:lnTo>
                  <a:cubicBezTo>
                    <a:pt x="185" y="3878"/>
                    <a:pt x="0" y="4159"/>
                    <a:pt x="0" y="4432"/>
                  </a:cubicBezTo>
                  <a:cubicBezTo>
                    <a:pt x="0" y="4712"/>
                    <a:pt x="185" y="4897"/>
                    <a:pt x="554" y="4897"/>
                  </a:cubicBezTo>
                  <a:lnTo>
                    <a:pt x="1847" y="4897"/>
                  </a:lnTo>
                  <a:cubicBezTo>
                    <a:pt x="1847" y="4986"/>
                    <a:pt x="1935" y="5082"/>
                    <a:pt x="1935" y="5170"/>
                  </a:cubicBezTo>
                  <a:lnTo>
                    <a:pt x="1477" y="5170"/>
                  </a:lnTo>
                  <a:cubicBezTo>
                    <a:pt x="1197" y="5170"/>
                    <a:pt x="924" y="5451"/>
                    <a:pt x="924" y="5724"/>
                  </a:cubicBezTo>
                  <a:cubicBezTo>
                    <a:pt x="924" y="6005"/>
                    <a:pt x="1197" y="6189"/>
                    <a:pt x="1477" y="6189"/>
                  </a:cubicBezTo>
                  <a:lnTo>
                    <a:pt x="9505" y="6189"/>
                  </a:lnTo>
                  <a:cubicBezTo>
                    <a:pt x="9786" y="6189"/>
                    <a:pt x="10059" y="6463"/>
                    <a:pt x="10059" y="6832"/>
                  </a:cubicBezTo>
                  <a:cubicBezTo>
                    <a:pt x="10059" y="7201"/>
                    <a:pt x="9786" y="7482"/>
                    <a:pt x="9505" y="7482"/>
                  </a:cubicBezTo>
                  <a:cubicBezTo>
                    <a:pt x="9136" y="7482"/>
                    <a:pt x="8863" y="7201"/>
                    <a:pt x="8863" y="6832"/>
                  </a:cubicBezTo>
                  <a:cubicBezTo>
                    <a:pt x="8863" y="6559"/>
                    <a:pt x="8582" y="6278"/>
                    <a:pt x="8309" y="6278"/>
                  </a:cubicBezTo>
                  <a:cubicBezTo>
                    <a:pt x="8028" y="6278"/>
                    <a:pt x="7843" y="6559"/>
                    <a:pt x="7843" y="6832"/>
                  </a:cubicBezTo>
                  <a:cubicBezTo>
                    <a:pt x="7843" y="7755"/>
                    <a:pt x="8582" y="8494"/>
                    <a:pt x="9505" y="8494"/>
                  </a:cubicBezTo>
                  <a:cubicBezTo>
                    <a:pt x="10428" y="8494"/>
                    <a:pt x="11167" y="7755"/>
                    <a:pt x="11167" y="6832"/>
                  </a:cubicBezTo>
                  <a:cubicBezTo>
                    <a:pt x="11167" y="6559"/>
                    <a:pt x="11078" y="6278"/>
                    <a:pt x="10893" y="6005"/>
                  </a:cubicBezTo>
                  <a:lnTo>
                    <a:pt x="12001" y="6005"/>
                  </a:lnTo>
                  <a:cubicBezTo>
                    <a:pt x="12370" y="6005"/>
                    <a:pt x="12740" y="5909"/>
                    <a:pt x="13109" y="5724"/>
                  </a:cubicBezTo>
                  <a:cubicBezTo>
                    <a:pt x="13198" y="5636"/>
                    <a:pt x="13198" y="5451"/>
                    <a:pt x="13109" y="5355"/>
                  </a:cubicBezTo>
                  <a:cubicBezTo>
                    <a:pt x="13109" y="5311"/>
                    <a:pt x="13063" y="5288"/>
                    <a:pt x="13005" y="5288"/>
                  </a:cubicBezTo>
                  <a:cubicBezTo>
                    <a:pt x="12946" y="5288"/>
                    <a:pt x="12876" y="5311"/>
                    <a:pt x="12828" y="5355"/>
                  </a:cubicBezTo>
                  <a:cubicBezTo>
                    <a:pt x="12644" y="5540"/>
                    <a:pt x="12274" y="5636"/>
                    <a:pt x="12001" y="5636"/>
                  </a:cubicBezTo>
                  <a:lnTo>
                    <a:pt x="10613" y="5636"/>
                  </a:lnTo>
                  <a:cubicBezTo>
                    <a:pt x="10244" y="5355"/>
                    <a:pt x="9874" y="5170"/>
                    <a:pt x="9505" y="5170"/>
                  </a:cubicBezTo>
                  <a:lnTo>
                    <a:pt x="9047" y="5170"/>
                  </a:lnTo>
                  <a:cubicBezTo>
                    <a:pt x="9232" y="4897"/>
                    <a:pt x="9320" y="4616"/>
                    <a:pt x="9320" y="4247"/>
                  </a:cubicBezTo>
                  <a:cubicBezTo>
                    <a:pt x="9320" y="3693"/>
                    <a:pt x="9047" y="3235"/>
                    <a:pt x="8582" y="2866"/>
                  </a:cubicBezTo>
                  <a:cubicBezTo>
                    <a:pt x="8397" y="2128"/>
                    <a:pt x="7755" y="1662"/>
                    <a:pt x="7016" y="1662"/>
                  </a:cubicBezTo>
                  <a:lnTo>
                    <a:pt x="7016" y="1574"/>
                  </a:lnTo>
                  <a:cubicBezTo>
                    <a:pt x="6832" y="1478"/>
                    <a:pt x="6551" y="1293"/>
                    <a:pt x="6278" y="1205"/>
                  </a:cubicBezTo>
                  <a:cubicBezTo>
                    <a:pt x="6462" y="924"/>
                    <a:pt x="6736" y="555"/>
                    <a:pt x="7016" y="370"/>
                  </a:cubicBezTo>
                  <a:cubicBezTo>
                    <a:pt x="7105" y="281"/>
                    <a:pt x="7105" y="185"/>
                    <a:pt x="7016" y="97"/>
                  </a:cubicBezTo>
                  <a:cubicBezTo>
                    <a:pt x="6920" y="1"/>
                    <a:pt x="6832" y="1"/>
                    <a:pt x="67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2"/>
            <p:cNvSpPr/>
            <p:nvPr/>
          </p:nvSpPr>
          <p:spPr>
            <a:xfrm>
              <a:off x="5188500" y="4083575"/>
              <a:ext cx="163800" cy="145500"/>
            </a:xfrm>
            <a:custGeom>
              <a:rect b="b" l="l" r="r" t="t"/>
              <a:pathLst>
                <a:path extrusionOk="0" h="5820" w="6552">
                  <a:moveTo>
                    <a:pt x="1478" y="0"/>
                  </a:moveTo>
                  <a:cubicBezTo>
                    <a:pt x="1012" y="0"/>
                    <a:pt x="554" y="96"/>
                    <a:pt x="185" y="281"/>
                  </a:cubicBezTo>
                  <a:cubicBezTo>
                    <a:pt x="89" y="281"/>
                    <a:pt x="1" y="466"/>
                    <a:pt x="89" y="554"/>
                  </a:cubicBezTo>
                  <a:cubicBezTo>
                    <a:pt x="89" y="622"/>
                    <a:pt x="137" y="687"/>
                    <a:pt x="197" y="687"/>
                  </a:cubicBezTo>
                  <a:cubicBezTo>
                    <a:pt x="222" y="687"/>
                    <a:pt x="248" y="676"/>
                    <a:pt x="274" y="650"/>
                  </a:cubicBezTo>
                  <a:cubicBezTo>
                    <a:pt x="739" y="466"/>
                    <a:pt x="1108" y="370"/>
                    <a:pt x="1478" y="370"/>
                  </a:cubicBezTo>
                  <a:cubicBezTo>
                    <a:pt x="3043" y="370"/>
                    <a:pt x="4432" y="1662"/>
                    <a:pt x="4520" y="3235"/>
                  </a:cubicBezTo>
                  <a:cubicBezTo>
                    <a:pt x="4520" y="3324"/>
                    <a:pt x="4616" y="3420"/>
                    <a:pt x="4705" y="3420"/>
                  </a:cubicBezTo>
                  <a:cubicBezTo>
                    <a:pt x="5443" y="3420"/>
                    <a:pt x="6093" y="4062"/>
                    <a:pt x="6093" y="4897"/>
                  </a:cubicBezTo>
                  <a:cubicBezTo>
                    <a:pt x="6093" y="5081"/>
                    <a:pt x="6093" y="5266"/>
                    <a:pt x="5997" y="5450"/>
                  </a:cubicBezTo>
                  <a:cubicBezTo>
                    <a:pt x="5909" y="5635"/>
                    <a:pt x="5997" y="5724"/>
                    <a:pt x="6093" y="5724"/>
                  </a:cubicBezTo>
                  <a:cubicBezTo>
                    <a:pt x="6093" y="5724"/>
                    <a:pt x="6093" y="5820"/>
                    <a:pt x="6182" y="5820"/>
                  </a:cubicBezTo>
                  <a:cubicBezTo>
                    <a:pt x="6278" y="5820"/>
                    <a:pt x="6278" y="5724"/>
                    <a:pt x="6366" y="5635"/>
                  </a:cubicBezTo>
                  <a:cubicBezTo>
                    <a:pt x="6462" y="5450"/>
                    <a:pt x="6551" y="5170"/>
                    <a:pt x="6551" y="4897"/>
                  </a:cubicBezTo>
                  <a:cubicBezTo>
                    <a:pt x="6551" y="4343"/>
                    <a:pt x="6366" y="3877"/>
                    <a:pt x="5997" y="3508"/>
                  </a:cubicBezTo>
                  <a:cubicBezTo>
                    <a:pt x="5724" y="3235"/>
                    <a:pt x="5259" y="3050"/>
                    <a:pt x="4889" y="2954"/>
                  </a:cubicBezTo>
                  <a:cubicBezTo>
                    <a:pt x="4705" y="1293"/>
                    <a:pt x="3228" y="0"/>
                    <a:pt x="14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2"/>
            <p:cNvSpPr/>
            <p:nvPr/>
          </p:nvSpPr>
          <p:spPr>
            <a:xfrm>
              <a:off x="5278425" y="4148200"/>
              <a:ext cx="11650" cy="20875"/>
            </a:xfrm>
            <a:custGeom>
              <a:rect b="b" l="l" r="r" t="t"/>
              <a:pathLst>
                <a:path extrusionOk="0" h="835" w="466">
                  <a:moveTo>
                    <a:pt x="185" y="0"/>
                  </a:moveTo>
                  <a:cubicBezTo>
                    <a:pt x="96" y="96"/>
                    <a:pt x="0" y="185"/>
                    <a:pt x="0" y="281"/>
                  </a:cubicBezTo>
                  <a:cubicBezTo>
                    <a:pt x="96" y="369"/>
                    <a:pt x="96" y="554"/>
                    <a:pt x="96" y="650"/>
                  </a:cubicBezTo>
                  <a:cubicBezTo>
                    <a:pt x="96" y="739"/>
                    <a:pt x="185" y="835"/>
                    <a:pt x="281" y="835"/>
                  </a:cubicBezTo>
                  <a:cubicBezTo>
                    <a:pt x="465" y="835"/>
                    <a:pt x="465" y="739"/>
                    <a:pt x="465" y="650"/>
                  </a:cubicBezTo>
                  <a:lnTo>
                    <a:pt x="465" y="185"/>
                  </a:lnTo>
                  <a:cubicBezTo>
                    <a:pt x="369" y="96"/>
                    <a:pt x="281"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2"/>
            <p:cNvSpPr/>
            <p:nvPr/>
          </p:nvSpPr>
          <p:spPr>
            <a:xfrm>
              <a:off x="5234650" y="4104425"/>
              <a:ext cx="50800" cy="39175"/>
            </a:xfrm>
            <a:custGeom>
              <a:rect b="b" l="l" r="r" t="t"/>
              <a:pathLst>
                <a:path extrusionOk="0" h="1567" w="2032">
                  <a:moveTo>
                    <a:pt x="274" y="1"/>
                  </a:moveTo>
                  <a:cubicBezTo>
                    <a:pt x="185" y="1"/>
                    <a:pt x="89" y="89"/>
                    <a:pt x="89" y="185"/>
                  </a:cubicBezTo>
                  <a:cubicBezTo>
                    <a:pt x="1" y="274"/>
                    <a:pt x="89" y="370"/>
                    <a:pt x="185" y="459"/>
                  </a:cubicBezTo>
                  <a:cubicBezTo>
                    <a:pt x="828" y="555"/>
                    <a:pt x="1293" y="924"/>
                    <a:pt x="1566" y="1478"/>
                  </a:cubicBezTo>
                  <a:cubicBezTo>
                    <a:pt x="1566" y="1566"/>
                    <a:pt x="1662" y="1566"/>
                    <a:pt x="1751" y="1566"/>
                  </a:cubicBezTo>
                  <a:lnTo>
                    <a:pt x="1847" y="1566"/>
                  </a:lnTo>
                  <a:cubicBezTo>
                    <a:pt x="1936" y="1478"/>
                    <a:pt x="2032" y="1382"/>
                    <a:pt x="1936" y="1293"/>
                  </a:cubicBezTo>
                  <a:cubicBezTo>
                    <a:pt x="1566" y="643"/>
                    <a:pt x="1013" y="185"/>
                    <a:pt x="2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2"/>
            <p:cNvSpPr/>
            <p:nvPr/>
          </p:nvSpPr>
          <p:spPr>
            <a:xfrm>
              <a:off x="5050025" y="4263575"/>
              <a:ext cx="147725" cy="83100"/>
            </a:xfrm>
            <a:custGeom>
              <a:rect b="b" l="l" r="r" t="t"/>
              <a:pathLst>
                <a:path extrusionOk="0" h="3324" w="5909">
                  <a:moveTo>
                    <a:pt x="4247" y="370"/>
                  </a:moveTo>
                  <a:cubicBezTo>
                    <a:pt x="4890" y="370"/>
                    <a:pt x="5540" y="924"/>
                    <a:pt x="5540" y="1662"/>
                  </a:cubicBezTo>
                  <a:cubicBezTo>
                    <a:pt x="5540" y="2312"/>
                    <a:pt x="4890" y="2866"/>
                    <a:pt x="4247" y="2866"/>
                  </a:cubicBezTo>
                  <a:cubicBezTo>
                    <a:pt x="3597" y="2866"/>
                    <a:pt x="3043" y="2312"/>
                    <a:pt x="3043" y="1662"/>
                  </a:cubicBezTo>
                  <a:cubicBezTo>
                    <a:pt x="3043" y="1574"/>
                    <a:pt x="3043" y="1574"/>
                    <a:pt x="3139" y="1574"/>
                  </a:cubicBezTo>
                  <a:cubicBezTo>
                    <a:pt x="3139" y="1574"/>
                    <a:pt x="3228" y="1574"/>
                    <a:pt x="3228" y="1662"/>
                  </a:cubicBezTo>
                  <a:cubicBezTo>
                    <a:pt x="3228" y="2216"/>
                    <a:pt x="3693" y="2681"/>
                    <a:pt x="4247" y="2681"/>
                  </a:cubicBezTo>
                  <a:cubicBezTo>
                    <a:pt x="4801" y="2681"/>
                    <a:pt x="5259" y="2216"/>
                    <a:pt x="5259" y="1662"/>
                  </a:cubicBezTo>
                  <a:cubicBezTo>
                    <a:pt x="5259" y="1108"/>
                    <a:pt x="4801" y="651"/>
                    <a:pt x="4247" y="651"/>
                  </a:cubicBezTo>
                  <a:lnTo>
                    <a:pt x="555" y="651"/>
                  </a:lnTo>
                  <a:cubicBezTo>
                    <a:pt x="459" y="651"/>
                    <a:pt x="370" y="555"/>
                    <a:pt x="370" y="466"/>
                  </a:cubicBezTo>
                  <a:cubicBezTo>
                    <a:pt x="370" y="466"/>
                    <a:pt x="459" y="370"/>
                    <a:pt x="555" y="370"/>
                  </a:cubicBezTo>
                  <a:close/>
                  <a:moveTo>
                    <a:pt x="555" y="1"/>
                  </a:moveTo>
                  <a:cubicBezTo>
                    <a:pt x="274" y="1"/>
                    <a:pt x="1" y="185"/>
                    <a:pt x="1" y="466"/>
                  </a:cubicBezTo>
                  <a:cubicBezTo>
                    <a:pt x="1" y="835"/>
                    <a:pt x="274" y="1020"/>
                    <a:pt x="555" y="1020"/>
                  </a:cubicBezTo>
                  <a:lnTo>
                    <a:pt x="4247" y="1020"/>
                  </a:lnTo>
                  <a:cubicBezTo>
                    <a:pt x="4616" y="1020"/>
                    <a:pt x="4890" y="1293"/>
                    <a:pt x="4890" y="1662"/>
                  </a:cubicBezTo>
                  <a:cubicBezTo>
                    <a:pt x="4890" y="1943"/>
                    <a:pt x="4616" y="2216"/>
                    <a:pt x="4247" y="2216"/>
                  </a:cubicBezTo>
                  <a:cubicBezTo>
                    <a:pt x="3878" y="2216"/>
                    <a:pt x="3597" y="1943"/>
                    <a:pt x="3597" y="1662"/>
                  </a:cubicBezTo>
                  <a:cubicBezTo>
                    <a:pt x="3597" y="1389"/>
                    <a:pt x="3413" y="1108"/>
                    <a:pt x="3139" y="1108"/>
                  </a:cubicBezTo>
                  <a:cubicBezTo>
                    <a:pt x="2859" y="1108"/>
                    <a:pt x="2586" y="1389"/>
                    <a:pt x="2586" y="1662"/>
                  </a:cubicBezTo>
                  <a:cubicBezTo>
                    <a:pt x="2586" y="2585"/>
                    <a:pt x="3324" y="3324"/>
                    <a:pt x="4247" y="3324"/>
                  </a:cubicBezTo>
                  <a:cubicBezTo>
                    <a:pt x="5170" y="3324"/>
                    <a:pt x="5909" y="2585"/>
                    <a:pt x="5909" y="1662"/>
                  </a:cubicBezTo>
                  <a:cubicBezTo>
                    <a:pt x="5909" y="739"/>
                    <a:pt x="5170" y="1"/>
                    <a:pt x="4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2"/>
            <p:cNvSpPr/>
            <p:nvPr/>
          </p:nvSpPr>
          <p:spPr>
            <a:xfrm>
              <a:off x="5287650" y="4268200"/>
              <a:ext cx="11650" cy="9250"/>
            </a:xfrm>
            <a:custGeom>
              <a:rect b="b" l="l" r="r" t="t"/>
              <a:pathLst>
                <a:path extrusionOk="0" h="370" w="466">
                  <a:moveTo>
                    <a:pt x="281" y="0"/>
                  </a:moveTo>
                  <a:cubicBezTo>
                    <a:pt x="96" y="0"/>
                    <a:pt x="0" y="96"/>
                    <a:pt x="0" y="185"/>
                  </a:cubicBezTo>
                  <a:cubicBezTo>
                    <a:pt x="0" y="281"/>
                    <a:pt x="96" y="370"/>
                    <a:pt x="281" y="370"/>
                  </a:cubicBezTo>
                  <a:cubicBezTo>
                    <a:pt x="370" y="370"/>
                    <a:pt x="466" y="281"/>
                    <a:pt x="466" y="185"/>
                  </a:cubicBezTo>
                  <a:cubicBezTo>
                    <a:pt x="466" y="96"/>
                    <a:pt x="370" y="0"/>
                    <a:pt x="2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2"/>
            <p:cNvSpPr/>
            <p:nvPr/>
          </p:nvSpPr>
          <p:spPr>
            <a:xfrm>
              <a:off x="5294650" y="4284450"/>
              <a:ext cx="9275" cy="11475"/>
            </a:xfrm>
            <a:custGeom>
              <a:rect b="b" l="l" r="r" t="t"/>
              <a:pathLst>
                <a:path extrusionOk="0" h="459" w="371">
                  <a:moveTo>
                    <a:pt x="186" y="0"/>
                  </a:moveTo>
                  <a:cubicBezTo>
                    <a:pt x="90" y="0"/>
                    <a:pt x="1" y="89"/>
                    <a:pt x="1" y="185"/>
                  </a:cubicBezTo>
                  <a:cubicBezTo>
                    <a:pt x="1" y="369"/>
                    <a:pt x="90" y="458"/>
                    <a:pt x="186" y="458"/>
                  </a:cubicBezTo>
                  <a:cubicBezTo>
                    <a:pt x="274" y="458"/>
                    <a:pt x="370" y="369"/>
                    <a:pt x="370" y="185"/>
                  </a:cubicBezTo>
                  <a:cubicBezTo>
                    <a:pt x="370" y="89"/>
                    <a:pt x="274" y="0"/>
                    <a:pt x="1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2"/>
            <p:cNvSpPr/>
            <p:nvPr/>
          </p:nvSpPr>
          <p:spPr>
            <a:xfrm>
              <a:off x="5082350" y="4300500"/>
              <a:ext cx="9250" cy="9250"/>
            </a:xfrm>
            <a:custGeom>
              <a:rect b="b" l="l" r="r" t="t"/>
              <a:pathLst>
                <a:path extrusionOk="0" h="370" w="370">
                  <a:moveTo>
                    <a:pt x="185" y="1"/>
                  </a:moveTo>
                  <a:cubicBezTo>
                    <a:pt x="89" y="1"/>
                    <a:pt x="0" y="97"/>
                    <a:pt x="0" y="185"/>
                  </a:cubicBezTo>
                  <a:cubicBezTo>
                    <a:pt x="0" y="281"/>
                    <a:pt x="89" y="370"/>
                    <a:pt x="185" y="370"/>
                  </a:cubicBezTo>
                  <a:cubicBezTo>
                    <a:pt x="273" y="370"/>
                    <a:pt x="369" y="281"/>
                    <a:pt x="369" y="185"/>
                  </a:cubicBezTo>
                  <a:cubicBezTo>
                    <a:pt x="369" y="97"/>
                    <a:pt x="273" y="1"/>
                    <a:pt x="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2"/>
            <p:cNvSpPr/>
            <p:nvPr/>
          </p:nvSpPr>
          <p:spPr>
            <a:xfrm>
              <a:off x="5045425" y="4171275"/>
              <a:ext cx="9250" cy="9250"/>
            </a:xfrm>
            <a:custGeom>
              <a:rect b="b" l="l" r="r" t="t"/>
              <a:pathLst>
                <a:path extrusionOk="0" h="370" w="370">
                  <a:moveTo>
                    <a:pt x="185" y="0"/>
                  </a:moveTo>
                  <a:cubicBezTo>
                    <a:pt x="89" y="0"/>
                    <a:pt x="0" y="96"/>
                    <a:pt x="0" y="185"/>
                  </a:cubicBezTo>
                  <a:cubicBezTo>
                    <a:pt x="0" y="281"/>
                    <a:pt x="89" y="369"/>
                    <a:pt x="185" y="369"/>
                  </a:cubicBezTo>
                  <a:cubicBezTo>
                    <a:pt x="273" y="369"/>
                    <a:pt x="369" y="281"/>
                    <a:pt x="369" y="185"/>
                  </a:cubicBezTo>
                  <a:cubicBezTo>
                    <a:pt x="369" y="96"/>
                    <a:pt x="273"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42"/>
          <p:cNvGrpSpPr/>
          <p:nvPr/>
        </p:nvGrpSpPr>
        <p:grpSpPr>
          <a:xfrm>
            <a:off x="5669731" y="2710861"/>
            <a:ext cx="479116" cy="329925"/>
            <a:chOff x="5476875" y="1358125"/>
            <a:chExt cx="348600" cy="240050"/>
          </a:xfrm>
        </p:grpSpPr>
        <p:sp>
          <p:nvSpPr>
            <p:cNvPr id="1468" name="Google Shape;1468;p42"/>
            <p:cNvSpPr/>
            <p:nvPr/>
          </p:nvSpPr>
          <p:spPr>
            <a:xfrm>
              <a:off x="5654675" y="1411125"/>
              <a:ext cx="53025" cy="25500"/>
            </a:xfrm>
            <a:custGeom>
              <a:rect b="b" l="l" r="r" t="t"/>
              <a:pathLst>
                <a:path extrusionOk="0" h="1020" w="2121">
                  <a:moveTo>
                    <a:pt x="274" y="0"/>
                  </a:moveTo>
                  <a:cubicBezTo>
                    <a:pt x="89" y="0"/>
                    <a:pt x="1" y="96"/>
                    <a:pt x="1" y="185"/>
                  </a:cubicBezTo>
                  <a:cubicBezTo>
                    <a:pt x="1" y="281"/>
                    <a:pt x="89" y="370"/>
                    <a:pt x="185" y="466"/>
                  </a:cubicBezTo>
                  <a:cubicBezTo>
                    <a:pt x="739" y="466"/>
                    <a:pt x="1293" y="650"/>
                    <a:pt x="1847" y="1020"/>
                  </a:cubicBezTo>
                  <a:lnTo>
                    <a:pt x="1936" y="1020"/>
                  </a:lnTo>
                  <a:cubicBezTo>
                    <a:pt x="2032" y="1020"/>
                    <a:pt x="2032" y="1020"/>
                    <a:pt x="2120" y="924"/>
                  </a:cubicBezTo>
                  <a:cubicBezTo>
                    <a:pt x="2120" y="835"/>
                    <a:pt x="2120" y="739"/>
                    <a:pt x="2032" y="650"/>
                  </a:cubicBezTo>
                  <a:cubicBezTo>
                    <a:pt x="1478" y="281"/>
                    <a:pt x="924" y="96"/>
                    <a:pt x="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2"/>
            <p:cNvSpPr/>
            <p:nvPr/>
          </p:nvSpPr>
          <p:spPr>
            <a:xfrm>
              <a:off x="5645450" y="1358125"/>
              <a:ext cx="9250" cy="29950"/>
            </a:xfrm>
            <a:custGeom>
              <a:rect b="b" l="l" r="r" t="t"/>
              <a:pathLst>
                <a:path extrusionOk="0" h="1198" w="370">
                  <a:moveTo>
                    <a:pt x="185" y="1"/>
                  </a:moveTo>
                  <a:cubicBezTo>
                    <a:pt x="89" y="1"/>
                    <a:pt x="1" y="90"/>
                    <a:pt x="1" y="186"/>
                  </a:cubicBezTo>
                  <a:lnTo>
                    <a:pt x="1" y="1013"/>
                  </a:lnTo>
                  <a:cubicBezTo>
                    <a:pt x="1" y="1109"/>
                    <a:pt x="89" y="1197"/>
                    <a:pt x="185" y="1197"/>
                  </a:cubicBezTo>
                  <a:cubicBezTo>
                    <a:pt x="274" y="1197"/>
                    <a:pt x="370" y="1109"/>
                    <a:pt x="370" y="1013"/>
                  </a:cubicBezTo>
                  <a:lnTo>
                    <a:pt x="370" y="186"/>
                  </a:lnTo>
                  <a:cubicBezTo>
                    <a:pt x="370" y="90"/>
                    <a:pt x="274"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2"/>
            <p:cNvSpPr/>
            <p:nvPr/>
          </p:nvSpPr>
          <p:spPr>
            <a:xfrm>
              <a:off x="5571600" y="1377900"/>
              <a:ext cx="20700" cy="28625"/>
            </a:xfrm>
            <a:custGeom>
              <a:rect b="b" l="l" r="r" t="t"/>
              <a:pathLst>
                <a:path extrusionOk="0" h="1145" w="828">
                  <a:moveTo>
                    <a:pt x="189" y="0"/>
                  </a:moveTo>
                  <a:cubicBezTo>
                    <a:pt x="152" y="0"/>
                    <a:pt x="117" y="11"/>
                    <a:pt x="89" y="37"/>
                  </a:cubicBezTo>
                  <a:cubicBezTo>
                    <a:pt x="1" y="37"/>
                    <a:pt x="1" y="222"/>
                    <a:pt x="1" y="318"/>
                  </a:cubicBezTo>
                  <a:lnTo>
                    <a:pt x="458" y="960"/>
                  </a:lnTo>
                  <a:cubicBezTo>
                    <a:pt x="458" y="1056"/>
                    <a:pt x="554" y="1145"/>
                    <a:pt x="643" y="1145"/>
                  </a:cubicBezTo>
                  <a:cubicBezTo>
                    <a:pt x="643" y="1145"/>
                    <a:pt x="643" y="1056"/>
                    <a:pt x="739" y="1056"/>
                  </a:cubicBezTo>
                  <a:cubicBezTo>
                    <a:pt x="828" y="1056"/>
                    <a:pt x="828" y="872"/>
                    <a:pt x="828" y="776"/>
                  </a:cubicBezTo>
                  <a:lnTo>
                    <a:pt x="370" y="133"/>
                  </a:lnTo>
                  <a:cubicBezTo>
                    <a:pt x="370" y="65"/>
                    <a:pt x="277"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2"/>
            <p:cNvSpPr/>
            <p:nvPr/>
          </p:nvSpPr>
          <p:spPr>
            <a:xfrm>
              <a:off x="5516225" y="1430975"/>
              <a:ext cx="29925" cy="21725"/>
            </a:xfrm>
            <a:custGeom>
              <a:rect b="b" l="l" r="r" t="t"/>
              <a:pathLst>
                <a:path extrusionOk="0" h="869" w="1197">
                  <a:moveTo>
                    <a:pt x="286" y="1"/>
                  </a:moveTo>
                  <a:cubicBezTo>
                    <a:pt x="220" y="1"/>
                    <a:pt x="156" y="67"/>
                    <a:pt x="89" y="130"/>
                  </a:cubicBezTo>
                  <a:cubicBezTo>
                    <a:pt x="0" y="226"/>
                    <a:pt x="89" y="314"/>
                    <a:pt x="185" y="410"/>
                  </a:cubicBezTo>
                  <a:lnTo>
                    <a:pt x="827" y="779"/>
                  </a:lnTo>
                  <a:cubicBezTo>
                    <a:pt x="923" y="779"/>
                    <a:pt x="923" y="868"/>
                    <a:pt x="1012" y="868"/>
                  </a:cubicBezTo>
                  <a:cubicBezTo>
                    <a:pt x="1012" y="868"/>
                    <a:pt x="1108" y="779"/>
                    <a:pt x="1108" y="683"/>
                  </a:cubicBezTo>
                  <a:cubicBezTo>
                    <a:pt x="1196" y="595"/>
                    <a:pt x="1196" y="499"/>
                    <a:pt x="1108" y="410"/>
                  </a:cubicBezTo>
                  <a:lnTo>
                    <a:pt x="369" y="41"/>
                  </a:lnTo>
                  <a:cubicBezTo>
                    <a:pt x="341" y="13"/>
                    <a:pt x="313"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2"/>
            <p:cNvSpPr/>
            <p:nvPr/>
          </p:nvSpPr>
          <p:spPr>
            <a:xfrm>
              <a:off x="5772300" y="1505825"/>
              <a:ext cx="30100" cy="9275"/>
            </a:xfrm>
            <a:custGeom>
              <a:rect b="b" l="l" r="r" t="t"/>
              <a:pathLst>
                <a:path extrusionOk="0" h="371" w="1204">
                  <a:moveTo>
                    <a:pt x="185" y="1"/>
                  </a:moveTo>
                  <a:cubicBezTo>
                    <a:pt x="96" y="1"/>
                    <a:pt x="0" y="90"/>
                    <a:pt x="0" y="186"/>
                  </a:cubicBezTo>
                  <a:cubicBezTo>
                    <a:pt x="0" y="274"/>
                    <a:pt x="96" y="370"/>
                    <a:pt x="185" y="370"/>
                  </a:cubicBezTo>
                  <a:lnTo>
                    <a:pt x="1019" y="370"/>
                  </a:lnTo>
                  <a:cubicBezTo>
                    <a:pt x="1108" y="370"/>
                    <a:pt x="1204" y="274"/>
                    <a:pt x="1204" y="186"/>
                  </a:cubicBezTo>
                  <a:cubicBezTo>
                    <a:pt x="1204" y="90"/>
                    <a:pt x="1108" y="1"/>
                    <a:pt x="1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2"/>
            <p:cNvSpPr/>
            <p:nvPr/>
          </p:nvSpPr>
          <p:spPr>
            <a:xfrm>
              <a:off x="5497750" y="1505825"/>
              <a:ext cx="29925" cy="9275"/>
            </a:xfrm>
            <a:custGeom>
              <a:rect b="b" l="l" r="r" t="t"/>
              <a:pathLst>
                <a:path extrusionOk="0" h="371" w="1197">
                  <a:moveTo>
                    <a:pt x="185" y="1"/>
                  </a:moveTo>
                  <a:cubicBezTo>
                    <a:pt x="89" y="1"/>
                    <a:pt x="1" y="90"/>
                    <a:pt x="1" y="186"/>
                  </a:cubicBezTo>
                  <a:cubicBezTo>
                    <a:pt x="1" y="274"/>
                    <a:pt x="89" y="370"/>
                    <a:pt x="185" y="370"/>
                  </a:cubicBezTo>
                  <a:lnTo>
                    <a:pt x="1012" y="370"/>
                  </a:lnTo>
                  <a:cubicBezTo>
                    <a:pt x="1108" y="370"/>
                    <a:pt x="1197" y="274"/>
                    <a:pt x="1197" y="186"/>
                  </a:cubicBezTo>
                  <a:cubicBezTo>
                    <a:pt x="1197" y="90"/>
                    <a:pt x="1108" y="1"/>
                    <a:pt x="10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2"/>
            <p:cNvSpPr/>
            <p:nvPr/>
          </p:nvSpPr>
          <p:spPr>
            <a:xfrm>
              <a:off x="5753825" y="1430975"/>
              <a:ext cx="30125" cy="21725"/>
            </a:xfrm>
            <a:custGeom>
              <a:rect b="b" l="l" r="r" t="t"/>
              <a:pathLst>
                <a:path extrusionOk="0" h="869" w="1205">
                  <a:moveTo>
                    <a:pt x="915" y="1"/>
                  </a:moveTo>
                  <a:cubicBezTo>
                    <a:pt x="888" y="1"/>
                    <a:pt x="861" y="13"/>
                    <a:pt x="835" y="41"/>
                  </a:cubicBezTo>
                  <a:lnTo>
                    <a:pt x="97" y="410"/>
                  </a:lnTo>
                  <a:cubicBezTo>
                    <a:pt x="1" y="499"/>
                    <a:pt x="1" y="595"/>
                    <a:pt x="97" y="683"/>
                  </a:cubicBezTo>
                  <a:cubicBezTo>
                    <a:pt x="97" y="779"/>
                    <a:pt x="185" y="868"/>
                    <a:pt x="185" y="868"/>
                  </a:cubicBezTo>
                  <a:cubicBezTo>
                    <a:pt x="281" y="868"/>
                    <a:pt x="281" y="779"/>
                    <a:pt x="370" y="779"/>
                  </a:cubicBezTo>
                  <a:lnTo>
                    <a:pt x="1020" y="410"/>
                  </a:lnTo>
                  <a:cubicBezTo>
                    <a:pt x="1108" y="314"/>
                    <a:pt x="1204" y="226"/>
                    <a:pt x="1108" y="130"/>
                  </a:cubicBezTo>
                  <a:cubicBezTo>
                    <a:pt x="1046" y="67"/>
                    <a:pt x="980" y="1"/>
                    <a:pt x="9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2"/>
            <p:cNvSpPr/>
            <p:nvPr/>
          </p:nvSpPr>
          <p:spPr>
            <a:xfrm>
              <a:off x="5707675" y="1377900"/>
              <a:ext cx="20875" cy="28625"/>
            </a:xfrm>
            <a:custGeom>
              <a:rect b="b" l="l" r="r" t="t"/>
              <a:pathLst>
                <a:path extrusionOk="0" h="1145" w="835">
                  <a:moveTo>
                    <a:pt x="644" y="0"/>
                  </a:moveTo>
                  <a:cubicBezTo>
                    <a:pt x="559" y="0"/>
                    <a:pt x="466" y="65"/>
                    <a:pt x="466" y="133"/>
                  </a:cubicBezTo>
                  <a:lnTo>
                    <a:pt x="96" y="776"/>
                  </a:lnTo>
                  <a:cubicBezTo>
                    <a:pt x="0" y="872"/>
                    <a:pt x="0" y="1056"/>
                    <a:pt x="96" y="1056"/>
                  </a:cubicBezTo>
                  <a:cubicBezTo>
                    <a:pt x="185" y="1056"/>
                    <a:pt x="185" y="1145"/>
                    <a:pt x="185" y="1145"/>
                  </a:cubicBezTo>
                  <a:cubicBezTo>
                    <a:pt x="281" y="1145"/>
                    <a:pt x="370" y="1056"/>
                    <a:pt x="370" y="960"/>
                  </a:cubicBezTo>
                  <a:lnTo>
                    <a:pt x="835" y="318"/>
                  </a:lnTo>
                  <a:cubicBezTo>
                    <a:pt x="835" y="222"/>
                    <a:pt x="835" y="37"/>
                    <a:pt x="739" y="37"/>
                  </a:cubicBezTo>
                  <a:cubicBezTo>
                    <a:pt x="713" y="11"/>
                    <a:pt x="679" y="0"/>
                    <a:pt x="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2"/>
            <p:cNvSpPr/>
            <p:nvPr/>
          </p:nvSpPr>
          <p:spPr>
            <a:xfrm>
              <a:off x="5518425" y="1554200"/>
              <a:ext cx="92350" cy="11675"/>
            </a:xfrm>
            <a:custGeom>
              <a:rect b="b" l="l" r="r" t="t"/>
              <a:pathLst>
                <a:path extrusionOk="0" h="467" w="3694">
                  <a:moveTo>
                    <a:pt x="185" y="1"/>
                  </a:moveTo>
                  <a:cubicBezTo>
                    <a:pt x="97" y="1"/>
                    <a:pt x="1" y="97"/>
                    <a:pt x="1" y="281"/>
                  </a:cubicBezTo>
                  <a:cubicBezTo>
                    <a:pt x="1" y="370"/>
                    <a:pt x="97" y="466"/>
                    <a:pt x="185" y="466"/>
                  </a:cubicBezTo>
                  <a:lnTo>
                    <a:pt x="3509" y="466"/>
                  </a:lnTo>
                  <a:cubicBezTo>
                    <a:pt x="3605" y="466"/>
                    <a:pt x="3693" y="370"/>
                    <a:pt x="3693" y="281"/>
                  </a:cubicBezTo>
                  <a:cubicBezTo>
                    <a:pt x="3693" y="97"/>
                    <a:pt x="3605" y="1"/>
                    <a:pt x="3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2"/>
            <p:cNvSpPr/>
            <p:nvPr/>
          </p:nvSpPr>
          <p:spPr>
            <a:xfrm>
              <a:off x="5673150" y="1572675"/>
              <a:ext cx="66850" cy="9250"/>
            </a:xfrm>
            <a:custGeom>
              <a:rect b="b" l="l" r="r" t="t"/>
              <a:pathLst>
                <a:path extrusionOk="0" h="370" w="2674">
                  <a:moveTo>
                    <a:pt x="274" y="0"/>
                  </a:moveTo>
                  <a:cubicBezTo>
                    <a:pt x="89" y="0"/>
                    <a:pt x="0" y="96"/>
                    <a:pt x="0" y="185"/>
                  </a:cubicBezTo>
                  <a:cubicBezTo>
                    <a:pt x="0" y="281"/>
                    <a:pt x="89" y="370"/>
                    <a:pt x="274" y="370"/>
                  </a:cubicBezTo>
                  <a:lnTo>
                    <a:pt x="2489" y="370"/>
                  </a:lnTo>
                  <a:cubicBezTo>
                    <a:pt x="2585" y="370"/>
                    <a:pt x="2674" y="281"/>
                    <a:pt x="2674" y="185"/>
                  </a:cubicBezTo>
                  <a:cubicBezTo>
                    <a:pt x="2674" y="96"/>
                    <a:pt x="2585" y="0"/>
                    <a:pt x="2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2"/>
            <p:cNvSpPr/>
            <p:nvPr/>
          </p:nvSpPr>
          <p:spPr>
            <a:xfrm>
              <a:off x="5742375" y="1586525"/>
              <a:ext cx="27725" cy="11650"/>
            </a:xfrm>
            <a:custGeom>
              <a:rect b="b" l="l" r="r" t="t"/>
              <a:pathLst>
                <a:path extrusionOk="0" h="466" w="1109">
                  <a:moveTo>
                    <a:pt x="185" y="0"/>
                  </a:moveTo>
                  <a:cubicBezTo>
                    <a:pt x="89" y="0"/>
                    <a:pt x="1" y="96"/>
                    <a:pt x="1" y="281"/>
                  </a:cubicBezTo>
                  <a:cubicBezTo>
                    <a:pt x="1" y="369"/>
                    <a:pt x="89" y="465"/>
                    <a:pt x="185" y="465"/>
                  </a:cubicBezTo>
                  <a:lnTo>
                    <a:pt x="924" y="465"/>
                  </a:lnTo>
                  <a:cubicBezTo>
                    <a:pt x="1012" y="465"/>
                    <a:pt x="1108" y="369"/>
                    <a:pt x="1108" y="281"/>
                  </a:cubicBezTo>
                  <a:cubicBezTo>
                    <a:pt x="1108" y="96"/>
                    <a:pt x="1012"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2"/>
            <p:cNvSpPr/>
            <p:nvPr/>
          </p:nvSpPr>
          <p:spPr>
            <a:xfrm>
              <a:off x="5603900" y="1441775"/>
              <a:ext cx="221575" cy="101000"/>
            </a:xfrm>
            <a:custGeom>
              <a:rect b="b" l="l" r="r" t="t"/>
              <a:pathLst>
                <a:path extrusionOk="0" h="4040" w="8863">
                  <a:moveTo>
                    <a:pt x="4661" y="0"/>
                  </a:moveTo>
                  <a:cubicBezTo>
                    <a:pt x="4615" y="0"/>
                    <a:pt x="4569" y="22"/>
                    <a:pt x="4521" y="67"/>
                  </a:cubicBezTo>
                  <a:cubicBezTo>
                    <a:pt x="4432" y="163"/>
                    <a:pt x="4432" y="251"/>
                    <a:pt x="4521" y="347"/>
                  </a:cubicBezTo>
                  <a:cubicBezTo>
                    <a:pt x="5074" y="990"/>
                    <a:pt x="5355" y="1824"/>
                    <a:pt x="5355" y="2748"/>
                  </a:cubicBezTo>
                  <a:cubicBezTo>
                    <a:pt x="5355" y="3021"/>
                    <a:pt x="5355" y="3390"/>
                    <a:pt x="5259" y="3671"/>
                  </a:cubicBezTo>
                  <a:lnTo>
                    <a:pt x="274" y="3671"/>
                  </a:lnTo>
                  <a:cubicBezTo>
                    <a:pt x="90" y="3671"/>
                    <a:pt x="1" y="3759"/>
                    <a:pt x="1" y="3855"/>
                  </a:cubicBezTo>
                  <a:cubicBezTo>
                    <a:pt x="1" y="3944"/>
                    <a:pt x="90" y="4040"/>
                    <a:pt x="274" y="4040"/>
                  </a:cubicBezTo>
                  <a:lnTo>
                    <a:pt x="8582" y="4040"/>
                  </a:lnTo>
                  <a:cubicBezTo>
                    <a:pt x="8767" y="4040"/>
                    <a:pt x="8863" y="3944"/>
                    <a:pt x="8863" y="3855"/>
                  </a:cubicBezTo>
                  <a:cubicBezTo>
                    <a:pt x="8863" y="3759"/>
                    <a:pt x="8767" y="3671"/>
                    <a:pt x="8582" y="3671"/>
                  </a:cubicBezTo>
                  <a:lnTo>
                    <a:pt x="5724" y="3671"/>
                  </a:lnTo>
                  <a:cubicBezTo>
                    <a:pt x="5724" y="3301"/>
                    <a:pt x="5813" y="3021"/>
                    <a:pt x="5813" y="2748"/>
                  </a:cubicBezTo>
                  <a:cubicBezTo>
                    <a:pt x="5813" y="1728"/>
                    <a:pt x="5444" y="805"/>
                    <a:pt x="4801" y="67"/>
                  </a:cubicBezTo>
                  <a:cubicBezTo>
                    <a:pt x="4753" y="22"/>
                    <a:pt x="4707" y="0"/>
                    <a:pt x="4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2"/>
            <p:cNvSpPr/>
            <p:nvPr/>
          </p:nvSpPr>
          <p:spPr>
            <a:xfrm>
              <a:off x="5476875" y="1411125"/>
              <a:ext cx="166200" cy="131650"/>
            </a:xfrm>
            <a:custGeom>
              <a:rect b="b" l="l" r="r" t="t"/>
              <a:pathLst>
                <a:path extrusionOk="0" h="5266" w="6648">
                  <a:moveTo>
                    <a:pt x="6374" y="0"/>
                  </a:moveTo>
                  <a:cubicBezTo>
                    <a:pt x="4432" y="281"/>
                    <a:pt x="2955" y="1943"/>
                    <a:pt x="2955" y="3974"/>
                  </a:cubicBezTo>
                  <a:cubicBezTo>
                    <a:pt x="2955" y="4247"/>
                    <a:pt x="3051" y="4527"/>
                    <a:pt x="3051" y="4897"/>
                  </a:cubicBezTo>
                  <a:lnTo>
                    <a:pt x="186" y="4897"/>
                  </a:lnTo>
                  <a:cubicBezTo>
                    <a:pt x="97" y="4897"/>
                    <a:pt x="1" y="4985"/>
                    <a:pt x="1" y="5081"/>
                  </a:cubicBezTo>
                  <a:cubicBezTo>
                    <a:pt x="1" y="5170"/>
                    <a:pt x="97" y="5266"/>
                    <a:pt x="186" y="5266"/>
                  </a:cubicBezTo>
                  <a:lnTo>
                    <a:pt x="4432" y="5266"/>
                  </a:lnTo>
                  <a:cubicBezTo>
                    <a:pt x="4528" y="5266"/>
                    <a:pt x="4617" y="5170"/>
                    <a:pt x="4617" y="5081"/>
                  </a:cubicBezTo>
                  <a:cubicBezTo>
                    <a:pt x="4617" y="4985"/>
                    <a:pt x="4528" y="4897"/>
                    <a:pt x="4432" y="4897"/>
                  </a:cubicBezTo>
                  <a:lnTo>
                    <a:pt x="3509" y="4897"/>
                  </a:lnTo>
                  <a:cubicBezTo>
                    <a:pt x="3420" y="4616"/>
                    <a:pt x="3420" y="4247"/>
                    <a:pt x="3420" y="3974"/>
                  </a:cubicBezTo>
                  <a:cubicBezTo>
                    <a:pt x="3420" y="2216"/>
                    <a:pt x="4713" y="650"/>
                    <a:pt x="6463" y="466"/>
                  </a:cubicBezTo>
                  <a:cubicBezTo>
                    <a:pt x="6559" y="370"/>
                    <a:pt x="6648" y="281"/>
                    <a:pt x="6648" y="185"/>
                  </a:cubicBezTo>
                  <a:cubicBezTo>
                    <a:pt x="6648" y="96"/>
                    <a:pt x="6559" y="0"/>
                    <a:pt x="6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 name="Google Shape;1481;p42"/>
          <p:cNvGrpSpPr/>
          <p:nvPr/>
        </p:nvGrpSpPr>
        <p:grpSpPr>
          <a:xfrm>
            <a:off x="3014328" y="2694991"/>
            <a:ext cx="440479" cy="361814"/>
            <a:chOff x="1735975" y="1335050"/>
            <a:chExt cx="348425" cy="286200"/>
          </a:xfrm>
        </p:grpSpPr>
        <p:sp>
          <p:nvSpPr>
            <p:cNvPr id="1482" name="Google Shape;1482;p42"/>
            <p:cNvSpPr/>
            <p:nvPr/>
          </p:nvSpPr>
          <p:spPr>
            <a:xfrm>
              <a:off x="1858200" y="1335050"/>
              <a:ext cx="9275" cy="27725"/>
            </a:xfrm>
            <a:custGeom>
              <a:rect b="b" l="l" r="r" t="t"/>
              <a:pathLst>
                <a:path extrusionOk="0" h="1109" w="371">
                  <a:moveTo>
                    <a:pt x="186" y="1"/>
                  </a:moveTo>
                  <a:cubicBezTo>
                    <a:pt x="97" y="1"/>
                    <a:pt x="1" y="89"/>
                    <a:pt x="1" y="185"/>
                  </a:cubicBezTo>
                  <a:lnTo>
                    <a:pt x="1" y="924"/>
                  </a:lnTo>
                  <a:cubicBezTo>
                    <a:pt x="1" y="1013"/>
                    <a:pt x="97" y="1109"/>
                    <a:pt x="186" y="1109"/>
                  </a:cubicBezTo>
                  <a:cubicBezTo>
                    <a:pt x="282" y="1109"/>
                    <a:pt x="370" y="1013"/>
                    <a:pt x="370" y="924"/>
                  </a:cubicBezTo>
                  <a:lnTo>
                    <a:pt x="370" y="185"/>
                  </a:lnTo>
                  <a:cubicBezTo>
                    <a:pt x="370" y="89"/>
                    <a:pt x="282"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2"/>
            <p:cNvSpPr/>
            <p:nvPr/>
          </p:nvSpPr>
          <p:spPr>
            <a:xfrm>
              <a:off x="1796000" y="1351125"/>
              <a:ext cx="20700" cy="25500"/>
            </a:xfrm>
            <a:custGeom>
              <a:rect b="b" l="l" r="r" t="t"/>
              <a:pathLst>
                <a:path extrusionOk="0" h="1020" w="828">
                  <a:moveTo>
                    <a:pt x="89" y="0"/>
                  </a:moveTo>
                  <a:cubicBezTo>
                    <a:pt x="0" y="96"/>
                    <a:pt x="0" y="185"/>
                    <a:pt x="89" y="281"/>
                  </a:cubicBezTo>
                  <a:lnTo>
                    <a:pt x="369" y="923"/>
                  </a:lnTo>
                  <a:cubicBezTo>
                    <a:pt x="458" y="1019"/>
                    <a:pt x="458" y="1019"/>
                    <a:pt x="554" y="1019"/>
                  </a:cubicBezTo>
                  <a:lnTo>
                    <a:pt x="643" y="1019"/>
                  </a:lnTo>
                  <a:cubicBezTo>
                    <a:pt x="739" y="923"/>
                    <a:pt x="827" y="835"/>
                    <a:pt x="739" y="739"/>
                  </a:cubicBezTo>
                  <a:lnTo>
                    <a:pt x="369" y="96"/>
                  </a:lnTo>
                  <a:cubicBezTo>
                    <a:pt x="369" y="0"/>
                    <a:pt x="185" y="0"/>
                    <a:pt x="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2"/>
            <p:cNvSpPr/>
            <p:nvPr/>
          </p:nvSpPr>
          <p:spPr>
            <a:xfrm>
              <a:off x="1749825" y="1396350"/>
              <a:ext cx="27725" cy="19425"/>
            </a:xfrm>
            <a:custGeom>
              <a:rect b="b" l="l" r="r" t="t"/>
              <a:pathLst>
                <a:path extrusionOk="0" h="777" w="1109">
                  <a:moveTo>
                    <a:pt x="288" y="1"/>
                  </a:moveTo>
                  <a:cubicBezTo>
                    <a:pt x="222" y="1"/>
                    <a:pt x="158" y="65"/>
                    <a:pt x="89" y="134"/>
                  </a:cubicBezTo>
                  <a:cubicBezTo>
                    <a:pt x="1" y="222"/>
                    <a:pt x="89" y="318"/>
                    <a:pt x="185" y="407"/>
                  </a:cubicBezTo>
                  <a:lnTo>
                    <a:pt x="739" y="687"/>
                  </a:lnTo>
                  <a:lnTo>
                    <a:pt x="828" y="776"/>
                  </a:lnTo>
                  <a:cubicBezTo>
                    <a:pt x="924" y="776"/>
                    <a:pt x="1013" y="687"/>
                    <a:pt x="1013" y="687"/>
                  </a:cubicBezTo>
                  <a:cubicBezTo>
                    <a:pt x="1109" y="503"/>
                    <a:pt x="1013" y="407"/>
                    <a:pt x="924" y="407"/>
                  </a:cubicBezTo>
                  <a:lnTo>
                    <a:pt x="370" y="38"/>
                  </a:lnTo>
                  <a:cubicBezTo>
                    <a:pt x="342" y="12"/>
                    <a:pt x="315" y="1"/>
                    <a:pt x="2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2"/>
            <p:cNvSpPr/>
            <p:nvPr/>
          </p:nvSpPr>
          <p:spPr>
            <a:xfrm>
              <a:off x="1735975" y="1457275"/>
              <a:ext cx="25325" cy="11650"/>
            </a:xfrm>
            <a:custGeom>
              <a:rect b="b" l="l" r="r" t="t"/>
              <a:pathLst>
                <a:path extrusionOk="0" h="466" w="1013">
                  <a:moveTo>
                    <a:pt x="186" y="1"/>
                  </a:moveTo>
                  <a:cubicBezTo>
                    <a:pt x="90" y="1"/>
                    <a:pt x="1" y="97"/>
                    <a:pt x="1" y="185"/>
                  </a:cubicBezTo>
                  <a:cubicBezTo>
                    <a:pt x="1" y="370"/>
                    <a:pt x="90" y="466"/>
                    <a:pt x="186" y="466"/>
                  </a:cubicBezTo>
                  <a:lnTo>
                    <a:pt x="828" y="466"/>
                  </a:lnTo>
                  <a:cubicBezTo>
                    <a:pt x="924" y="466"/>
                    <a:pt x="1013" y="370"/>
                    <a:pt x="1013" y="185"/>
                  </a:cubicBezTo>
                  <a:cubicBezTo>
                    <a:pt x="1013" y="97"/>
                    <a:pt x="924" y="1"/>
                    <a:pt x="8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2"/>
            <p:cNvSpPr/>
            <p:nvPr/>
          </p:nvSpPr>
          <p:spPr>
            <a:xfrm>
              <a:off x="1948300" y="1396350"/>
              <a:ext cx="25325" cy="19425"/>
            </a:xfrm>
            <a:custGeom>
              <a:rect b="b" l="l" r="r" t="t"/>
              <a:pathLst>
                <a:path extrusionOk="0" h="777" w="1013">
                  <a:moveTo>
                    <a:pt x="818" y="1"/>
                  </a:moveTo>
                  <a:cubicBezTo>
                    <a:pt x="791" y="1"/>
                    <a:pt x="765" y="12"/>
                    <a:pt x="739" y="38"/>
                  </a:cubicBezTo>
                  <a:lnTo>
                    <a:pt x="89" y="407"/>
                  </a:lnTo>
                  <a:cubicBezTo>
                    <a:pt x="1" y="407"/>
                    <a:pt x="1" y="503"/>
                    <a:pt x="89" y="687"/>
                  </a:cubicBezTo>
                  <a:cubicBezTo>
                    <a:pt x="89" y="687"/>
                    <a:pt x="185" y="776"/>
                    <a:pt x="274" y="776"/>
                  </a:cubicBezTo>
                  <a:lnTo>
                    <a:pt x="370" y="687"/>
                  </a:lnTo>
                  <a:lnTo>
                    <a:pt x="924" y="407"/>
                  </a:lnTo>
                  <a:cubicBezTo>
                    <a:pt x="1013" y="318"/>
                    <a:pt x="1013" y="222"/>
                    <a:pt x="1013" y="134"/>
                  </a:cubicBezTo>
                  <a:cubicBezTo>
                    <a:pt x="950" y="65"/>
                    <a:pt x="883" y="1"/>
                    <a:pt x="8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2"/>
            <p:cNvSpPr/>
            <p:nvPr/>
          </p:nvSpPr>
          <p:spPr>
            <a:xfrm>
              <a:off x="1749825" y="1510450"/>
              <a:ext cx="27725" cy="18500"/>
            </a:xfrm>
            <a:custGeom>
              <a:rect b="b" l="l" r="r" t="t"/>
              <a:pathLst>
                <a:path extrusionOk="0" h="740" w="1109">
                  <a:moveTo>
                    <a:pt x="739" y="1"/>
                  </a:moveTo>
                  <a:lnTo>
                    <a:pt x="185" y="370"/>
                  </a:lnTo>
                  <a:cubicBezTo>
                    <a:pt x="89" y="458"/>
                    <a:pt x="1" y="554"/>
                    <a:pt x="89" y="643"/>
                  </a:cubicBezTo>
                  <a:cubicBezTo>
                    <a:pt x="185" y="739"/>
                    <a:pt x="185" y="739"/>
                    <a:pt x="274" y="739"/>
                  </a:cubicBezTo>
                  <a:lnTo>
                    <a:pt x="370" y="739"/>
                  </a:lnTo>
                  <a:lnTo>
                    <a:pt x="924" y="370"/>
                  </a:lnTo>
                  <a:cubicBezTo>
                    <a:pt x="1013" y="274"/>
                    <a:pt x="1109" y="185"/>
                    <a:pt x="1013" y="89"/>
                  </a:cubicBezTo>
                  <a:cubicBezTo>
                    <a:pt x="1013" y="1"/>
                    <a:pt x="828" y="1"/>
                    <a:pt x="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2"/>
            <p:cNvSpPr/>
            <p:nvPr/>
          </p:nvSpPr>
          <p:spPr>
            <a:xfrm>
              <a:off x="1908975" y="1351125"/>
              <a:ext cx="20900" cy="25500"/>
            </a:xfrm>
            <a:custGeom>
              <a:rect b="b" l="l" r="r" t="t"/>
              <a:pathLst>
                <a:path extrusionOk="0" h="1020" w="836">
                  <a:moveTo>
                    <a:pt x="739" y="0"/>
                  </a:moveTo>
                  <a:cubicBezTo>
                    <a:pt x="651" y="0"/>
                    <a:pt x="466" y="0"/>
                    <a:pt x="466" y="96"/>
                  </a:cubicBezTo>
                  <a:lnTo>
                    <a:pt x="97" y="739"/>
                  </a:lnTo>
                  <a:cubicBezTo>
                    <a:pt x="1" y="835"/>
                    <a:pt x="97" y="923"/>
                    <a:pt x="185" y="1019"/>
                  </a:cubicBezTo>
                  <a:lnTo>
                    <a:pt x="281" y="1019"/>
                  </a:lnTo>
                  <a:cubicBezTo>
                    <a:pt x="370" y="1019"/>
                    <a:pt x="370" y="1019"/>
                    <a:pt x="466" y="923"/>
                  </a:cubicBezTo>
                  <a:lnTo>
                    <a:pt x="739" y="281"/>
                  </a:lnTo>
                  <a:cubicBezTo>
                    <a:pt x="835" y="185"/>
                    <a:pt x="835" y="96"/>
                    <a:pt x="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2"/>
            <p:cNvSpPr/>
            <p:nvPr/>
          </p:nvSpPr>
          <p:spPr>
            <a:xfrm>
              <a:off x="1763675" y="1378825"/>
              <a:ext cx="320725" cy="242425"/>
            </a:xfrm>
            <a:custGeom>
              <a:rect b="b" l="l" r="r" t="t"/>
              <a:pathLst>
                <a:path extrusionOk="0" h="9697" w="12829">
                  <a:moveTo>
                    <a:pt x="3967" y="0"/>
                  </a:moveTo>
                  <a:cubicBezTo>
                    <a:pt x="2120" y="0"/>
                    <a:pt x="643" y="1477"/>
                    <a:pt x="643" y="3323"/>
                  </a:cubicBezTo>
                  <a:cubicBezTo>
                    <a:pt x="643" y="4246"/>
                    <a:pt x="1012" y="5081"/>
                    <a:pt x="1662" y="5723"/>
                  </a:cubicBezTo>
                  <a:cubicBezTo>
                    <a:pt x="1478" y="6004"/>
                    <a:pt x="1382" y="6373"/>
                    <a:pt x="1293" y="6743"/>
                  </a:cubicBezTo>
                  <a:cubicBezTo>
                    <a:pt x="555" y="6831"/>
                    <a:pt x="1" y="7481"/>
                    <a:pt x="1" y="8220"/>
                  </a:cubicBezTo>
                  <a:cubicBezTo>
                    <a:pt x="1" y="9047"/>
                    <a:pt x="739" y="9697"/>
                    <a:pt x="1566" y="9697"/>
                  </a:cubicBezTo>
                  <a:lnTo>
                    <a:pt x="8494" y="9697"/>
                  </a:lnTo>
                  <a:cubicBezTo>
                    <a:pt x="8582" y="9697"/>
                    <a:pt x="8678" y="9601"/>
                    <a:pt x="8678" y="9512"/>
                  </a:cubicBezTo>
                  <a:cubicBezTo>
                    <a:pt x="8678" y="9327"/>
                    <a:pt x="8582" y="9231"/>
                    <a:pt x="8494" y="9231"/>
                  </a:cubicBezTo>
                  <a:lnTo>
                    <a:pt x="7290" y="9231"/>
                  </a:lnTo>
                  <a:cubicBezTo>
                    <a:pt x="7755" y="8958"/>
                    <a:pt x="8028" y="8404"/>
                    <a:pt x="8028" y="7850"/>
                  </a:cubicBezTo>
                  <a:cubicBezTo>
                    <a:pt x="8028" y="7481"/>
                    <a:pt x="7940" y="7200"/>
                    <a:pt x="7755" y="6927"/>
                  </a:cubicBezTo>
                  <a:cubicBezTo>
                    <a:pt x="7755" y="6859"/>
                    <a:pt x="7662" y="6795"/>
                    <a:pt x="7574" y="6795"/>
                  </a:cubicBezTo>
                  <a:cubicBezTo>
                    <a:pt x="7538" y="6795"/>
                    <a:pt x="7502" y="6805"/>
                    <a:pt x="7474" y="6831"/>
                  </a:cubicBezTo>
                  <a:cubicBezTo>
                    <a:pt x="7386" y="6927"/>
                    <a:pt x="7386" y="7016"/>
                    <a:pt x="7386" y="7112"/>
                  </a:cubicBezTo>
                  <a:cubicBezTo>
                    <a:pt x="7570" y="7296"/>
                    <a:pt x="7570" y="7570"/>
                    <a:pt x="7570" y="7850"/>
                  </a:cubicBezTo>
                  <a:cubicBezTo>
                    <a:pt x="7570" y="8589"/>
                    <a:pt x="7017" y="9231"/>
                    <a:pt x="6182" y="9231"/>
                  </a:cubicBezTo>
                  <a:lnTo>
                    <a:pt x="1566" y="9231"/>
                  </a:lnTo>
                  <a:cubicBezTo>
                    <a:pt x="924" y="9231"/>
                    <a:pt x="459" y="8773"/>
                    <a:pt x="459" y="8220"/>
                  </a:cubicBezTo>
                  <a:cubicBezTo>
                    <a:pt x="459" y="7570"/>
                    <a:pt x="924" y="7112"/>
                    <a:pt x="1478" y="7112"/>
                  </a:cubicBezTo>
                  <a:cubicBezTo>
                    <a:pt x="1566" y="7112"/>
                    <a:pt x="1662" y="7016"/>
                    <a:pt x="1662" y="6927"/>
                  </a:cubicBezTo>
                  <a:cubicBezTo>
                    <a:pt x="1751" y="5723"/>
                    <a:pt x="2770" y="4800"/>
                    <a:pt x="3878" y="4800"/>
                  </a:cubicBezTo>
                  <a:cubicBezTo>
                    <a:pt x="4801" y="4800"/>
                    <a:pt x="5724" y="5354"/>
                    <a:pt x="5997" y="6277"/>
                  </a:cubicBezTo>
                  <a:cubicBezTo>
                    <a:pt x="5997" y="6373"/>
                    <a:pt x="6093" y="6373"/>
                    <a:pt x="6182" y="6373"/>
                  </a:cubicBezTo>
                  <a:cubicBezTo>
                    <a:pt x="6463" y="6373"/>
                    <a:pt x="6647" y="6462"/>
                    <a:pt x="6832" y="6558"/>
                  </a:cubicBezTo>
                  <a:cubicBezTo>
                    <a:pt x="6858" y="6584"/>
                    <a:pt x="6891" y="6594"/>
                    <a:pt x="6927" y="6594"/>
                  </a:cubicBezTo>
                  <a:cubicBezTo>
                    <a:pt x="7012" y="6594"/>
                    <a:pt x="7105" y="6530"/>
                    <a:pt x="7105" y="6462"/>
                  </a:cubicBezTo>
                  <a:cubicBezTo>
                    <a:pt x="7201" y="6373"/>
                    <a:pt x="7201" y="6277"/>
                    <a:pt x="7017" y="6189"/>
                  </a:cubicBezTo>
                  <a:cubicBezTo>
                    <a:pt x="6832" y="6093"/>
                    <a:pt x="6551" y="6004"/>
                    <a:pt x="6367" y="6004"/>
                  </a:cubicBezTo>
                  <a:cubicBezTo>
                    <a:pt x="5997" y="5266"/>
                    <a:pt x="5355" y="4712"/>
                    <a:pt x="4616" y="4527"/>
                  </a:cubicBezTo>
                  <a:cubicBezTo>
                    <a:pt x="4890" y="4062"/>
                    <a:pt x="5259" y="3693"/>
                    <a:pt x="5724" y="3419"/>
                  </a:cubicBezTo>
                  <a:cubicBezTo>
                    <a:pt x="6182" y="3050"/>
                    <a:pt x="6832" y="2865"/>
                    <a:pt x="7474" y="2865"/>
                  </a:cubicBezTo>
                  <a:cubicBezTo>
                    <a:pt x="9136" y="2865"/>
                    <a:pt x="10524" y="4158"/>
                    <a:pt x="10613" y="5908"/>
                  </a:cubicBezTo>
                  <a:cubicBezTo>
                    <a:pt x="10613" y="6004"/>
                    <a:pt x="10709" y="6093"/>
                    <a:pt x="10798" y="6093"/>
                  </a:cubicBezTo>
                  <a:cubicBezTo>
                    <a:pt x="11721" y="6093"/>
                    <a:pt x="12371" y="6831"/>
                    <a:pt x="12371" y="7666"/>
                  </a:cubicBezTo>
                  <a:cubicBezTo>
                    <a:pt x="12371" y="8589"/>
                    <a:pt x="11632" y="9231"/>
                    <a:pt x="10798" y="9231"/>
                  </a:cubicBezTo>
                  <a:lnTo>
                    <a:pt x="9417" y="9231"/>
                  </a:lnTo>
                  <a:cubicBezTo>
                    <a:pt x="9321" y="9231"/>
                    <a:pt x="9232" y="9327"/>
                    <a:pt x="9232" y="9512"/>
                  </a:cubicBezTo>
                  <a:cubicBezTo>
                    <a:pt x="9232" y="9601"/>
                    <a:pt x="9321" y="9697"/>
                    <a:pt x="9417" y="9697"/>
                  </a:cubicBezTo>
                  <a:lnTo>
                    <a:pt x="10798" y="9697"/>
                  </a:lnTo>
                  <a:cubicBezTo>
                    <a:pt x="11905" y="9697"/>
                    <a:pt x="12829" y="8773"/>
                    <a:pt x="12829" y="7666"/>
                  </a:cubicBezTo>
                  <a:cubicBezTo>
                    <a:pt x="12829" y="7112"/>
                    <a:pt x="12555" y="6647"/>
                    <a:pt x="12186" y="6277"/>
                  </a:cubicBezTo>
                  <a:cubicBezTo>
                    <a:pt x="11905" y="5908"/>
                    <a:pt x="11448" y="5723"/>
                    <a:pt x="10982" y="5635"/>
                  </a:cubicBezTo>
                  <a:cubicBezTo>
                    <a:pt x="10798" y="3877"/>
                    <a:pt x="9321" y="2496"/>
                    <a:pt x="7474" y="2496"/>
                  </a:cubicBezTo>
                  <a:lnTo>
                    <a:pt x="7201" y="2496"/>
                  </a:lnTo>
                  <a:cubicBezTo>
                    <a:pt x="7017" y="2031"/>
                    <a:pt x="6832" y="1662"/>
                    <a:pt x="6551" y="1292"/>
                  </a:cubicBezTo>
                  <a:cubicBezTo>
                    <a:pt x="6463" y="1204"/>
                    <a:pt x="6367" y="1204"/>
                    <a:pt x="6278" y="1204"/>
                  </a:cubicBezTo>
                  <a:cubicBezTo>
                    <a:pt x="6182" y="1292"/>
                    <a:pt x="6182" y="1477"/>
                    <a:pt x="6278" y="1573"/>
                  </a:cubicBezTo>
                  <a:cubicBezTo>
                    <a:pt x="6463" y="1846"/>
                    <a:pt x="6647" y="2127"/>
                    <a:pt x="6736" y="2496"/>
                  </a:cubicBezTo>
                  <a:cubicBezTo>
                    <a:pt x="6278" y="2585"/>
                    <a:pt x="5909" y="2769"/>
                    <a:pt x="5444" y="3050"/>
                  </a:cubicBezTo>
                  <a:cubicBezTo>
                    <a:pt x="4986" y="3419"/>
                    <a:pt x="4520" y="3877"/>
                    <a:pt x="4247" y="4431"/>
                  </a:cubicBezTo>
                  <a:lnTo>
                    <a:pt x="3878" y="4431"/>
                  </a:lnTo>
                  <a:cubicBezTo>
                    <a:pt x="3043" y="4431"/>
                    <a:pt x="2305" y="4800"/>
                    <a:pt x="1847" y="5354"/>
                  </a:cubicBezTo>
                  <a:cubicBezTo>
                    <a:pt x="1293" y="4800"/>
                    <a:pt x="1012" y="4158"/>
                    <a:pt x="1012" y="3323"/>
                  </a:cubicBezTo>
                  <a:cubicBezTo>
                    <a:pt x="1012" y="1758"/>
                    <a:pt x="2305" y="465"/>
                    <a:pt x="3967" y="465"/>
                  </a:cubicBezTo>
                  <a:cubicBezTo>
                    <a:pt x="4616" y="465"/>
                    <a:pt x="5170" y="650"/>
                    <a:pt x="5628" y="923"/>
                  </a:cubicBezTo>
                  <a:cubicBezTo>
                    <a:pt x="5676" y="971"/>
                    <a:pt x="5746" y="995"/>
                    <a:pt x="5804" y="995"/>
                  </a:cubicBezTo>
                  <a:cubicBezTo>
                    <a:pt x="5863" y="995"/>
                    <a:pt x="5909" y="971"/>
                    <a:pt x="5909" y="923"/>
                  </a:cubicBezTo>
                  <a:cubicBezTo>
                    <a:pt x="5997" y="835"/>
                    <a:pt x="5997" y="650"/>
                    <a:pt x="5909" y="650"/>
                  </a:cubicBezTo>
                  <a:cubicBezTo>
                    <a:pt x="5355" y="185"/>
                    <a:pt x="4616" y="0"/>
                    <a:pt x="39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2"/>
            <p:cNvSpPr/>
            <p:nvPr/>
          </p:nvSpPr>
          <p:spPr>
            <a:xfrm>
              <a:off x="2003700" y="1500225"/>
              <a:ext cx="13875" cy="19475"/>
            </a:xfrm>
            <a:custGeom>
              <a:rect b="b" l="l" r="r" t="t"/>
              <a:pathLst>
                <a:path extrusionOk="0" h="779" w="555">
                  <a:moveTo>
                    <a:pt x="190" y="0"/>
                  </a:moveTo>
                  <a:cubicBezTo>
                    <a:pt x="153" y="0"/>
                    <a:pt x="117" y="12"/>
                    <a:pt x="89" y="40"/>
                  </a:cubicBezTo>
                  <a:cubicBezTo>
                    <a:pt x="0" y="40"/>
                    <a:pt x="0" y="129"/>
                    <a:pt x="0" y="314"/>
                  </a:cubicBezTo>
                  <a:cubicBezTo>
                    <a:pt x="89" y="410"/>
                    <a:pt x="89" y="498"/>
                    <a:pt x="185" y="683"/>
                  </a:cubicBezTo>
                  <a:cubicBezTo>
                    <a:pt x="185" y="779"/>
                    <a:pt x="274" y="779"/>
                    <a:pt x="370" y="779"/>
                  </a:cubicBezTo>
                  <a:cubicBezTo>
                    <a:pt x="458" y="779"/>
                    <a:pt x="554" y="683"/>
                    <a:pt x="554" y="594"/>
                  </a:cubicBezTo>
                  <a:cubicBezTo>
                    <a:pt x="458" y="410"/>
                    <a:pt x="458" y="225"/>
                    <a:pt x="370" y="129"/>
                  </a:cubicBezTo>
                  <a:cubicBezTo>
                    <a:pt x="370" y="66"/>
                    <a:pt x="278"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2"/>
            <p:cNvSpPr/>
            <p:nvPr/>
          </p:nvSpPr>
          <p:spPr>
            <a:xfrm>
              <a:off x="1943700" y="1461900"/>
              <a:ext cx="57625" cy="30125"/>
            </a:xfrm>
            <a:custGeom>
              <a:rect b="b" l="l" r="r" t="t"/>
              <a:pathLst>
                <a:path extrusionOk="0" h="1205" w="2305">
                  <a:moveTo>
                    <a:pt x="273" y="0"/>
                  </a:moveTo>
                  <a:cubicBezTo>
                    <a:pt x="89" y="0"/>
                    <a:pt x="0" y="96"/>
                    <a:pt x="0" y="185"/>
                  </a:cubicBezTo>
                  <a:cubicBezTo>
                    <a:pt x="0" y="281"/>
                    <a:pt x="89" y="370"/>
                    <a:pt x="273" y="370"/>
                  </a:cubicBezTo>
                  <a:cubicBezTo>
                    <a:pt x="923" y="370"/>
                    <a:pt x="1477" y="650"/>
                    <a:pt x="1935" y="1108"/>
                  </a:cubicBezTo>
                  <a:cubicBezTo>
                    <a:pt x="2031" y="1108"/>
                    <a:pt x="2031" y="1204"/>
                    <a:pt x="2120" y="1204"/>
                  </a:cubicBezTo>
                  <a:cubicBezTo>
                    <a:pt x="2120" y="1204"/>
                    <a:pt x="2216" y="1204"/>
                    <a:pt x="2216" y="1108"/>
                  </a:cubicBezTo>
                  <a:cubicBezTo>
                    <a:pt x="2304" y="1019"/>
                    <a:pt x="2304" y="923"/>
                    <a:pt x="2216" y="835"/>
                  </a:cubicBezTo>
                  <a:cubicBezTo>
                    <a:pt x="1750" y="281"/>
                    <a:pt x="1012"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 name="Google Shape;1492;p42"/>
          <p:cNvGrpSpPr/>
          <p:nvPr/>
        </p:nvGrpSpPr>
        <p:grpSpPr>
          <a:xfrm>
            <a:off x="4369108" y="2678448"/>
            <a:ext cx="405770" cy="394800"/>
            <a:chOff x="6995450" y="1847400"/>
            <a:chExt cx="348600" cy="339175"/>
          </a:xfrm>
        </p:grpSpPr>
        <p:sp>
          <p:nvSpPr>
            <p:cNvPr id="1493" name="Google Shape;1493;p42"/>
            <p:cNvSpPr/>
            <p:nvPr/>
          </p:nvSpPr>
          <p:spPr>
            <a:xfrm>
              <a:off x="6995450" y="1847400"/>
              <a:ext cx="348600" cy="339175"/>
            </a:xfrm>
            <a:custGeom>
              <a:rect b="b" l="l" r="r" t="t"/>
              <a:pathLst>
                <a:path extrusionOk="0" h="13567" w="13944">
                  <a:moveTo>
                    <a:pt x="6277" y="2770"/>
                  </a:moveTo>
                  <a:lnTo>
                    <a:pt x="6189" y="2954"/>
                  </a:lnTo>
                  <a:cubicBezTo>
                    <a:pt x="6189" y="3043"/>
                    <a:pt x="6189" y="3227"/>
                    <a:pt x="6277" y="3323"/>
                  </a:cubicBezTo>
                  <a:cubicBezTo>
                    <a:pt x="6277" y="3412"/>
                    <a:pt x="6462" y="3508"/>
                    <a:pt x="6558" y="3508"/>
                  </a:cubicBezTo>
                  <a:lnTo>
                    <a:pt x="6927" y="3508"/>
                  </a:lnTo>
                  <a:lnTo>
                    <a:pt x="6189" y="5170"/>
                  </a:lnTo>
                  <a:cubicBezTo>
                    <a:pt x="6189" y="5354"/>
                    <a:pt x="6189" y="5443"/>
                    <a:pt x="6277" y="5539"/>
                  </a:cubicBezTo>
                  <a:cubicBezTo>
                    <a:pt x="6277" y="5724"/>
                    <a:pt x="6462" y="5724"/>
                    <a:pt x="6558" y="5724"/>
                  </a:cubicBezTo>
                  <a:lnTo>
                    <a:pt x="7016" y="5724"/>
                  </a:lnTo>
                  <a:lnTo>
                    <a:pt x="6831" y="6366"/>
                  </a:lnTo>
                  <a:cubicBezTo>
                    <a:pt x="6373" y="5997"/>
                    <a:pt x="5820" y="5812"/>
                    <a:pt x="5170" y="5812"/>
                  </a:cubicBezTo>
                  <a:cubicBezTo>
                    <a:pt x="4527" y="5812"/>
                    <a:pt x="3877" y="5997"/>
                    <a:pt x="3419" y="6462"/>
                  </a:cubicBezTo>
                  <a:cubicBezTo>
                    <a:pt x="3235" y="6277"/>
                    <a:pt x="3235" y="6093"/>
                    <a:pt x="3235" y="5812"/>
                  </a:cubicBezTo>
                  <a:cubicBezTo>
                    <a:pt x="3235" y="5354"/>
                    <a:pt x="3604" y="4889"/>
                    <a:pt x="4158" y="4889"/>
                  </a:cubicBezTo>
                  <a:cubicBezTo>
                    <a:pt x="4246" y="4889"/>
                    <a:pt x="4343" y="4800"/>
                    <a:pt x="4343" y="4704"/>
                  </a:cubicBezTo>
                  <a:cubicBezTo>
                    <a:pt x="4431" y="3693"/>
                    <a:pt x="5266" y="2858"/>
                    <a:pt x="6277" y="2770"/>
                  </a:cubicBezTo>
                  <a:close/>
                  <a:moveTo>
                    <a:pt x="10620" y="458"/>
                  </a:moveTo>
                  <a:lnTo>
                    <a:pt x="9697" y="2400"/>
                  </a:lnTo>
                  <a:cubicBezTo>
                    <a:pt x="9697" y="2489"/>
                    <a:pt x="9697" y="2489"/>
                    <a:pt x="9785" y="2585"/>
                  </a:cubicBezTo>
                  <a:cubicBezTo>
                    <a:pt x="9785" y="2674"/>
                    <a:pt x="9881" y="2674"/>
                    <a:pt x="9881" y="2674"/>
                  </a:cubicBezTo>
                  <a:lnTo>
                    <a:pt x="10620" y="2674"/>
                  </a:lnTo>
                  <a:lnTo>
                    <a:pt x="9697" y="4704"/>
                  </a:lnTo>
                  <a:cubicBezTo>
                    <a:pt x="9697" y="4704"/>
                    <a:pt x="9697" y="4800"/>
                    <a:pt x="9785" y="4889"/>
                  </a:cubicBezTo>
                  <a:lnTo>
                    <a:pt x="9881" y="4985"/>
                  </a:lnTo>
                  <a:lnTo>
                    <a:pt x="10435" y="4985"/>
                  </a:lnTo>
                  <a:lnTo>
                    <a:pt x="8124" y="7474"/>
                  </a:lnTo>
                  <a:lnTo>
                    <a:pt x="7850" y="7474"/>
                  </a:lnTo>
                  <a:cubicBezTo>
                    <a:pt x="7570" y="7474"/>
                    <a:pt x="7201" y="7570"/>
                    <a:pt x="6927" y="7658"/>
                  </a:cubicBezTo>
                  <a:lnTo>
                    <a:pt x="7016" y="7474"/>
                  </a:lnTo>
                  <a:lnTo>
                    <a:pt x="9047" y="5170"/>
                  </a:lnTo>
                  <a:cubicBezTo>
                    <a:pt x="9143" y="5074"/>
                    <a:pt x="9143" y="4889"/>
                    <a:pt x="9143" y="4800"/>
                  </a:cubicBezTo>
                  <a:cubicBezTo>
                    <a:pt x="9047" y="4616"/>
                    <a:pt x="8862" y="4520"/>
                    <a:pt x="8774" y="4520"/>
                  </a:cubicBezTo>
                  <a:lnTo>
                    <a:pt x="8493" y="4520"/>
                  </a:lnTo>
                  <a:lnTo>
                    <a:pt x="9231" y="2858"/>
                  </a:lnTo>
                  <a:cubicBezTo>
                    <a:pt x="9327" y="2674"/>
                    <a:pt x="9231" y="2585"/>
                    <a:pt x="9231" y="2489"/>
                  </a:cubicBezTo>
                  <a:cubicBezTo>
                    <a:pt x="9143" y="2304"/>
                    <a:pt x="8958" y="2304"/>
                    <a:pt x="8862" y="2304"/>
                  </a:cubicBezTo>
                  <a:lnTo>
                    <a:pt x="8493" y="2304"/>
                  </a:lnTo>
                  <a:lnTo>
                    <a:pt x="9231" y="554"/>
                  </a:lnTo>
                  <a:lnTo>
                    <a:pt x="9231" y="458"/>
                  </a:lnTo>
                  <a:close/>
                  <a:moveTo>
                    <a:pt x="5170" y="6181"/>
                  </a:moveTo>
                  <a:cubicBezTo>
                    <a:pt x="5724" y="6181"/>
                    <a:pt x="6277" y="6462"/>
                    <a:pt x="6743" y="6831"/>
                  </a:cubicBezTo>
                  <a:lnTo>
                    <a:pt x="6558" y="7289"/>
                  </a:lnTo>
                  <a:lnTo>
                    <a:pt x="6462" y="7843"/>
                  </a:lnTo>
                  <a:cubicBezTo>
                    <a:pt x="6373" y="7939"/>
                    <a:pt x="6189" y="7939"/>
                    <a:pt x="6093" y="8028"/>
                  </a:cubicBezTo>
                  <a:cubicBezTo>
                    <a:pt x="5635" y="8397"/>
                    <a:pt x="5266" y="8862"/>
                    <a:pt x="5081" y="9320"/>
                  </a:cubicBezTo>
                  <a:cubicBezTo>
                    <a:pt x="4896" y="9320"/>
                    <a:pt x="4712" y="9416"/>
                    <a:pt x="4527" y="9505"/>
                  </a:cubicBezTo>
                  <a:cubicBezTo>
                    <a:pt x="4343" y="9416"/>
                    <a:pt x="4246" y="9320"/>
                    <a:pt x="4158" y="9320"/>
                  </a:cubicBezTo>
                  <a:lnTo>
                    <a:pt x="4712" y="8678"/>
                  </a:lnTo>
                  <a:cubicBezTo>
                    <a:pt x="4800" y="8582"/>
                    <a:pt x="4800" y="8493"/>
                    <a:pt x="4800" y="8397"/>
                  </a:cubicBezTo>
                  <a:cubicBezTo>
                    <a:pt x="4800" y="8397"/>
                    <a:pt x="4712" y="8308"/>
                    <a:pt x="4616" y="8308"/>
                  </a:cubicBezTo>
                  <a:lnTo>
                    <a:pt x="4246" y="8308"/>
                  </a:lnTo>
                  <a:lnTo>
                    <a:pt x="4527" y="8124"/>
                  </a:lnTo>
                  <a:cubicBezTo>
                    <a:pt x="4616" y="8028"/>
                    <a:pt x="4616" y="7939"/>
                    <a:pt x="4527" y="7843"/>
                  </a:cubicBezTo>
                  <a:cubicBezTo>
                    <a:pt x="4479" y="7799"/>
                    <a:pt x="4409" y="7777"/>
                    <a:pt x="4351" y="7777"/>
                  </a:cubicBezTo>
                  <a:cubicBezTo>
                    <a:pt x="4293" y="7777"/>
                    <a:pt x="4246" y="7799"/>
                    <a:pt x="4246" y="7843"/>
                  </a:cubicBezTo>
                  <a:lnTo>
                    <a:pt x="3604" y="8397"/>
                  </a:lnTo>
                  <a:lnTo>
                    <a:pt x="3604" y="8582"/>
                  </a:lnTo>
                  <a:cubicBezTo>
                    <a:pt x="3604" y="8678"/>
                    <a:pt x="3693" y="8766"/>
                    <a:pt x="3789" y="8766"/>
                  </a:cubicBezTo>
                  <a:lnTo>
                    <a:pt x="4158" y="8766"/>
                  </a:lnTo>
                  <a:lnTo>
                    <a:pt x="3693" y="9135"/>
                  </a:lnTo>
                  <a:lnTo>
                    <a:pt x="3235" y="9135"/>
                  </a:lnTo>
                  <a:cubicBezTo>
                    <a:pt x="2585" y="9135"/>
                    <a:pt x="1942" y="9416"/>
                    <a:pt x="1477" y="9970"/>
                  </a:cubicBezTo>
                  <a:cubicBezTo>
                    <a:pt x="1388" y="9785"/>
                    <a:pt x="1388" y="9505"/>
                    <a:pt x="1388" y="9320"/>
                  </a:cubicBezTo>
                  <a:cubicBezTo>
                    <a:pt x="1388" y="8493"/>
                    <a:pt x="2031" y="7843"/>
                    <a:pt x="2865" y="7843"/>
                  </a:cubicBezTo>
                  <a:cubicBezTo>
                    <a:pt x="2954" y="7843"/>
                    <a:pt x="2954" y="7754"/>
                    <a:pt x="3050" y="7658"/>
                  </a:cubicBezTo>
                  <a:cubicBezTo>
                    <a:pt x="3323" y="6831"/>
                    <a:pt x="4246" y="6181"/>
                    <a:pt x="5170" y="6181"/>
                  </a:cubicBezTo>
                  <a:close/>
                  <a:moveTo>
                    <a:pt x="7850" y="7939"/>
                  </a:moveTo>
                  <a:cubicBezTo>
                    <a:pt x="9231" y="7939"/>
                    <a:pt x="10435" y="8951"/>
                    <a:pt x="10524" y="10339"/>
                  </a:cubicBezTo>
                  <a:cubicBezTo>
                    <a:pt x="10524" y="10428"/>
                    <a:pt x="10620" y="10524"/>
                    <a:pt x="10708" y="10524"/>
                  </a:cubicBezTo>
                  <a:cubicBezTo>
                    <a:pt x="11078" y="10612"/>
                    <a:pt x="11358" y="10708"/>
                    <a:pt x="11632" y="10982"/>
                  </a:cubicBezTo>
                  <a:lnTo>
                    <a:pt x="11632" y="11078"/>
                  </a:lnTo>
                  <a:cubicBezTo>
                    <a:pt x="11816" y="11262"/>
                    <a:pt x="11912" y="11536"/>
                    <a:pt x="11912" y="11905"/>
                  </a:cubicBezTo>
                  <a:cubicBezTo>
                    <a:pt x="11912" y="12555"/>
                    <a:pt x="11358" y="13197"/>
                    <a:pt x="10620" y="13197"/>
                  </a:cubicBezTo>
                  <a:lnTo>
                    <a:pt x="6189" y="13197"/>
                  </a:lnTo>
                  <a:cubicBezTo>
                    <a:pt x="6373" y="13013"/>
                    <a:pt x="6558" y="12828"/>
                    <a:pt x="6647" y="12555"/>
                  </a:cubicBezTo>
                  <a:cubicBezTo>
                    <a:pt x="6647" y="12459"/>
                    <a:pt x="6647" y="12370"/>
                    <a:pt x="6462" y="12274"/>
                  </a:cubicBezTo>
                  <a:cubicBezTo>
                    <a:pt x="6373" y="12274"/>
                    <a:pt x="6277" y="12370"/>
                    <a:pt x="6277" y="12459"/>
                  </a:cubicBezTo>
                  <a:cubicBezTo>
                    <a:pt x="6093" y="12924"/>
                    <a:pt x="5635" y="13197"/>
                    <a:pt x="5170" y="13197"/>
                  </a:cubicBezTo>
                  <a:lnTo>
                    <a:pt x="1292" y="13197"/>
                  </a:lnTo>
                  <a:cubicBezTo>
                    <a:pt x="835" y="13197"/>
                    <a:pt x="369" y="12739"/>
                    <a:pt x="369" y="12274"/>
                  </a:cubicBezTo>
                  <a:cubicBezTo>
                    <a:pt x="369" y="11816"/>
                    <a:pt x="739" y="11447"/>
                    <a:pt x="1292" y="11447"/>
                  </a:cubicBezTo>
                  <a:cubicBezTo>
                    <a:pt x="1388" y="11447"/>
                    <a:pt x="1477" y="11351"/>
                    <a:pt x="1477" y="11262"/>
                  </a:cubicBezTo>
                  <a:cubicBezTo>
                    <a:pt x="1477" y="10243"/>
                    <a:pt x="2312" y="9505"/>
                    <a:pt x="3235" y="9505"/>
                  </a:cubicBezTo>
                  <a:cubicBezTo>
                    <a:pt x="4062" y="9505"/>
                    <a:pt x="4712" y="9970"/>
                    <a:pt x="4985" y="10708"/>
                  </a:cubicBezTo>
                  <a:cubicBezTo>
                    <a:pt x="4985" y="10797"/>
                    <a:pt x="5081" y="10797"/>
                    <a:pt x="5170" y="10797"/>
                  </a:cubicBezTo>
                  <a:cubicBezTo>
                    <a:pt x="5724" y="10797"/>
                    <a:pt x="6093" y="11166"/>
                    <a:pt x="6277" y="11720"/>
                  </a:cubicBezTo>
                  <a:cubicBezTo>
                    <a:pt x="6277" y="11816"/>
                    <a:pt x="6462" y="11816"/>
                    <a:pt x="6558" y="11816"/>
                  </a:cubicBezTo>
                  <a:cubicBezTo>
                    <a:pt x="6647" y="11816"/>
                    <a:pt x="6743" y="11632"/>
                    <a:pt x="6647" y="11536"/>
                  </a:cubicBezTo>
                  <a:cubicBezTo>
                    <a:pt x="6462" y="10982"/>
                    <a:pt x="5908" y="10524"/>
                    <a:pt x="5354" y="10428"/>
                  </a:cubicBezTo>
                  <a:cubicBezTo>
                    <a:pt x="5170" y="10155"/>
                    <a:pt x="5081" y="9970"/>
                    <a:pt x="4896" y="9785"/>
                  </a:cubicBezTo>
                  <a:lnTo>
                    <a:pt x="5170" y="9785"/>
                  </a:lnTo>
                  <a:cubicBezTo>
                    <a:pt x="5266" y="9785"/>
                    <a:pt x="5354" y="9689"/>
                    <a:pt x="5354" y="9601"/>
                  </a:cubicBezTo>
                  <a:cubicBezTo>
                    <a:pt x="5820" y="8582"/>
                    <a:pt x="6743" y="7939"/>
                    <a:pt x="7850" y="7939"/>
                  </a:cubicBezTo>
                  <a:close/>
                  <a:moveTo>
                    <a:pt x="7754" y="0"/>
                  </a:moveTo>
                  <a:cubicBezTo>
                    <a:pt x="7570" y="0"/>
                    <a:pt x="7385" y="89"/>
                    <a:pt x="7385" y="273"/>
                  </a:cubicBezTo>
                  <a:lnTo>
                    <a:pt x="7112" y="739"/>
                  </a:lnTo>
                  <a:cubicBezTo>
                    <a:pt x="7112" y="827"/>
                    <a:pt x="7112" y="1012"/>
                    <a:pt x="7297" y="1012"/>
                  </a:cubicBezTo>
                  <a:cubicBezTo>
                    <a:pt x="7385" y="1012"/>
                    <a:pt x="7481" y="1012"/>
                    <a:pt x="7570" y="923"/>
                  </a:cubicBezTo>
                  <a:lnTo>
                    <a:pt x="7754" y="458"/>
                  </a:lnTo>
                  <a:lnTo>
                    <a:pt x="8862" y="458"/>
                  </a:lnTo>
                  <a:lnTo>
                    <a:pt x="8124" y="2120"/>
                  </a:lnTo>
                  <a:cubicBezTo>
                    <a:pt x="8035" y="2304"/>
                    <a:pt x="8035" y="2400"/>
                    <a:pt x="8124" y="2489"/>
                  </a:cubicBezTo>
                  <a:cubicBezTo>
                    <a:pt x="8220" y="2585"/>
                    <a:pt x="8308" y="2674"/>
                    <a:pt x="8404" y="2674"/>
                  </a:cubicBezTo>
                  <a:lnTo>
                    <a:pt x="8862" y="2674"/>
                  </a:lnTo>
                  <a:lnTo>
                    <a:pt x="8124" y="4431"/>
                  </a:lnTo>
                  <a:cubicBezTo>
                    <a:pt x="8035" y="4520"/>
                    <a:pt x="8035" y="4704"/>
                    <a:pt x="8124" y="4800"/>
                  </a:cubicBezTo>
                  <a:cubicBezTo>
                    <a:pt x="8220" y="4889"/>
                    <a:pt x="8308" y="4985"/>
                    <a:pt x="8404" y="4985"/>
                  </a:cubicBezTo>
                  <a:lnTo>
                    <a:pt x="8678" y="4985"/>
                  </a:lnTo>
                  <a:lnTo>
                    <a:pt x="7201" y="6647"/>
                  </a:lnTo>
                  <a:lnTo>
                    <a:pt x="7481" y="5628"/>
                  </a:lnTo>
                  <a:cubicBezTo>
                    <a:pt x="7481" y="5539"/>
                    <a:pt x="7481" y="5443"/>
                    <a:pt x="7385" y="5443"/>
                  </a:cubicBezTo>
                  <a:cubicBezTo>
                    <a:pt x="7385" y="5354"/>
                    <a:pt x="7297" y="5354"/>
                    <a:pt x="7297" y="5354"/>
                  </a:cubicBezTo>
                  <a:lnTo>
                    <a:pt x="6558" y="5354"/>
                  </a:lnTo>
                  <a:lnTo>
                    <a:pt x="7481" y="3323"/>
                  </a:lnTo>
                  <a:cubicBezTo>
                    <a:pt x="7481" y="3323"/>
                    <a:pt x="7481" y="3227"/>
                    <a:pt x="7385" y="3139"/>
                  </a:cubicBezTo>
                  <a:lnTo>
                    <a:pt x="7297" y="3043"/>
                  </a:lnTo>
                  <a:lnTo>
                    <a:pt x="6558" y="3043"/>
                  </a:lnTo>
                  <a:lnTo>
                    <a:pt x="7112" y="1750"/>
                  </a:lnTo>
                  <a:cubicBezTo>
                    <a:pt x="7201" y="1662"/>
                    <a:pt x="7112" y="1566"/>
                    <a:pt x="7016" y="1566"/>
                  </a:cubicBezTo>
                  <a:cubicBezTo>
                    <a:pt x="6990" y="1540"/>
                    <a:pt x="6964" y="1529"/>
                    <a:pt x="6937" y="1529"/>
                  </a:cubicBezTo>
                  <a:cubicBezTo>
                    <a:pt x="6872" y="1529"/>
                    <a:pt x="6806" y="1594"/>
                    <a:pt x="6743" y="1662"/>
                  </a:cubicBezTo>
                  <a:lnTo>
                    <a:pt x="6462" y="2400"/>
                  </a:lnTo>
                  <a:lnTo>
                    <a:pt x="6373" y="2400"/>
                  </a:lnTo>
                  <a:cubicBezTo>
                    <a:pt x="5081" y="2400"/>
                    <a:pt x="4062" y="3323"/>
                    <a:pt x="3973" y="4520"/>
                  </a:cubicBezTo>
                  <a:cubicBezTo>
                    <a:pt x="3323" y="4616"/>
                    <a:pt x="2769" y="5170"/>
                    <a:pt x="2769" y="5812"/>
                  </a:cubicBezTo>
                  <a:cubicBezTo>
                    <a:pt x="2769" y="6181"/>
                    <a:pt x="2865" y="6462"/>
                    <a:pt x="3139" y="6735"/>
                  </a:cubicBezTo>
                  <a:cubicBezTo>
                    <a:pt x="2954" y="6920"/>
                    <a:pt x="2769" y="7201"/>
                    <a:pt x="2681" y="7385"/>
                  </a:cubicBezTo>
                  <a:cubicBezTo>
                    <a:pt x="2216" y="7474"/>
                    <a:pt x="1846" y="7658"/>
                    <a:pt x="1477" y="7939"/>
                  </a:cubicBezTo>
                  <a:cubicBezTo>
                    <a:pt x="1108" y="8308"/>
                    <a:pt x="923" y="8766"/>
                    <a:pt x="923" y="9320"/>
                  </a:cubicBezTo>
                  <a:cubicBezTo>
                    <a:pt x="923" y="9689"/>
                    <a:pt x="1108" y="10059"/>
                    <a:pt x="1292" y="10339"/>
                  </a:cubicBezTo>
                  <a:cubicBezTo>
                    <a:pt x="1204" y="10524"/>
                    <a:pt x="1108" y="10797"/>
                    <a:pt x="1019" y="11078"/>
                  </a:cubicBezTo>
                  <a:cubicBezTo>
                    <a:pt x="465" y="11166"/>
                    <a:pt x="0" y="11632"/>
                    <a:pt x="0" y="12274"/>
                  </a:cubicBezTo>
                  <a:cubicBezTo>
                    <a:pt x="0" y="13013"/>
                    <a:pt x="554" y="13566"/>
                    <a:pt x="1292" y="13566"/>
                  </a:cubicBezTo>
                  <a:lnTo>
                    <a:pt x="10620" y="13566"/>
                  </a:lnTo>
                  <a:cubicBezTo>
                    <a:pt x="11543" y="13566"/>
                    <a:pt x="12370" y="12828"/>
                    <a:pt x="12370" y="11905"/>
                  </a:cubicBezTo>
                  <a:cubicBezTo>
                    <a:pt x="12370" y="11632"/>
                    <a:pt x="12281" y="11351"/>
                    <a:pt x="12185" y="11078"/>
                  </a:cubicBezTo>
                  <a:lnTo>
                    <a:pt x="12370" y="11078"/>
                  </a:lnTo>
                  <a:cubicBezTo>
                    <a:pt x="13205" y="11078"/>
                    <a:pt x="13943" y="10339"/>
                    <a:pt x="13943" y="9505"/>
                  </a:cubicBezTo>
                  <a:cubicBezTo>
                    <a:pt x="13943" y="8678"/>
                    <a:pt x="13389" y="8028"/>
                    <a:pt x="12555" y="7939"/>
                  </a:cubicBezTo>
                  <a:cubicBezTo>
                    <a:pt x="12555" y="7474"/>
                    <a:pt x="12281" y="7016"/>
                    <a:pt x="12001" y="6551"/>
                  </a:cubicBezTo>
                  <a:cubicBezTo>
                    <a:pt x="11956" y="6506"/>
                    <a:pt x="11910" y="6484"/>
                    <a:pt x="11864" y="6484"/>
                  </a:cubicBezTo>
                  <a:cubicBezTo>
                    <a:pt x="11818" y="6484"/>
                    <a:pt x="11772" y="6506"/>
                    <a:pt x="11728" y="6551"/>
                  </a:cubicBezTo>
                  <a:cubicBezTo>
                    <a:pt x="11632" y="6647"/>
                    <a:pt x="11632" y="6735"/>
                    <a:pt x="11728" y="6831"/>
                  </a:cubicBezTo>
                  <a:cubicBezTo>
                    <a:pt x="12001" y="7201"/>
                    <a:pt x="12185" y="7658"/>
                    <a:pt x="12185" y="8124"/>
                  </a:cubicBezTo>
                  <a:cubicBezTo>
                    <a:pt x="12185" y="8212"/>
                    <a:pt x="12281" y="8308"/>
                    <a:pt x="12370" y="8308"/>
                  </a:cubicBezTo>
                  <a:cubicBezTo>
                    <a:pt x="13020" y="8397"/>
                    <a:pt x="13478" y="8862"/>
                    <a:pt x="13478" y="9505"/>
                  </a:cubicBezTo>
                  <a:cubicBezTo>
                    <a:pt x="13478" y="10155"/>
                    <a:pt x="13020" y="10708"/>
                    <a:pt x="12370" y="10708"/>
                  </a:cubicBezTo>
                  <a:lnTo>
                    <a:pt x="11912" y="10708"/>
                  </a:lnTo>
                  <a:cubicBezTo>
                    <a:pt x="11632" y="10428"/>
                    <a:pt x="11262" y="10243"/>
                    <a:pt x="10893" y="10155"/>
                  </a:cubicBezTo>
                  <a:cubicBezTo>
                    <a:pt x="10708" y="8862"/>
                    <a:pt x="9785" y="7843"/>
                    <a:pt x="8589" y="7570"/>
                  </a:cubicBezTo>
                  <a:lnTo>
                    <a:pt x="10155" y="5908"/>
                  </a:lnTo>
                  <a:cubicBezTo>
                    <a:pt x="10435" y="5997"/>
                    <a:pt x="10804" y="6093"/>
                    <a:pt x="11078" y="6277"/>
                  </a:cubicBezTo>
                  <a:lnTo>
                    <a:pt x="11174" y="6277"/>
                  </a:lnTo>
                  <a:cubicBezTo>
                    <a:pt x="11262" y="6277"/>
                    <a:pt x="11358" y="6277"/>
                    <a:pt x="11358" y="6181"/>
                  </a:cubicBezTo>
                  <a:cubicBezTo>
                    <a:pt x="11447" y="6093"/>
                    <a:pt x="11358" y="5997"/>
                    <a:pt x="11262" y="5908"/>
                  </a:cubicBezTo>
                  <a:cubicBezTo>
                    <a:pt x="11078" y="5724"/>
                    <a:pt x="10708" y="5628"/>
                    <a:pt x="10435" y="5539"/>
                  </a:cubicBezTo>
                  <a:lnTo>
                    <a:pt x="10804" y="5170"/>
                  </a:lnTo>
                  <a:cubicBezTo>
                    <a:pt x="10893" y="5074"/>
                    <a:pt x="10893" y="4889"/>
                    <a:pt x="10804" y="4800"/>
                  </a:cubicBezTo>
                  <a:cubicBezTo>
                    <a:pt x="10804" y="4616"/>
                    <a:pt x="10620" y="4520"/>
                    <a:pt x="10524" y="4520"/>
                  </a:cubicBezTo>
                  <a:lnTo>
                    <a:pt x="10251" y="4520"/>
                  </a:lnTo>
                  <a:lnTo>
                    <a:pt x="10989" y="2858"/>
                  </a:lnTo>
                  <a:cubicBezTo>
                    <a:pt x="10989" y="2674"/>
                    <a:pt x="10989" y="2585"/>
                    <a:pt x="10893" y="2489"/>
                  </a:cubicBezTo>
                  <a:cubicBezTo>
                    <a:pt x="10893" y="2304"/>
                    <a:pt x="10708" y="2304"/>
                    <a:pt x="10620" y="2304"/>
                  </a:cubicBezTo>
                  <a:lnTo>
                    <a:pt x="10251" y="2304"/>
                  </a:lnTo>
                  <a:lnTo>
                    <a:pt x="10989" y="554"/>
                  </a:lnTo>
                  <a:cubicBezTo>
                    <a:pt x="10989" y="458"/>
                    <a:pt x="10989" y="273"/>
                    <a:pt x="10893" y="185"/>
                  </a:cubicBezTo>
                  <a:cubicBezTo>
                    <a:pt x="10893" y="89"/>
                    <a:pt x="10708" y="0"/>
                    <a:pt x="10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2"/>
            <p:cNvSpPr/>
            <p:nvPr/>
          </p:nvSpPr>
          <p:spPr>
            <a:xfrm>
              <a:off x="7235450" y="2084100"/>
              <a:ext cx="13875" cy="19400"/>
            </a:xfrm>
            <a:custGeom>
              <a:rect b="b" l="l" r="r" t="t"/>
              <a:pathLst>
                <a:path extrusionOk="0" h="776" w="555">
                  <a:moveTo>
                    <a:pt x="265" y="0"/>
                  </a:moveTo>
                  <a:cubicBezTo>
                    <a:pt x="240" y="0"/>
                    <a:pt x="213" y="11"/>
                    <a:pt x="185" y="37"/>
                  </a:cubicBezTo>
                  <a:cubicBezTo>
                    <a:pt x="1" y="37"/>
                    <a:pt x="1" y="221"/>
                    <a:pt x="1" y="317"/>
                  </a:cubicBezTo>
                  <a:cubicBezTo>
                    <a:pt x="97" y="406"/>
                    <a:pt x="97" y="502"/>
                    <a:pt x="185" y="591"/>
                  </a:cubicBezTo>
                  <a:cubicBezTo>
                    <a:pt x="185" y="687"/>
                    <a:pt x="281" y="775"/>
                    <a:pt x="370" y="775"/>
                  </a:cubicBezTo>
                  <a:cubicBezTo>
                    <a:pt x="466" y="775"/>
                    <a:pt x="555" y="591"/>
                    <a:pt x="555" y="502"/>
                  </a:cubicBezTo>
                  <a:cubicBezTo>
                    <a:pt x="466" y="406"/>
                    <a:pt x="466" y="221"/>
                    <a:pt x="370" y="133"/>
                  </a:cubicBezTo>
                  <a:cubicBezTo>
                    <a:pt x="370" y="65"/>
                    <a:pt x="325" y="0"/>
                    <a:pt x="2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2"/>
            <p:cNvSpPr/>
            <p:nvPr/>
          </p:nvSpPr>
          <p:spPr>
            <a:xfrm>
              <a:off x="7187075" y="2052700"/>
              <a:ext cx="48400" cy="25500"/>
            </a:xfrm>
            <a:custGeom>
              <a:rect b="b" l="l" r="r" t="t"/>
              <a:pathLst>
                <a:path extrusionOk="0" h="1020" w="1936">
                  <a:moveTo>
                    <a:pt x="185" y="0"/>
                  </a:moveTo>
                  <a:cubicBezTo>
                    <a:pt x="89" y="0"/>
                    <a:pt x="1" y="96"/>
                    <a:pt x="1" y="185"/>
                  </a:cubicBezTo>
                  <a:cubicBezTo>
                    <a:pt x="1" y="281"/>
                    <a:pt x="89" y="370"/>
                    <a:pt x="185" y="370"/>
                  </a:cubicBezTo>
                  <a:cubicBezTo>
                    <a:pt x="739" y="370"/>
                    <a:pt x="1197" y="554"/>
                    <a:pt x="1566" y="1019"/>
                  </a:cubicBezTo>
                  <a:lnTo>
                    <a:pt x="1847" y="1019"/>
                  </a:lnTo>
                  <a:cubicBezTo>
                    <a:pt x="1936" y="923"/>
                    <a:pt x="1936" y="739"/>
                    <a:pt x="1847" y="739"/>
                  </a:cubicBezTo>
                  <a:cubicBezTo>
                    <a:pt x="1478" y="185"/>
                    <a:pt x="828"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2"/>
            <p:cNvSpPr/>
            <p:nvPr/>
          </p:nvSpPr>
          <p:spPr>
            <a:xfrm>
              <a:off x="7106225" y="1886525"/>
              <a:ext cx="11650" cy="9275"/>
            </a:xfrm>
            <a:custGeom>
              <a:rect b="b" l="l" r="r" t="t"/>
              <a:pathLst>
                <a:path extrusionOk="0" h="371" w="466">
                  <a:moveTo>
                    <a:pt x="281" y="1"/>
                  </a:moveTo>
                  <a:cubicBezTo>
                    <a:pt x="96" y="1"/>
                    <a:pt x="0" y="97"/>
                    <a:pt x="0" y="185"/>
                  </a:cubicBezTo>
                  <a:cubicBezTo>
                    <a:pt x="0" y="281"/>
                    <a:pt x="96" y="370"/>
                    <a:pt x="281" y="370"/>
                  </a:cubicBezTo>
                  <a:cubicBezTo>
                    <a:pt x="369" y="370"/>
                    <a:pt x="465" y="281"/>
                    <a:pt x="465" y="185"/>
                  </a:cubicBezTo>
                  <a:cubicBezTo>
                    <a:pt x="465" y="97"/>
                    <a:pt x="369" y="1"/>
                    <a:pt x="2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2"/>
            <p:cNvSpPr/>
            <p:nvPr/>
          </p:nvSpPr>
          <p:spPr>
            <a:xfrm>
              <a:off x="7304700" y="1974225"/>
              <a:ext cx="9250" cy="9250"/>
            </a:xfrm>
            <a:custGeom>
              <a:rect b="b" l="l" r="r" t="t"/>
              <a:pathLst>
                <a:path extrusionOk="0" h="370" w="370">
                  <a:moveTo>
                    <a:pt x="185" y="1"/>
                  </a:moveTo>
                  <a:cubicBezTo>
                    <a:pt x="96" y="1"/>
                    <a:pt x="0" y="97"/>
                    <a:pt x="0" y="185"/>
                  </a:cubicBezTo>
                  <a:cubicBezTo>
                    <a:pt x="0" y="281"/>
                    <a:pt x="96" y="370"/>
                    <a:pt x="185" y="370"/>
                  </a:cubicBezTo>
                  <a:cubicBezTo>
                    <a:pt x="281" y="370"/>
                    <a:pt x="369" y="281"/>
                    <a:pt x="369" y="185"/>
                  </a:cubicBezTo>
                  <a:cubicBezTo>
                    <a:pt x="369" y="97"/>
                    <a:pt x="281" y="1"/>
                    <a:pt x="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2"/>
            <p:cNvSpPr/>
            <p:nvPr/>
          </p:nvSpPr>
          <p:spPr>
            <a:xfrm>
              <a:off x="7039375" y="1997300"/>
              <a:ext cx="11475" cy="11675"/>
            </a:xfrm>
            <a:custGeom>
              <a:rect b="b" l="l" r="r" t="t"/>
              <a:pathLst>
                <a:path extrusionOk="0" h="467" w="459">
                  <a:moveTo>
                    <a:pt x="185" y="1"/>
                  </a:moveTo>
                  <a:cubicBezTo>
                    <a:pt x="89" y="1"/>
                    <a:pt x="1" y="97"/>
                    <a:pt x="1" y="281"/>
                  </a:cubicBezTo>
                  <a:cubicBezTo>
                    <a:pt x="1" y="370"/>
                    <a:pt x="89" y="466"/>
                    <a:pt x="185" y="466"/>
                  </a:cubicBezTo>
                  <a:cubicBezTo>
                    <a:pt x="370" y="466"/>
                    <a:pt x="459" y="370"/>
                    <a:pt x="459" y="281"/>
                  </a:cubicBezTo>
                  <a:cubicBezTo>
                    <a:pt x="459" y="97"/>
                    <a:pt x="370" y="1"/>
                    <a:pt x="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2"/>
            <p:cNvSpPr/>
            <p:nvPr/>
          </p:nvSpPr>
          <p:spPr>
            <a:xfrm>
              <a:off x="7050825" y="1919450"/>
              <a:ext cx="30125" cy="43350"/>
            </a:xfrm>
            <a:custGeom>
              <a:rect b="b" l="l" r="r" t="t"/>
              <a:pathLst>
                <a:path extrusionOk="0" h="1734" w="1205">
                  <a:moveTo>
                    <a:pt x="742" y="0"/>
                  </a:moveTo>
                  <a:cubicBezTo>
                    <a:pt x="673" y="0"/>
                    <a:pt x="602" y="24"/>
                    <a:pt x="554" y="72"/>
                  </a:cubicBezTo>
                  <a:lnTo>
                    <a:pt x="1" y="626"/>
                  </a:lnTo>
                  <a:lnTo>
                    <a:pt x="1" y="811"/>
                  </a:lnTo>
                  <a:cubicBezTo>
                    <a:pt x="1" y="899"/>
                    <a:pt x="97" y="995"/>
                    <a:pt x="185" y="995"/>
                  </a:cubicBezTo>
                  <a:lnTo>
                    <a:pt x="554" y="995"/>
                  </a:lnTo>
                  <a:lnTo>
                    <a:pt x="1" y="1453"/>
                  </a:lnTo>
                  <a:lnTo>
                    <a:pt x="1" y="1734"/>
                  </a:lnTo>
                  <a:lnTo>
                    <a:pt x="281" y="1734"/>
                  </a:lnTo>
                  <a:lnTo>
                    <a:pt x="1108" y="899"/>
                  </a:lnTo>
                  <a:cubicBezTo>
                    <a:pt x="1204" y="811"/>
                    <a:pt x="1204" y="715"/>
                    <a:pt x="1204" y="626"/>
                  </a:cubicBezTo>
                  <a:cubicBezTo>
                    <a:pt x="1204" y="626"/>
                    <a:pt x="1108" y="530"/>
                    <a:pt x="1020" y="530"/>
                  </a:cubicBezTo>
                  <a:lnTo>
                    <a:pt x="650" y="530"/>
                  </a:lnTo>
                  <a:lnTo>
                    <a:pt x="924" y="345"/>
                  </a:lnTo>
                  <a:lnTo>
                    <a:pt x="924" y="72"/>
                  </a:lnTo>
                  <a:cubicBezTo>
                    <a:pt x="879" y="24"/>
                    <a:pt x="811"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2"/>
            <p:cNvSpPr/>
            <p:nvPr/>
          </p:nvSpPr>
          <p:spPr>
            <a:xfrm>
              <a:off x="7293250" y="1900975"/>
              <a:ext cx="32325" cy="45575"/>
            </a:xfrm>
            <a:custGeom>
              <a:rect b="b" l="l" r="r" t="t"/>
              <a:pathLst>
                <a:path extrusionOk="0" h="1823" w="1293">
                  <a:moveTo>
                    <a:pt x="783" y="1"/>
                  </a:moveTo>
                  <a:cubicBezTo>
                    <a:pt x="737" y="1"/>
                    <a:pt x="691" y="25"/>
                    <a:pt x="643" y="73"/>
                  </a:cubicBezTo>
                  <a:lnTo>
                    <a:pt x="89" y="627"/>
                  </a:lnTo>
                  <a:cubicBezTo>
                    <a:pt x="0" y="715"/>
                    <a:pt x="0" y="811"/>
                    <a:pt x="0" y="900"/>
                  </a:cubicBezTo>
                  <a:cubicBezTo>
                    <a:pt x="89" y="900"/>
                    <a:pt x="89" y="996"/>
                    <a:pt x="185" y="996"/>
                  </a:cubicBezTo>
                  <a:lnTo>
                    <a:pt x="554" y="996"/>
                  </a:lnTo>
                  <a:lnTo>
                    <a:pt x="89" y="1454"/>
                  </a:lnTo>
                  <a:cubicBezTo>
                    <a:pt x="0" y="1550"/>
                    <a:pt x="0" y="1638"/>
                    <a:pt x="89" y="1734"/>
                  </a:cubicBezTo>
                  <a:cubicBezTo>
                    <a:pt x="89" y="1823"/>
                    <a:pt x="185" y="1823"/>
                    <a:pt x="185" y="1823"/>
                  </a:cubicBezTo>
                  <a:cubicBezTo>
                    <a:pt x="273" y="1823"/>
                    <a:pt x="273" y="1823"/>
                    <a:pt x="369" y="1734"/>
                  </a:cubicBezTo>
                  <a:lnTo>
                    <a:pt x="1197" y="900"/>
                  </a:lnTo>
                  <a:cubicBezTo>
                    <a:pt x="1197" y="900"/>
                    <a:pt x="1293" y="811"/>
                    <a:pt x="1197" y="715"/>
                  </a:cubicBezTo>
                  <a:cubicBezTo>
                    <a:pt x="1197" y="627"/>
                    <a:pt x="1108" y="627"/>
                    <a:pt x="1012" y="627"/>
                  </a:cubicBezTo>
                  <a:lnTo>
                    <a:pt x="739" y="627"/>
                  </a:lnTo>
                  <a:lnTo>
                    <a:pt x="923" y="346"/>
                  </a:lnTo>
                  <a:cubicBezTo>
                    <a:pt x="1012" y="257"/>
                    <a:pt x="1012" y="161"/>
                    <a:pt x="923" y="73"/>
                  </a:cubicBezTo>
                  <a:cubicBezTo>
                    <a:pt x="875" y="25"/>
                    <a:pt x="829"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42"/>
          <p:cNvGrpSpPr/>
          <p:nvPr/>
        </p:nvGrpSpPr>
        <p:grpSpPr>
          <a:xfrm>
            <a:off x="7761710" y="618674"/>
            <a:ext cx="363864" cy="345108"/>
            <a:chOff x="7761710" y="618674"/>
            <a:chExt cx="363864" cy="345108"/>
          </a:xfrm>
        </p:grpSpPr>
        <p:sp>
          <p:nvSpPr>
            <p:cNvPr id="1502" name="Google Shape;1502;p42"/>
            <p:cNvSpPr/>
            <p:nvPr/>
          </p:nvSpPr>
          <p:spPr>
            <a:xfrm rot="10800000">
              <a:off x="7802841" y="708501"/>
              <a:ext cx="322734" cy="194123"/>
            </a:xfrm>
            <a:custGeom>
              <a:rect b="b" l="l" r="r" t="t"/>
              <a:pathLst>
                <a:path extrusionOk="0" h="2898" w="4818">
                  <a:moveTo>
                    <a:pt x="1229" y="1"/>
                  </a:moveTo>
                  <a:cubicBezTo>
                    <a:pt x="752" y="1"/>
                    <a:pt x="279" y="109"/>
                    <a:pt x="176" y="524"/>
                  </a:cubicBezTo>
                  <a:cubicBezTo>
                    <a:pt x="0" y="1575"/>
                    <a:pt x="2719" y="2717"/>
                    <a:pt x="3420" y="2892"/>
                  </a:cubicBezTo>
                  <a:cubicBezTo>
                    <a:pt x="3440" y="2896"/>
                    <a:pt x="3460" y="2898"/>
                    <a:pt x="3482" y="2898"/>
                  </a:cubicBezTo>
                  <a:cubicBezTo>
                    <a:pt x="3940" y="2898"/>
                    <a:pt x="4817" y="2077"/>
                    <a:pt x="4730" y="1575"/>
                  </a:cubicBezTo>
                  <a:cubicBezTo>
                    <a:pt x="4646" y="615"/>
                    <a:pt x="2895" y="264"/>
                    <a:pt x="2103" y="89"/>
                  </a:cubicBezTo>
                  <a:cubicBezTo>
                    <a:pt x="1888" y="52"/>
                    <a:pt x="1557" y="1"/>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2"/>
            <p:cNvSpPr/>
            <p:nvPr/>
          </p:nvSpPr>
          <p:spPr>
            <a:xfrm rot="10800000">
              <a:off x="7802573" y="708836"/>
              <a:ext cx="311279" cy="193922"/>
            </a:xfrm>
            <a:custGeom>
              <a:rect b="b" l="l" r="r" t="t"/>
              <a:pathLst>
                <a:path extrusionOk="0" h="2895" w="4647">
                  <a:moveTo>
                    <a:pt x="968" y="91"/>
                  </a:moveTo>
                  <a:cubicBezTo>
                    <a:pt x="1318" y="91"/>
                    <a:pt x="1753" y="91"/>
                    <a:pt x="2103" y="175"/>
                  </a:cubicBezTo>
                  <a:cubicBezTo>
                    <a:pt x="2453" y="266"/>
                    <a:pt x="2895" y="350"/>
                    <a:pt x="3245" y="442"/>
                  </a:cubicBezTo>
                  <a:cubicBezTo>
                    <a:pt x="3595" y="617"/>
                    <a:pt x="4030" y="792"/>
                    <a:pt x="4296" y="1051"/>
                  </a:cubicBezTo>
                  <a:cubicBezTo>
                    <a:pt x="4471" y="1226"/>
                    <a:pt x="4555" y="1317"/>
                    <a:pt x="4555" y="1493"/>
                  </a:cubicBezTo>
                  <a:cubicBezTo>
                    <a:pt x="4555" y="1668"/>
                    <a:pt x="4555" y="1927"/>
                    <a:pt x="4380" y="2018"/>
                  </a:cubicBezTo>
                  <a:cubicBezTo>
                    <a:pt x="4296" y="2193"/>
                    <a:pt x="4121" y="2369"/>
                    <a:pt x="3946" y="2544"/>
                  </a:cubicBezTo>
                  <a:cubicBezTo>
                    <a:pt x="3855" y="2628"/>
                    <a:pt x="3680" y="2803"/>
                    <a:pt x="3420" y="2803"/>
                  </a:cubicBezTo>
                  <a:cubicBezTo>
                    <a:pt x="3420" y="2803"/>
                    <a:pt x="3380" y="2844"/>
                    <a:pt x="3328" y="2844"/>
                  </a:cubicBezTo>
                  <a:cubicBezTo>
                    <a:pt x="3302" y="2844"/>
                    <a:pt x="3273" y="2833"/>
                    <a:pt x="3245" y="2803"/>
                  </a:cubicBezTo>
                  <a:cubicBezTo>
                    <a:pt x="3154" y="2803"/>
                    <a:pt x="2979" y="2803"/>
                    <a:pt x="2895" y="2719"/>
                  </a:cubicBezTo>
                  <a:cubicBezTo>
                    <a:pt x="2720" y="2719"/>
                    <a:pt x="2544" y="2628"/>
                    <a:pt x="2369" y="2544"/>
                  </a:cubicBezTo>
                  <a:cubicBezTo>
                    <a:pt x="2019" y="2453"/>
                    <a:pt x="1668" y="2277"/>
                    <a:pt x="1318" y="2018"/>
                  </a:cubicBezTo>
                  <a:cubicBezTo>
                    <a:pt x="968" y="1843"/>
                    <a:pt x="617" y="1577"/>
                    <a:pt x="351" y="1317"/>
                  </a:cubicBezTo>
                  <a:cubicBezTo>
                    <a:pt x="176" y="1051"/>
                    <a:pt x="1" y="792"/>
                    <a:pt x="92" y="526"/>
                  </a:cubicBezTo>
                  <a:cubicBezTo>
                    <a:pt x="176" y="91"/>
                    <a:pt x="617" y="91"/>
                    <a:pt x="968" y="91"/>
                  </a:cubicBezTo>
                  <a:close/>
                  <a:moveTo>
                    <a:pt x="617" y="0"/>
                  </a:moveTo>
                  <a:cubicBezTo>
                    <a:pt x="442" y="0"/>
                    <a:pt x="267" y="91"/>
                    <a:pt x="176" y="266"/>
                  </a:cubicBezTo>
                  <a:cubicBezTo>
                    <a:pt x="1" y="350"/>
                    <a:pt x="1" y="526"/>
                    <a:pt x="1" y="701"/>
                  </a:cubicBezTo>
                  <a:cubicBezTo>
                    <a:pt x="1" y="876"/>
                    <a:pt x="92" y="967"/>
                    <a:pt x="92" y="1142"/>
                  </a:cubicBezTo>
                  <a:cubicBezTo>
                    <a:pt x="351" y="1402"/>
                    <a:pt x="617" y="1668"/>
                    <a:pt x="968" y="1843"/>
                  </a:cubicBezTo>
                  <a:cubicBezTo>
                    <a:pt x="1318" y="2102"/>
                    <a:pt x="1668" y="2369"/>
                    <a:pt x="2103" y="2544"/>
                  </a:cubicBezTo>
                  <a:cubicBezTo>
                    <a:pt x="2369" y="2628"/>
                    <a:pt x="2720" y="2803"/>
                    <a:pt x="3070" y="2894"/>
                  </a:cubicBezTo>
                  <a:lnTo>
                    <a:pt x="3245" y="2894"/>
                  </a:lnTo>
                  <a:cubicBezTo>
                    <a:pt x="3420" y="2894"/>
                    <a:pt x="3595" y="2894"/>
                    <a:pt x="3680" y="2803"/>
                  </a:cubicBezTo>
                  <a:cubicBezTo>
                    <a:pt x="3946" y="2628"/>
                    <a:pt x="4121" y="2544"/>
                    <a:pt x="4296" y="2369"/>
                  </a:cubicBezTo>
                  <a:cubicBezTo>
                    <a:pt x="4380" y="2193"/>
                    <a:pt x="4555" y="2018"/>
                    <a:pt x="4555" y="1843"/>
                  </a:cubicBezTo>
                  <a:cubicBezTo>
                    <a:pt x="4647" y="1668"/>
                    <a:pt x="4647" y="1493"/>
                    <a:pt x="4555" y="1317"/>
                  </a:cubicBezTo>
                  <a:cubicBezTo>
                    <a:pt x="4380" y="967"/>
                    <a:pt x="3946" y="701"/>
                    <a:pt x="3595" y="526"/>
                  </a:cubicBezTo>
                  <a:cubicBezTo>
                    <a:pt x="3245" y="350"/>
                    <a:pt x="2804" y="266"/>
                    <a:pt x="2369" y="175"/>
                  </a:cubicBezTo>
                  <a:cubicBezTo>
                    <a:pt x="2019" y="91"/>
                    <a:pt x="1668" y="0"/>
                    <a:pt x="1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2"/>
            <p:cNvSpPr/>
            <p:nvPr/>
          </p:nvSpPr>
          <p:spPr>
            <a:xfrm rot="10800000">
              <a:off x="7826016" y="681170"/>
              <a:ext cx="158754" cy="86411"/>
            </a:xfrm>
            <a:custGeom>
              <a:rect b="b" l="l" r="r" t="t"/>
              <a:pathLst>
                <a:path extrusionOk="0" h="1290" w="2370">
                  <a:moveTo>
                    <a:pt x="1" y="0"/>
                  </a:moveTo>
                  <a:lnTo>
                    <a:pt x="1" y="0"/>
                  </a:lnTo>
                  <a:cubicBezTo>
                    <a:pt x="617" y="435"/>
                    <a:pt x="1402" y="876"/>
                    <a:pt x="2194" y="1227"/>
                  </a:cubicBezTo>
                  <a:lnTo>
                    <a:pt x="2278" y="1227"/>
                  </a:lnTo>
                  <a:cubicBezTo>
                    <a:pt x="2324" y="1269"/>
                    <a:pt x="2346" y="1290"/>
                    <a:pt x="2358" y="1290"/>
                  </a:cubicBezTo>
                  <a:cubicBezTo>
                    <a:pt x="2369" y="1290"/>
                    <a:pt x="2369" y="1269"/>
                    <a:pt x="2369" y="1227"/>
                  </a:cubicBezTo>
                  <a:lnTo>
                    <a:pt x="2369" y="1135"/>
                  </a:lnTo>
                  <a:lnTo>
                    <a:pt x="2194" y="1135"/>
                  </a:lnTo>
                  <a:cubicBezTo>
                    <a:pt x="1402" y="876"/>
                    <a:pt x="701" y="43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2"/>
            <p:cNvSpPr/>
            <p:nvPr/>
          </p:nvSpPr>
          <p:spPr>
            <a:xfrm rot="10800000">
              <a:off x="7773433" y="744069"/>
              <a:ext cx="223060" cy="70468"/>
            </a:xfrm>
            <a:custGeom>
              <a:rect b="b" l="l" r="r" t="t"/>
              <a:pathLst>
                <a:path extrusionOk="0" h="1052" w="3330">
                  <a:moveTo>
                    <a:pt x="92" y="0"/>
                  </a:moveTo>
                  <a:cubicBezTo>
                    <a:pt x="1" y="0"/>
                    <a:pt x="1" y="85"/>
                    <a:pt x="92" y="85"/>
                  </a:cubicBezTo>
                  <a:cubicBezTo>
                    <a:pt x="1143" y="85"/>
                    <a:pt x="2194" y="435"/>
                    <a:pt x="3070" y="960"/>
                  </a:cubicBezTo>
                  <a:cubicBezTo>
                    <a:pt x="2194" y="351"/>
                    <a:pt x="1143" y="85"/>
                    <a:pt x="92" y="0"/>
                  </a:cubicBezTo>
                  <a:close/>
                  <a:moveTo>
                    <a:pt x="3070" y="960"/>
                  </a:moveTo>
                  <a:cubicBezTo>
                    <a:pt x="3154" y="960"/>
                    <a:pt x="3154" y="1052"/>
                    <a:pt x="3245" y="1052"/>
                  </a:cubicBezTo>
                  <a:lnTo>
                    <a:pt x="3329" y="1052"/>
                  </a:lnTo>
                  <a:lnTo>
                    <a:pt x="3245" y="9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2"/>
            <p:cNvSpPr/>
            <p:nvPr/>
          </p:nvSpPr>
          <p:spPr>
            <a:xfrm rot="10800000">
              <a:off x="7785222" y="849705"/>
              <a:ext cx="187826" cy="22105"/>
            </a:xfrm>
            <a:custGeom>
              <a:rect b="b" l="l" r="r" t="t"/>
              <a:pathLst>
                <a:path extrusionOk="0" h="330" w="2804">
                  <a:moveTo>
                    <a:pt x="1570" y="0"/>
                  </a:moveTo>
                  <a:cubicBezTo>
                    <a:pt x="1023" y="0"/>
                    <a:pt x="481" y="118"/>
                    <a:pt x="1" y="330"/>
                  </a:cubicBezTo>
                  <a:cubicBezTo>
                    <a:pt x="465" y="125"/>
                    <a:pt x="986" y="40"/>
                    <a:pt x="1498" y="40"/>
                  </a:cubicBezTo>
                  <a:cubicBezTo>
                    <a:pt x="1860" y="40"/>
                    <a:pt x="2217" y="82"/>
                    <a:pt x="2545" y="155"/>
                  </a:cubicBezTo>
                  <a:lnTo>
                    <a:pt x="2629" y="239"/>
                  </a:lnTo>
                  <a:lnTo>
                    <a:pt x="2804" y="239"/>
                  </a:lnTo>
                  <a:cubicBezTo>
                    <a:pt x="2804" y="239"/>
                    <a:pt x="2804" y="155"/>
                    <a:pt x="2720" y="155"/>
                  </a:cubicBezTo>
                  <a:lnTo>
                    <a:pt x="2629" y="155"/>
                  </a:lnTo>
                  <a:cubicBezTo>
                    <a:pt x="2284" y="50"/>
                    <a:pt x="1926" y="0"/>
                    <a:pt x="1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2"/>
            <p:cNvSpPr/>
            <p:nvPr/>
          </p:nvSpPr>
          <p:spPr>
            <a:xfrm rot="10800000">
              <a:off x="7767338" y="714930"/>
              <a:ext cx="223060" cy="87884"/>
            </a:xfrm>
            <a:custGeom>
              <a:rect b="b" l="l" r="r" t="t"/>
              <a:pathLst>
                <a:path extrusionOk="0" h="1312" w="3330">
                  <a:moveTo>
                    <a:pt x="176" y="1"/>
                  </a:moveTo>
                  <a:cubicBezTo>
                    <a:pt x="85" y="1"/>
                    <a:pt x="1" y="1"/>
                    <a:pt x="85" y="85"/>
                  </a:cubicBezTo>
                  <a:cubicBezTo>
                    <a:pt x="1052" y="526"/>
                    <a:pt x="2012" y="961"/>
                    <a:pt x="2979" y="1227"/>
                  </a:cubicBezTo>
                  <a:lnTo>
                    <a:pt x="3154" y="1227"/>
                  </a:lnTo>
                  <a:cubicBezTo>
                    <a:pt x="3154" y="1136"/>
                    <a:pt x="3063" y="1136"/>
                    <a:pt x="3063" y="1136"/>
                  </a:cubicBezTo>
                  <a:lnTo>
                    <a:pt x="2979" y="1136"/>
                  </a:lnTo>
                  <a:cubicBezTo>
                    <a:pt x="2012" y="877"/>
                    <a:pt x="1052" y="526"/>
                    <a:pt x="176" y="1"/>
                  </a:cubicBezTo>
                  <a:close/>
                  <a:moveTo>
                    <a:pt x="3154" y="1227"/>
                  </a:moveTo>
                  <a:cubicBezTo>
                    <a:pt x="3154" y="1311"/>
                    <a:pt x="3238" y="1311"/>
                    <a:pt x="3238" y="1311"/>
                  </a:cubicBezTo>
                  <a:cubicBezTo>
                    <a:pt x="3238" y="1227"/>
                    <a:pt x="3329" y="1227"/>
                    <a:pt x="3238" y="12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2"/>
            <p:cNvSpPr/>
            <p:nvPr/>
          </p:nvSpPr>
          <p:spPr>
            <a:xfrm rot="10800000">
              <a:off x="7761710" y="791026"/>
              <a:ext cx="170008" cy="53052"/>
            </a:xfrm>
            <a:custGeom>
              <a:rect b="b" l="l" r="r" t="t"/>
              <a:pathLst>
                <a:path extrusionOk="0" h="792" w="2538">
                  <a:moveTo>
                    <a:pt x="85" y="0"/>
                  </a:moveTo>
                  <a:lnTo>
                    <a:pt x="1" y="91"/>
                  </a:lnTo>
                  <a:cubicBezTo>
                    <a:pt x="87" y="61"/>
                    <a:pt x="164" y="51"/>
                    <a:pt x="235" y="51"/>
                  </a:cubicBezTo>
                  <a:cubicBezTo>
                    <a:pt x="377" y="51"/>
                    <a:pt x="493" y="91"/>
                    <a:pt x="610" y="91"/>
                  </a:cubicBezTo>
                  <a:cubicBezTo>
                    <a:pt x="435" y="0"/>
                    <a:pt x="260" y="0"/>
                    <a:pt x="85" y="0"/>
                  </a:cubicBezTo>
                  <a:close/>
                  <a:moveTo>
                    <a:pt x="610" y="91"/>
                  </a:moveTo>
                  <a:cubicBezTo>
                    <a:pt x="785" y="175"/>
                    <a:pt x="961" y="175"/>
                    <a:pt x="1136" y="266"/>
                  </a:cubicBezTo>
                  <a:cubicBezTo>
                    <a:pt x="1577" y="350"/>
                    <a:pt x="1928" y="526"/>
                    <a:pt x="2278" y="701"/>
                  </a:cubicBezTo>
                  <a:cubicBezTo>
                    <a:pt x="2278" y="701"/>
                    <a:pt x="2362" y="701"/>
                    <a:pt x="2362" y="792"/>
                  </a:cubicBezTo>
                  <a:lnTo>
                    <a:pt x="2453" y="792"/>
                  </a:lnTo>
                  <a:cubicBezTo>
                    <a:pt x="2453" y="792"/>
                    <a:pt x="2537" y="792"/>
                    <a:pt x="2537" y="701"/>
                  </a:cubicBezTo>
                  <a:lnTo>
                    <a:pt x="2453" y="701"/>
                  </a:lnTo>
                  <a:lnTo>
                    <a:pt x="2362" y="617"/>
                  </a:lnTo>
                  <a:lnTo>
                    <a:pt x="2278" y="617"/>
                  </a:lnTo>
                  <a:cubicBezTo>
                    <a:pt x="1928" y="526"/>
                    <a:pt x="1577" y="350"/>
                    <a:pt x="1227" y="266"/>
                  </a:cubicBezTo>
                  <a:cubicBezTo>
                    <a:pt x="1052" y="175"/>
                    <a:pt x="785" y="91"/>
                    <a:pt x="610" y="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2"/>
            <p:cNvSpPr/>
            <p:nvPr/>
          </p:nvSpPr>
          <p:spPr>
            <a:xfrm rot="10800000">
              <a:off x="7867347" y="619076"/>
              <a:ext cx="246505" cy="254141"/>
            </a:xfrm>
            <a:custGeom>
              <a:rect b="b" l="l" r="r" t="t"/>
              <a:pathLst>
                <a:path extrusionOk="0" h="3794" w="3680">
                  <a:moveTo>
                    <a:pt x="1" y="1"/>
                  </a:moveTo>
                  <a:cubicBezTo>
                    <a:pt x="92" y="176"/>
                    <a:pt x="92" y="435"/>
                    <a:pt x="92" y="701"/>
                  </a:cubicBezTo>
                  <a:cubicBezTo>
                    <a:pt x="322" y="1554"/>
                    <a:pt x="1663" y="3793"/>
                    <a:pt x="2819" y="3793"/>
                  </a:cubicBezTo>
                  <a:cubicBezTo>
                    <a:pt x="2965" y="3793"/>
                    <a:pt x="3108" y="3758"/>
                    <a:pt x="3245" y="3679"/>
                  </a:cubicBezTo>
                  <a:cubicBezTo>
                    <a:pt x="3680" y="3329"/>
                    <a:pt x="3245" y="2628"/>
                    <a:pt x="2895" y="2278"/>
                  </a:cubicBezTo>
                  <a:cubicBezTo>
                    <a:pt x="2103" y="1402"/>
                    <a:pt x="617" y="96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2"/>
            <p:cNvSpPr/>
            <p:nvPr/>
          </p:nvSpPr>
          <p:spPr>
            <a:xfrm rot="10800000">
              <a:off x="7879070" y="618674"/>
              <a:ext cx="234782" cy="254543"/>
            </a:xfrm>
            <a:custGeom>
              <a:rect b="b" l="l" r="r" t="t"/>
              <a:pathLst>
                <a:path extrusionOk="0" h="3800" w="3505">
                  <a:moveTo>
                    <a:pt x="1568" y="3140"/>
                  </a:moveTo>
                  <a:cubicBezTo>
                    <a:pt x="1571" y="3145"/>
                    <a:pt x="1574" y="3149"/>
                    <a:pt x="1577" y="3154"/>
                  </a:cubicBezTo>
                  <a:cubicBezTo>
                    <a:pt x="1583" y="3158"/>
                    <a:pt x="1588" y="3161"/>
                    <a:pt x="1594" y="3165"/>
                  </a:cubicBezTo>
                  <a:lnTo>
                    <a:pt x="1594" y="3165"/>
                  </a:lnTo>
                  <a:cubicBezTo>
                    <a:pt x="1585" y="3157"/>
                    <a:pt x="1577" y="3148"/>
                    <a:pt x="1568" y="3140"/>
                  </a:cubicBezTo>
                  <a:close/>
                  <a:moveTo>
                    <a:pt x="1" y="1"/>
                  </a:moveTo>
                  <a:cubicBezTo>
                    <a:pt x="1" y="1"/>
                    <a:pt x="1" y="1"/>
                    <a:pt x="1" y="1"/>
                  </a:cubicBezTo>
                  <a:lnTo>
                    <a:pt x="1" y="1"/>
                  </a:lnTo>
                  <a:cubicBezTo>
                    <a:pt x="1" y="176"/>
                    <a:pt x="92" y="435"/>
                    <a:pt x="92" y="701"/>
                  </a:cubicBezTo>
                  <a:cubicBezTo>
                    <a:pt x="176" y="876"/>
                    <a:pt x="267" y="1136"/>
                    <a:pt x="351" y="1311"/>
                  </a:cubicBezTo>
                  <a:cubicBezTo>
                    <a:pt x="442" y="1661"/>
                    <a:pt x="617" y="1928"/>
                    <a:pt x="792" y="2187"/>
                  </a:cubicBezTo>
                  <a:cubicBezTo>
                    <a:pt x="968" y="2453"/>
                    <a:pt x="1227" y="2712"/>
                    <a:pt x="1402" y="2979"/>
                  </a:cubicBezTo>
                  <a:cubicBezTo>
                    <a:pt x="1461" y="3036"/>
                    <a:pt x="1516" y="3090"/>
                    <a:pt x="1568" y="3140"/>
                  </a:cubicBezTo>
                  <a:lnTo>
                    <a:pt x="1568" y="3140"/>
                  </a:lnTo>
                  <a:cubicBezTo>
                    <a:pt x="1393" y="2879"/>
                    <a:pt x="1140" y="2624"/>
                    <a:pt x="968" y="2362"/>
                  </a:cubicBezTo>
                  <a:cubicBezTo>
                    <a:pt x="792" y="2103"/>
                    <a:pt x="617" y="1836"/>
                    <a:pt x="442" y="1486"/>
                  </a:cubicBezTo>
                  <a:cubicBezTo>
                    <a:pt x="351" y="1311"/>
                    <a:pt x="267" y="1052"/>
                    <a:pt x="176" y="785"/>
                  </a:cubicBezTo>
                  <a:lnTo>
                    <a:pt x="176" y="701"/>
                  </a:lnTo>
                  <a:cubicBezTo>
                    <a:pt x="176" y="676"/>
                    <a:pt x="169" y="657"/>
                    <a:pt x="159" y="646"/>
                  </a:cubicBezTo>
                  <a:lnTo>
                    <a:pt x="159" y="646"/>
                  </a:lnTo>
                  <a:cubicBezTo>
                    <a:pt x="112" y="473"/>
                    <a:pt x="98" y="306"/>
                    <a:pt x="94" y="165"/>
                  </a:cubicBezTo>
                  <a:lnTo>
                    <a:pt x="94" y="165"/>
                  </a:lnTo>
                  <a:cubicBezTo>
                    <a:pt x="265" y="433"/>
                    <a:pt x="499" y="639"/>
                    <a:pt x="792" y="785"/>
                  </a:cubicBezTo>
                  <a:cubicBezTo>
                    <a:pt x="1052" y="1052"/>
                    <a:pt x="1402" y="1227"/>
                    <a:pt x="1753" y="1486"/>
                  </a:cubicBezTo>
                  <a:cubicBezTo>
                    <a:pt x="2103" y="1661"/>
                    <a:pt x="2453" y="1928"/>
                    <a:pt x="2720" y="2187"/>
                  </a:cubicBezTo>
                  <a:cubicBezTo>
                    <a:pt x="2895" y="2278"/>
                    <a:pt x="2979" y="2362"/>
                    <a:pt x="3070" y="2537"/>
                  </a:cubicBezTo>
                  <a:cubicBezTo>
                    <a:pt x="3154" y="2712"/>
                    <a:pt x="3329" y="2888"/>
                    <a:pt x="3329" y="3063"/>
                  </a:cubicBezTo>
                  <a:cubicBezTo>
                    <a:pt x="3420" y="3154"/>
                    <a:pt x="3420" y="3329"/>
                    <a:pt x="3329" y="3504"/>
                  </a:cubicBezTo>
                  <a:cubicBezTo>
                    <a:pt x="3329" y="3588"/>
                    <a:pt x="3154" y="3679"/>
                    <a:pt x="2979" y="3679"/>
                  </a:cubicBezTo>
                  <a:cubicBezTo>
                    <a:pt x="2907" y="3714"/>
                    <a:pt x="2821" y="3734"/>
                    <a:pt x="2727" y="3734"/>
                  </a:cubicBezTo>
                  <a:cubicBezTo>
                    <a:pt x="2590" y="3734"/>
                    <a:pt x="2435" y="3692"/>
                    <a:pt x="2278" y="3588"/>
                  </a:cubicBezTo>
                  <a:cubicBezTo>
                    <a:pt x="2024" y="3506"/>
                    <a:pt x="1851" y="3336"/>
                    <a:pt x="1594" y="3165"/>
                  </a:cubicBezTo>
                  <a:lnTo>
                    <a:pt x="1594" y="3165"/>
                  </a:lnTo>
                  <a:cubicBezTo>
                    <a:pt x="1765" y="3329"/>
                    <a:pt x="1911" y="3459"/>
                    <a:pt x="2103" y="3588"/>
                  </a:cubicBezTo>
                  <a:cubicBezTo>
                    <a:pt x="2297" y="3716"/>
                    <a:pt x="2488" y="3799"/>
                    <a:pt x="2681" y="3799"/>
                  </a:cubicBezTo>
                  <a:cubicBezTo>
                    <a:pt x="2752" y="3799"/>
                    <a:pt x="2823" y="3788"/>
                    <a:pt x="2895" y="3764"/>
                  </a:cubicBezTo>
                  <a:cubicBezTo>
                    <a:pt x="2979" y="3764"/>
                    <a:pt x="3154" y="3764"/>
                    <a:pt x="3245" y="3679"/>
                  </a:cubicBezTo>
                  <a:cubicBezTo>
                    <a:pt x="3329" y="3588"/>
                    <a:pt x="3420" y="3504"/>
                    <a:pt x="3504" y="3329"/>
                  </a:cubicBezTo>
                  <a:cubicBezTo>
                    <a:pt x="3504" y="3154"/>
                    <a:pt x="3420" y="2979"/>
                    <a:pt x="3329" y="2804"/>
                  </a:cubicBezTo>
                  <a:cubicBezTo>
                    <a:pt x="3245" y="2628"/>
                    <a:pt x="3154" y="2537"/>
                    <a:pt x="2979" y="2362"/>
                  </a:cubicBezTo>
                  <a:cubicBezTo>
                    <a:pt x="2720" y="2103"/>
                    <a:pt x="2453" y="1836"/>
                    <a:pt x="2103" y="1661"/>
                  </a:cubicBezTo>
                  <a:cubicBezTo>
                    <a:pt x="1753" y="1402"/>
                    <a:pt x="1402" y="1227"/>
                    <a:pt x="1052" y="961"/>
                  </a:cubicBezTo>
                  <a:cubicBezTo>
                    <a:pt x="792" y="701"/>
                    <a:pt x="442" y="526"/>
                    <a:pt x="176" y="176"/>
                  </a:cubicBezTo>
                  <a:cubicBezTo>
                    <a:pt x="176" y="117"/>
                    <a:pt x="141" y="61"/>
                    <a:pt x="92" y="29"/>
                  </a:cubicBezTo>
                  <a:lnTo>
                    <a:pt x="92" y="29"/>
                  </a:lnTo>
                  <a:cubicBezTo>
                    <a:pt x="92" y="19"/>
                    <a:pt x="92" y="10"/>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2"/>
            <p:cNvSpPr/>
            <p:nvPr/>
          </p:nvSpPr>
          <p:spPr>
            <a:xfrm rot="10800000">
              <a:off x="7862792" y="775553"/>
              <a:ext cx="251060" cy="186218"/>
            </a:xfrm>
            <a:custGeom>
              <a:rect b="b" l="l" r="r" t="t"/>
              <a:pathLst>
                <a:path extrusionOk="0" h="2780" w="3748">
                  <a:moveTo>
                    <a:pt x="2398" y="0"/>
                  </a:moveTo>
                  <a:cubicBezTo>
                    <a:pt x="1510" y="0"/>
                    <a:pt x="377" y="528"/>
                    <a:pt x="1" y="1231"/>
                  </a:cubicBezTo>
                  <a:cubicBezTo>
                    <a:pt x="394" y="1625"/>
                    <a:pt x="1827" y="2780"/>
                    <a:pt x="2631" y="2780"/>
                  </a:cubicBezTo>
                  <a:cubicBezTo>
                    <a:pt x="2729" y="2780"/>
                    <a:pt x="2818" y="2762"/>
                    <a:pt x="2895" y="2724"/>
                  </a:cubicBezTo>
                  <a:cubicBezTo>
                    <a:pt x="2895" y="2724"/>
                    <a:pt x="3504" y="1582"/>
                    <a:pt x="3504" y="1407"/>
                  </a:cubicBezTo>
                  <a:cubicBezTo>
                    <a:pt x="3748" y="394"/>
                    <a:pt x="3164" y="0"/>
                    <a:pt x="23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2"/>
            <p:cNvSpPr/>
            <p:nvPr/>
          </p:nvSpPr>
          <p:spPr>
            <a:xfrm rot="10800000">
              <a:off x="7872974" y="773611"/>
              <a:ext cx="240878" cy="190170"/>
            </a:xfrm>
            <a:custGeom>
              <a:rect b="b" l="l" r="r" t="t"/>
              <a:pathLst>
                <a:path extrusionOk="0" h="2839" w="3596">
                  <a:moveTo>
                    <a:pt x="2416" y="1"/>
                  </a:moveTo>
                  <a:cubicBezTo>
                    <a:pt x="2173" y="1"/>
                    <a:pt x="1941" y="62"/>
                    <a:pt x="1753" y="126"/>
                  </a:cubicBezTo>
                  <a:cubicBezTo>
                    <a:pt x="1402" y="126"/>
                    <a:pt x="1052" y="301"/>
                    <a:pt x="792" y="477"/>
                  </a:cubicBezTo>
                  <a:cubicBezTo>
                    <a:pt x="526" y="652"/>
                    <a:pt x="267" y="827"/>
                    <a:pt x="92" y="1086"/>
                  </a:cubicBezTo>
                  <a:cubicBezTo>
                    <a:pt x="92" y="1177"/>
                    <a:pt x="1" y="1177"/>
                    <a:pt x="1" y="1261"/>
                  </a:cubicBezTo>
                  <a:cubicBezTo>
                    <a:pt x="176" y="1002"/>
                    <a:pt x="351" y="827"/>
                    <a:pt x="617" y="652"/>
                  </a:cubicBezTo>
                  <a:cubicBezTo>
                    <a:pt x="877" y="477"/>
                    <a:pt x="1227" y="301"/>
                    <a:pt x="1493" y="210"/>
                  </a:cubicBezTo>
                  <a:cubicBezTo>
                    <a:pt x="1844" y="126"/>
                    <a:pt x="2103" y="35"/>
                    <a:pt x="2453" y="35"/>
                  </a:cubicBezTo>
                  <a:cubicBezTo>
                    <a:pt x="2720" y="35"/>
                    <a:pt x="2979" y="126"/>
                    <a:pt x="3154" y="301"/>
                  </a:cubicBezTo>
                  <a:cubicBezTo>
                    <a:pt x="3420" y="477"/>
                    <a:pt x="3504" y="736"/>
                    <a:pt x="3504" y="1002"/>
                  </a:cubicBezTo>
                  <a:lnTo>
                    <a:pt x="3504" y="1261"/>
                  </a:lnTo>
                  <a:lnTo>
                    <a:pt x="3504" y="1437"/>
                  </a:lnTo>
                  <a:cubicBezTo>
                    <a:pt x="3595" y="1353"/>
                    <a:pt x="3595" y="1261"/>
                    <a:pt x="3595" y="1177"/>
                  </a:cubicBezTo>
                  <a:cubicBezTo>
                    <a:pt x="3595" y="911"/>
                    <a:pt x="3595" y="652"/>
                    <a:pt x="3329" y="386"/>
                  </a:cubicBezTo>
                  <a:cubicBezTo>
                    <a:pt x="3154" y="210"/>
                    <a:pt x="2895" y="35"/>
                    <a:pt x="2720" y="35"/>
                  </a:cubicBezTo>
                  <a:cubicBezTo>
                    <a:pt x="2618" y="11"/>
                    <a:pt x="2516" y="1"/>
                    <a:pt x="2416" y="1"/>
                  </a:cubicBezTo>
                  <a:close/>
                  <a:moveTo>
                    <a:pt x="1" y="1261"/>
                  </a:moveTo>
                  <a:cubicBezTo>
                    <a:pt x="267" y="1528"/>
                    <a:pt x="526" y="1787"/>
                    <a:pt x="792" y="1962"/>
                  </a:cubicBezTo>
                  <a:cubicBezTo>
                    <a:pt x="1143" y="2228"/>
                    <a:pt x="1493" y="2488"/>
                    <a:pt x="1928" y="2663"/>
                  </a:cubicBezTo>
                  <a:cubicBezTo>
                    <a:pt x="2103" y="2754"/>
                    <a:pt x="2278" y="2838"/>
                    <a:pt x="2453" y="2838"/>
                  </a:cubicBezTo>
                  <a:lnTo>
                    <a:pt x="2628" y="2838"/>
                  </a:lnTo>
                  <a:cubicBezTo>
                    <a:pt x="2453" y="2838"/>
                    <a:pt x="2278" y="2754"/>
                    <a:pt x="2194" y="2663"/>
                  </a:cubicBezTo>
                  <a:cubicBezTo>
                    <a:pt x="1753" y="2579"/>
                    <a:pt x="1402" y="2313"/>
                    <a:pt x="1052" y="2053"/>
                  </a:cubicBezTo>
                  <a:cubicBezTo>
                    <a:pt x="701" y="1878"/>
                    <a:pt x="442" y="1612"/>
                    <a:pt x="176" y="1353"/>
                  </a:cubicBezTo>
                  <a:cubicBezTo>
                    <a:pt x="92" y="1353"/>
                    <a:pt x="92" y="1261"/>
                    <a:pt x="1" y="1261"/>
                  </a:cubicBezTo>
                  <a:close/>
                  <a:moveTo>
                    <a:pt x="3504" y="1437"/>
                  </a:moveTo>
                  <a:cubicBezTo>
                    <a:pt x="3420" y="1612"/>
                    <a:pt x="3329" y="1703"/>
                    <a:pt x="3329" y="1878"/>
                  </a:cubicBezTo>
                  <a:cubicBezTo>
                    <a:pt x="3154" y="2137"/>
                    <a:pt x="3070" y="2404"/>
                    <a:pt x="2895" y="2754"/>
                  </a:cubicBezTo>
                  <a:lnTo>
                    <a:pt x="2804" y="2754"/>
                  </a:lnTo>
                  <a:cubicBezTo>
                    <a:pt x="2804" y="2754"/>
                    <a:pt x="2720" y="2838"/>
                    <a:pt x="2628" y="2838"/>
                  </a:cubicBezTo>
                  <a:lnTo>
                    <a:pt x="2895" y="2838"/>
                  </a:lnTo>
                  <a:cubicBezTo>
                    <a:pt x="2895" y="2838"/>
                    <a:pt x="2895" y="2754"/>
                    <a:pt x="2979" y="2754"/>
                  </a:cubicBezTo>
                  <a:lnTo>
                    <a:pt x="2979" y="2579"/>
                  </a:lnTo>
                  <a:cubicBezTo>
                    <a:pt x="3070" y="2404"/>
                    <a:pt x="3154" y="2228"/>
                    <a:pt x="3245" y="2137"/>
                  </a:cubicBezTo>
                  <a:lnTo>
                    <a:pt x="3504" y="1612"/>
                  </a:lnTo>
                  <a:lnTo>
                    <a:pt x="3504" y="143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42"/>
          <p:cNvGrpSpPr/>
          <p:nvPr/>
        </p:nvGrpSpPr>
        <p:grpSpPr>
          <a:xfrm>
            <a:off x="7810155" y="1133985"/>
            <a:ext cx="315432" cy="280272"/>
            <a:chOff x="7823205" y="1512598"/>
            <a:chExt cx="315432" cy="280272"/>
          </a:xfrm>
        </p:grpSpPr>
        <p:sp>
          <p:nvSpPr>
            <p:cNvPr id="1514" name="Google Shape;1514;p42"/>
            <p:cNvSpPr/>
            <p:nvPr/>
          </p:nvSpPr>
          <p:spPr>
            <a:xfrm rot="10800000">
              <a:off x="7823205" y="1512598"/>
              <a:ext cx="315432" cy="279595"/>
            </a:xfrm>
            <a:custGeom>
              <a:rect b="b" l="l" r="r" t="t"/>
              <a:pathLst>
                <a:path extrusionOk="0" h="4174" w="4709">
                  <a:moveTo>
                    <a:pt x="2975" y="1"/>
                  </a:moveTo>
                  <a:cubicBezTo>
                    <a:pt x="2517" y="1"/>
                    <a:pt x="2236" y="729"/>
                    <a:pt x="2206" y="1277"/>
                  </a:cubicBezTo>
                  <a:lnTo>
                    <a:pt x="2206" y="1277"/>
                  </a:lnTo>
                  <a:cubicBezTo>
                    <a:pt x="2196" y="1155"/>
                    <a:pt x="2174" y="1030"/>
                    <a:pt x="2123" y="931"/>
                  </a:cubicBezTo>
                  <a:cubicBezTo>
                    <a:pt x="2123" y="620"/>
                    <a:pt x="1960" y="499"/>
                    <a:pt x="1758" y="499"/>
                  </a:cubicBezTo>
                  <a:cubicBezTo>
                    <a:pt x="1446" y="499"/>
                    <a:pt x="1038" y="787"/>
                    <a:pt x="987" y="1106"/>
                  </a:cubicBezTo>
                  <a:cubicBezTo>
                    <a:pt x="812" y="1541"/>
                    <a:pt x="1162" y="1982"/>
                    <a:pt x="1688" y="2157"/>
                  </a:cubicBezTo>
                  <a:cubicBezTo>
                    <a:pt x="1610" y="2157"/>
                    <a:pt x="1517" y="2155"/>
                    <a:pt x="1417" y="2155"/>
                  </a:cubicBezTo>
                  <a:cubicBezTo>
                    <a:pt x="836" y="2155"/>
                    <a:pt x="0" y="2221"/>
                    <a:pt x="371" y="3117"/>
                  </a:cubicBezTo>
                  <a:cubicBezTo>
                    <a:pt x="507" y="3416"/>
                    <a:pt x="676" y="3530"/>
                    <a:pt x="854" y="3530"/>
                  </a:cubicBezTo>
                  <a:cubicBezTo>
                    <a:pt x="1255" y="3530"/>
                    <a:pt x="1705" y="2955"/>
                    <a:pt x="1947" y="2592"/>
                  </a:cubicBezTo>
                  <a:lnTo>
                    <a:pt x="1947" y="2592"/>
                  </a:lnTo>
                  <a:cubicBezTo>
                    <a:pt x="1597" y="3117"/>
                    <a:pt x="1513" y="4084"/>
                    <a:pt x="2389" y="4168"/>
                  </a:cubicBezTo>
                  <a:cubicBezTo>
                    <a:pt x="2419" y="4172"/>
                    <a:pt x="2447" y="4174"/>
                    <a:pt x="2475" y="4174"/>
                  </a:cubicBezTo>
                  <a:cubicBezTo>
                    <a:pt x="3118" y="4174"/>
                    <a:pt x="3085" y="3248"/>
                    <a:pt x="2807" y="2781"/>
                  </a:cubicBezTo>
                  <a:lnTo>
                    <a:pt x="2807" y="2781"/>
                  </a:lnTo>
                  <a:cubicBezTo>
                    <a:pt x="3014" y="3046"/>
                    <a:pt x="3412" y="3310"/>
                    <a:pt x="3754" y="3310"/>
                  </a:cubicBezTo>
                  <a:cubicBezTo>
                    <a:pt x="3941" y="3310"/>
                    <a:pt x="4111" y="3232"/>
                    <a:pt x="4225" y="3033"/>
                  </a:cubicBezTo>
                  <a:cubicBezTo>
                    <a:pt x="4708" y="2275"/>
                    <a:pt x="3843" y="1896"/>
                    <a:pt x="3150" y="1896"/>
                  </a:cubicBezTo>
                  <a:cubicBezTo>
                    <a:pt x="2959" y="1896"/>
                    <a:pt x="2781" y="1925"/>
                    <a:pt x="2648" y="1982"/>
                  </a:cubicBezTo>
                  <a:cubicBezTo>
                    <a:pt x="3174" y="1716"/>
                    <a:pt x="4050" y="1106"/>
                    <a:pt x="3524" y="314"/>
                  </a:cubicBezTo>
                  <a:cubicBezTo>
                    <a:pt x="3321" y="92"/>
                    <a:pt x="3137" y="1"/>
                    <a:pt x="29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2"/>
            <p:cNvSpPr/>
            <p:nvPr/>
          </p:nvSpPr>
          <p:spPr>
            <a:xfrm rot="10800000">
              <a:off x="7843903" y="1513341"/>
              <a:ext cx="281672" cy="279528"/>
            </a:xfrm>
            <a:custGeom>
              <a:rect b="b" l="l" r="r" t="t"/>
              <a:pathLst>
                <a:path extrusionOk="0" h="4173" w="4205">
                  <a:moveTo>
                    <a:pt x="701" y="2161"/>
                  </a:moveTo>
                  <a:cubicBezTo>
                    <a:pt x="561" y="2229"/>
                    <a:pt x="367" y="2242"/>
                    <a:pt x="205" y="2381"/>
                  </a:cubicBezTo>
                  <a:lnTo>
                    <a:pt x="205" y="2381"/>
                  </a:lnTo>
                  <a:cubicBezTo>
                    <a:pt x="328" y="2292"/>
                    <a:pt x="517" y="2245"/>
                    <a:pt x="701" y="2245"/>
                  </a:cubicBezTo>
                  <a:cubicBezTo>
                    <a:pt x="876" y="2161"/>
                    <a:pt x="1143" y="2161"/>
                    <a:pt x="1402" y="2161"/>
                  </a:cubicBezTo>
                  <a:close/>
                  <a:moveTo>
                    <a:pt x="205" y="2381"/>
                  </a:moveTo>
                  <a:cubicBezTo>
                    <a:pt x="155" y="2418"/>
                    <a:pt x="116" y="2461"/>
                    <a:pt x="92" y="2512"/>
                  </a:cubicBezTo>
                  <a:cubicBezTo>
                    <a:pt x="126" y="2459"/>
                    <a:pt x="165" y="2416"/>
                    <a:pt x="205" y="2381"/>
                  </a:cubicBezTo>
                  <a:close/>
                  <a:moveTo>
                    <a:pt x="92" y="2512"/>
                  </a:moveTo>
                  <a:cubicBezTo>
                    <a:pt x="0" y="2596"/>
                    <a:pt x="0" y="2687"/>
                    <a:pt x="0" y="2771"/>
                  </a:cubicBezTo>
                  <a:cubicBezTo>
                    <a:pt x="92" y="2946"/>
                    <a:pt x="176" y="3212"/>
                    <a:pt x="267" y="3297"/>
                  </a:cubicBezTo>
                  <a:cubicBezTo>
                    <a:pt x="351" y="3472"/>
                    <a:pt x="442" y="3563"/>
                    <a:pt x="617" y="3563"/>
                  </a:cubicBezTo>
                  <a:cubicBezTo>
                    <a:pt x="792" y="3563"/>
                    <a:pt x="967" y="3563"/>
                    <a:pt x="1052" y="3472"/>
                  </a:cubicBezTo>
                  <a:cubicBezTo>
                    <a:pt x="1225" y="3358"/>
                    <a:pt x="1395" y="3208"/>
                    <a:pt x="1541" y="3045"/>
                  </a:cubicBezTo>
                  <a:lnTo>
                    <a:pt x="1541" y="3045"/>
                  </a:lnTo>
                  <a:cubicBezTo>
                    <a:pt x="1509" y="3158"/>
                    <a:pt x="1493" y="3272"/>
                    <a:pt x="1493" y="3388"/>
                  </a:cubicBezTo>
                  <a:cubicBezTo>
                    <a:pt x="1493" y="3563"/>
                    <a:pt x="1493" y="3822"/>
                    <a:pt x="1752" y="3997"/>
                  </a:cubicBezTo>
                  <a:cubicBezTo>
                    <a:pt x="1843" y="4088"/>
                    <a:pt x="2019" y="4172"/>
                    <a:pt x="2103" y="4172"/>
                  </a:cubicBezTo>
                  <a:lnTo>
                    <a:pt x="2278" y="4172"/>
                  </a:lnTo>
                  <a:cubicBezTo>
                    <a:pt x="2103" y="4172"/>
                    <a:pt x="1928" y="4088"/>
                    <a:pt x="1843" y="3997"/>
                  </a:cubicBezTo>
                  <a:cubicBezTo>
                    <a:pt x="1577" y="3913"/>
                    <a:pt x="1577" y="3647"/>
                    <a:pt x="1577" y="3388"/>
                  </a:cubicBezTo>
                  <a:cubicBezTo>
                    <a:pt x="1577" y="3248"/>
                    <a:pt x="1635" y="3051"/>
                    <a:pt x="1701" y="2846"/>
                  </a:cubicBezTo>
                  <a:lnTo>
                    <a:pt x="1701" y="2846"/>
                  </a:lnTo>
                  <a:cubicBezTo>
                    <a:pt x="1719" y="2821"/>
                    <a:pt x="1736" y="2796"/>
                    <a:pt x="1752" y="2771"/>
                  </a:cubicBezTo>
                  <a:cubicBezTo>
                    <a:pt x="1752" y="2687"/>
                    <a:pt x="1752" y="2687"/>
                    <a:pt x="1843" y="2687"/>
                  </a:cubicBezTo>
                  <a:cubicBezTo>
                    <a:pt x="1843" y="2596"/>
                    <a:pt x="1752" y="2596"/>
                    <a:pt x="1752" y="2596"/>
                  </a:cubicBezTo>
                  <a:cubicBezTo>
                    <a:pt x="1752" y="2596"/>
                    <a:pt x="1752" y="2596"/>
                    <a:pt x="1752" y="2596"/>
                  </a:cubicBezTo>
                  <a:lnTo>
                    <a:pt x="1752" y="2596"/>
                  </a:lnTo>
                  <a:cubicBezTo>
                    <a:pt x="1577" y="2862"/>
                    <a:pt x="1402" y="3121"/>
                    <a:pt x="1143" y="3297"/>
                  </a:cubicBezTo>
                  <a:cubicBezTo>
                    <a:pt x="1052" y="3388"/>
                    <a:pt x="876" y="3472"/>
                    <a:pt x="792" y="3472"/>
                  </a:cubicBezTo>
                  <a:cubicBezTo>
                    <a:pt x="741" y="3499"/>
                    <a:pt x="689" y="3510"/>
                    <a:pt x="639" y="3510"/>
                  </a:cubicBezTo>
                  <a:cubicBezTo>
                    <a:pt x="521" y="3510"/>
                    <a:pt x="415" y="3447"/>
                    <a:pt x="351" y="3388"/>
                  </a:cubicBezTo>
                  <a:lnTo>
                    <a:pt x="92" y="2862"/>
                  </a:lnTo>
                  <a:lnTo>
                    <a:pt x="92" y="2512"/>
                  </a:lnTo>
                  <a:close/>
                  <a:moveTo>
                    <a:pt x="2813" y="1"/>
                  </a:moveTo>
                  <a:cubicBezTo>
                    <a:pt x="2753" y="1"/>
                    <a:pt x="2691" y="18"/>
                    <a:pt x="2628" y="59"/>
                  </a:cubicBezTo>
                  <a:cubicBezTo>
                    <a:pt x="2369" y="143"/>
                    <a:pt x="2194" y="409"/>
                    <a:pt x="2103" y="585"/>
                  </a:cubicBezTo>
                  <a:cubicBezTo>
                    <a:pt x="2074" y="673"/>
                    <a:pt x="2045" y="771"/>
                    <a:pt x="2019" y="873"/>
                  </a:cubicBezTo>
                  <a:lnTo>
                    <a:pt x="2019" y="873"/>
                  </a:lnTo>
                  <a:lnTo>
                    <a:pt x="2019" y="760"/>
                  </a:lnTo>
                  <a:lnTo>
                    <a:pt x="1987" y="760"/>
                  </a:lnTo>
                  <a:cubicBezTo>
                    <a:pt x="1947" y="651"/>
                    <a:pt x="1868" y="554"/>
                    <a:pt x="1752" y="494"/>
                  </a:cubicBezTo>
                  <a:cubicBezTo>
                    <a:pt x="1701" y="469"/>
                    <a:pt x="1651" y="459"/>
                    <a:pt x="1600" y="459"/>
                  </a:cubicBezTo>
                  <a:cubicBezTo>
                    <a:pt x="1475" y="459"/>
                    <a:pt x="1351" y="520"/>
                    <a:pt x="1227" y="585"/>
                  </a:cubicBezTo>
                  <a:cubicBezTo>
                    <a:pt x="1052" y="669"/>
                    <a:pt x="876" y="760"/>
                    <a:pt x="792" y="935"/>
                  </a:cubicBezTo>
                  <a:cubicBezTo>
                    <a:pt x="701" y="1110"/>
                    <a:pt x="701" y="1369"/>
                    <a:pt x="792" y="1636"/>
                  </a:cubicBezTo>
                  <a:cubicBezTo>
                    <a:pt x="876" y="1895"/>
                    <a:pt x="1143" y="2070"/>
                    <a:pt x="1402" y="2161"/>
                  </a:cubicBezTo>
                  <a:lnTo>
                    <a:pt x="1493" y="2161"/>
                  </a:lnTo>
                  <a:cubicBezTo>
                    <a:pt x="1227" y="2070"/>
                    <a:pt x="967" y="1895"/>
                    <a:pt x="876" y="1636"/>
                  </a:cubicBezTo>
                  <a:cubicBezTo>
                    <a:pt x="792" y="1461"/>
                    <a:pt x="701" y="1194"/>
                    <a:pt x="792" y="1019"/>
                  </a:cubicBezTo>
                  <a:cubicBezTo>
                    <a:pt x="876" y="844"/>
                    <a:pt x="1052" y="760"/>
                    <a:pt x="1143" y="669"/>
                  </a:cubicBezTo>
                  <a:cubicBezTo>
                    <a:pt x="1318" y="585"/>
                    <a:pt x="1493" y="494"/>
                    <a:pt x="1668" y="494"/>
                  </a:cubicBezTo>
                  <a:lnTo>
                    <a:pt x="1843" y="669"/>
                  </a:lnTo>
                  <a:cubicBezTo>
                    <a:pt x="1928" y="760"/>
                    <a:pt x="1928" y="844"/>
                    <a:pt x="1928" y="935"/>
                  </a:cubicBezTo>
                  <a:lnTo>
                    <a:pt x="1929" y="935"/>
                  </a:lnTo>
                  <a:cubicBezTo>
                    <a:pt x="1930" y="1031"/>
                    <a:pt x="1935" y="1128"/>
                    <a:pt x="1946" y="1224"/>
                  </a:cubicBezTo>
                  <a:lnTo>
                    <a:pt x="1946" y="1224"/>
                  </a:lnTo>
                  <a:cubicBezTo>
                    <a:pt x="1934" y="1307"/>
                    <a:pt x="1928" y="1387"/>
                    <a:pt x="1928" y="1461"/>
                  </a:cubicBezTo>
                  <a:cubicBezTo>
                    <a:pt x="1967" y="1461"/>
                    <a:pt x="1989" y="1476"/>
                    <a:pt x="2002" y="1494"/>
                  </a:cubicBezTo>
                  <a:lnTo>
                    <a:pt x="2002" y="1494"/>
                  </a:lnTo>
                  <a:cubicBezTo>
                    <a:pt x="2007" y="1511"/>
                    <a:pt x="2013" y="1528"/>
                    <a:pt x="2019" y="1545"/>
                  </a:cubicBezTo>
                  <a:cubicBezTo>
                    <a:pt x="2019" y="1285"/>
                    <a:pt x="2019" y="1019"/>
                    <a:pt x="2103" y="760"/>
                  </a:cubicBezTo>
                  <a:cubicBezTo>
                    <a:pt x="2194" y="669"/>
                    <a:pt x="2194" y="494"/>
                    <a:pt x="2278" y="409"/>
                  </a:cubicBezTo>
                  <a:lnTo>
                    <a:pt x="2544" y="143"/>
                  </a:lnTo>
                  <a:cubicBezTo>
                    <a:pt x="2628" y="59"/>
                    <a:pt x="2719" y="59"/>
                    <a:pt x="2803" y="59"/>
                  </a:cubicBezTo>
                  <a:cubicBezTo>
                    <a:pt x="2979" y="59"/>
                    <a:pt x="3070" y="143"/>
                    <a:pt x="3154" y="318"/>
                  </a:cubicBezTo>
                  <a:cubicBezTo>
                    <a:pt x="3329" y="409"/>
                    <a:pt x="3420" y="585"/>
                    <a:pt x="3420" y="760"/>
                  </a:cubicBezTo>
                  <a:cubicBezTo>
                    <a:pt x="3420" y="935"/>
                    <a:pt x="3420" y="1110"/>
                    <a:pt x="3329" y="1194"/>
                  </a:cubicBezTo>
                  <a:cubicBezTo>
                    <a:pt x="3154" y="1545"/>
                    <a:pt x="2803" y="1720"/>
                    <a:pt x="2544" y="1895"/>
                  </a:cubicBezTo>
                  <a:lnTo>
                    <a:pt x="2453" y="1986"/>
                  </a:lnTo>
                  <a:cubicBezTo>
                    <a:pt x="2369" y="1986"/>
                    <a:pt x="2453" y="2070"/>
                    <a:pt x="2453" y="2070"/>
                  </a:cubicBezTo>
                  <a:cubicBezTo>
                    <a:pt x="2528" y="2033"/>
                    <a:pt x="2599" y="1991"/>
                    <a:pt x="2668" y="1947"/>
                  </a:cubicBezTo>
                  <a:lnTo>
                    <a:pt x="2668" y="1947"/>
                  </a:lnTo>
                  <a:cubicBezTo>
                    <a:pt x="2720" y="1932"/>
                    <a:pt x="2775" y="1926"/>
                    <a:pt x="2831" y="1926"/>
                  </a:cubicBezTo>
                  <a:cubicBezTo>
                    <a:pt x="2935" y="1926"/>
                    <a:pt x="3045" y="1948"/>
                    <a:pt x="3154" y="1986"/>
                  </a:cubicBezTo>
                  <a:cubicBezTo>
                    <a:pt x="3420" y="1986"/>
                    <a:pt x="3679" y="2070"/>
                    <a:pt x="3946" y="2245"/>
                  </a:cubicBezTo>
                  <a:cubicBezTo>
                    <a:pt x="4030" y="2245"/>
                    <a:pt x="4030" y="2336"/>
                    <a:pt x="4121" y="2512"/>
                  </a:cubicBezTo>
                  <a:lnTo>
                    <a:pt x="4121" y="2771"/>
                  </a:lnTo>
                  <a:cubicBezTo>
                    <a:pt x="4121" y="2946"/>
                    <a:pt x="4030" y="3121"/>
                    <a:pt x="3855" y="3212"/>
                  </a:cubicBezTo>
                  <a:cubicBezTo>
                    <a:pt x="3770" y="3297"/>
                    <a:pt x="3595" y="3297"/>
                    <a:pt x="3420" y="3297"/>
                  </a:cubicBezTo>
                  <a:cubicBezTo>
                    <a:pt x="3245" y="3212"/>
                    <a:pt x="3154" y="3121"/>
                    <a:pt x="2979" y="3037"/>
                  </a:cubicBezTo>
                  <a:cubicBezTo>
                    <a:pt x="2895" y="2946"/>
                    <a:pt x="2719" y="2862"/>
                    <a:pt x="2628" y="2771"/>
                  </a:cubicBezTo>
                  <a:lnTo>
                    <a:pt x="2628" y="2771"/>
                  </a:lnTo>
                  <a:cubicBezTo>
                    <a:pt x="2628" y="2771"/>
                    <a:pt x="2628" y="2771"/>
                    <a:pt x="2628" y="2771"/>
                  </a:cubicBezTo>
                  <a:lnTo>
                    <a:pt x="2544" y="2687"/>
                  </a:lnTo>
                  <a:lnTo>
                    <a:pt x="2544" y="2687"/>
                  </a:lnTo>
                  <a:cubicBezTo>
                    <a:pt x="2628" y="2946"/>
                    <a:pt x="2719" y="3121"/>
                    <a:pt x="2719" y="3388"/>
                  </a:cubicBezTo>
                  <a:cubicBezTo>
                    <a:pt x="2803" y="3647"/>
                    <a:pt x="2719" y="3913"/>
                    <a:pt x="2544" y="3997"/>
                  </a:cubicBezTo>
                  <a:cubicBezTo>
                    <a:pt x="2453" y="4088"/>
                    <a:pt x="2369" y="4172"/>
                    <a:pt x="2278" y="4172"/>
                  </a:cubicBezTo>
                  <a:lnTo>
                    <a:pt x="2544" y="4172"/>
                  </a:lnTo>
                  <a:cubicBezTo>
                    <a:pt x="2719" y="3997"/>
                    <a:pt x="2803" y="3738"/>
                    <a:pt x="2803" y="3472"/>
                  </a:cubicBezTo>
                  <a:cubicBezTo>
                    <a:pt x="2803" y="3267"/>
                    <a:pt x="2751" y="3058"/>
                    <a:pt x="2684" y="2892"/>
                  </a:cubicBezTo>
                  <a:lnTo>
                    <a:pt x="2684" y="2892"/>
                  </a:lnTo>
                  <a:cubicBezTo>
                    <a:pt x="2739" y="2947"/>
                    <a:pt x="2806" y="2991"/>
                    <a:pt x="2895" y="3037"/>
                  </a:cubicBezTo>
                  <a:cubicBezTo>
                    <a:pt x="2979" y="3121"/>
                    <a:pt x="3154" y="3212"/>
                    <a:pt x="3329" y="3297"/>
                  </a:cubicBezTo>
                  <a:cubicBezTo>
                    <a:pt x="3446" y="3297"/>
                    <a:pt x="3563" y="3337"/>
                    <a:pt x="3654" y="3337"/>
                  </a:cubicBezTo>
                  <a:cubicBezTo>
                    <a:pt x="3700" y="3337"/>
                    <a:pt x="3740" y="3327"/>
                    <a:pt x="3770" y="3297"/>
                  </a:cubicBezTo>
                  <a:cubicBezTo>
                    <a:pt x="3946" y="3212"/>
                    <a:pt x="4030" y="3121"/>
                    <a:pt x="4121" y="2946"/>
                  </a:cubicBezTo>
                  <a:cubicBezTo>
                    <a:pt x="4205" y="2862"/>
                    <a:pt x="4205" y="2687"/>
                    <a:pt x="4205" y="2596"/>
                  </a:cubicBezTo>
                  <a:cubicBezTo>
                    <a:pt x="4205" y="2421"/>
                    <a:pt x="4121" y="2336"/>
                    <a:pt x="4030" y="2245"/>
                  </a:cubicBezTo>
                  <a:cubicBezTo>
                    <a:pt x="3855" y="2070"/>
                    <a:pt x="3595" y="1986"/>
                    <a:pt x="3329" y="1895"/>
                  </a:cubicBezTo>
                  <a:cubicBezTo>
                    <a:pt x="3126" y="1895"/>
                    <a:pt x="2866" y="1895"/>
                    <a:pt x="2679" y="1939"/>
                  </a:cubicBezTo>
                  <a:lnTo>
                    <a:pt x="2679" y="1939"/>
                  </a:lnTo>
                  <a:cubicBezTo>
                    <a:pt x="2924" y="1777"/>
                    <a:pt x="3129" y="1575"/>
                    <a:pt x="3329" y="1369"/>
                  </a:cubicBezTo>
                  <a:cubicBezTo>
                    <a:pt x="3420" y="1194"/>
                    <a:pt x="3504" y="1019"/>
                    <a:pt x="3504" y="844"/>
                  </a:cubicBezTo>
                  <a:cubicBezTo>
                    <a:pt x="3504" y="669"/>
                    <a:pt x="3420" y="494"/>
                    <a:pt x="3329" y="318"/>
                  </a:cubicBezTo>
                  <a:cubicBezTo>
                    <a:pt x="3195" y="184"/>
                    <a:pt x="3011" y="1"/>
                    <a:pt x="2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2"/>
            <p:cNvSpPr/>
            <p:nvPr/>
          </p:nvSpPr>
          <p:spPr>
            <a:xfrm rot="10800000">
              <a:off x="7931652" y="1596462"/>
              <a:ext cx="117425" cy="98200"/>
            </a:xfrm>
            <a:custGeom>
              <a:rect b="b" l="l" r="r" t="t"/>
              <a:pathLst>
                <a:path extrusionOk="0" h="1466" w="1753">
                  <a:moveTo>
                    <a:pt x="1227" y="1"/>
                  </a:moveTo>
                  <a:cubicBezTo>
                    <a:pt x="1227" y="85"/>
                    <a:pt x="1136" y="85"/>
                    <a:pt x="1136" y="85"/>
                  </a:cubicBezTo>
                  <a:cubicBezTo>
                    <a:pt x="1052" y="176"/>
                    <a:pt x="961" y="351"/>
                    <a:pt x="877" y="351"/>
                  </a:cubicBezTo>
                  <a:cubicBezTo>
                    <a:pt x="745" y="351"/>
                    <a:pt x="561" y="200"/>
                    <a:pt x="479" y="200"/>
                  </a:cubicBezTo>
                  <a:cubicBezTo>
                    <a:pt x="451" y="200"/>
                    <a:pt x="435" y="216"/>
                    <a:pt x="435" y="260"/>
                  </a:cubicBezTo>
                  <a:lnTo>
                    <a:pt x="435" y="526"/>
                  </a:lnTo>
                  <a:cubicBezTo>
                    <a:pt x="526" y="526"/>
                    <a:pt x="526" y="610"/>
                    <a:pt x="526" y="701"/>
                  </a:cubicBezTo>
                  <a:cubicBezTo>
                    <a:pt x="526" y="785"/>
                    <a:pt x="351" y="876"/>
                    <a:pt x="176" y="961"/>
                  </a:cubicBezTo>
                  <a:cubicBezTo>
                    <a:pt x="85" y="961"/>
                    <a:pt x="1" y="1052"/>
                    <a:pt x="1" y="1136"/>
                  </a:cubicBezTo>
                  <a:cubicBezTo>
                    <a:pt x="1" y="1227"/>
                    <a:pt x="176" y="1227"/>
                    <a:pt x="260" y="1227"/>
                  </a:cubicBezTo>
                  <a:cubicBezTo>
                    <a:pt x="435" y="1136"/>
                    <a:pt x="526" y="1052"/>
                    <a:pt x="701" y="1052"/>
                  </a:cubicBezTo>
                  <a:cubicBezTo>
                    <a:pt x="701" y="1136"/>
                    <a:pt x="610" y="1311"/>
                    <a:pt x="701" y="1402"/>
                  </a:cubicBezTo>
                  <a:cubicBezTo>
                    <a:pt x="701" y="1444"/>
                    <a:pt x="722" y="1465"/>
                    <a:pt x="755" y="1465"/>
                  </a:cubicBezTo>
                  <a:cubicBezTo>
                    <a:pt x="787" y="1465"/>
                    <a:pt x="831" y="1444"/>
                    <a:pt x="877" y="1402"/>
                  </a:cubicBezTo>
                  <a:cubicBezTo>
                    <a:pt x="877" y="1311"/>
                    <a:pt x="877" y="1227"/>
                    <a:pt x="961" y="1227"/>
                  </a:cubicBezTo>
                  <a:cubicBezTo>
                    <a:pt x="961" y="1052"/>
                    <a:pt x="1052" y="961"/>
                    <a:pt x="1136" y="961"/>
                  </a:cubicBezTo>
                  <a:cubicBezTo>
                    <a:pt x="1227" y="961"/>
                    <a:pt x="1402" y="1052"/>
                    <a:pt x="1486" y="1052"/>
                  </a:cubicBezTo>
                  <a:cubicBezTo>
                    <a:pt x="1753" y="961"/>
                    <a:pt x="1486" y="785"/>
                    <a:pt x="1402" y="701"/>
                  </a:cubicBezTo>
                  <a:cubicBezTo>
                    <a:pt x="1311" y="701"/>
                    <a:pt x="1227" y="610"/>
                    <a:pt x="1227" y="526"/>
                  </a:cubicBezTo>
                  <a:cubicBezTo>
                    <a:pt x="1136" y="435"/>
                    <a:pt x="1227" y="351"/>
                    <a:pt x="1311" y="260"/>
                  </a:cubicBezTo>
                  <a:cubicBezTo>
                    <a:pt x="1311" y="176"/>
                    <a:pt x="1402" y="85"/>
                    <a:pt x="1402" y="85"/>
                  </a:cubicBezTo>
                  <a:cubicBezTo>
                    <a:pt x="1402" y="1"/>
                    <a:pt x="1311"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2"/>
            <p:cNvSpPr/>
            <p:nvPr/>
          </p:nvSpPr>
          <p:spPr>
            <a:xfrm rot="10800000">
              <a:off x="7908207" y="1636324"/>
              <a:ext cx="41330" cy="11789"/>
            </a:xfrm>
            <a:custGeom>
              <a:rect b="b" l="l" r="r" t="t"/>
              <a:pathLst>
                <a:path extrusionOk="0" h="176" w="617">
                  <a:moveTo>
                    <a:pt x="526" y="0"/>
                  </a:moveTo>
                  <a:lnTo>
                    <a:pt x="526" y="84"/>
                  </a:lnTo>
                  <a:lnTo>
                    <a:pt x="617" y="84"/>
                  </a:lnTo>
                  <a:cubicBezTo>
                    <a:pt x="617" y="84"/>
                    <a:pt x="617" y="0"/>
                    <a:pt x="526" y="0"/>
                  </a:cubicBezTo>
                  <a:close/>
                  <a:moveTo>
                    <a:pt x="442" y="84"/>
                  </a:moveTo>
                  <a:cubicBezTo>
                    <a:pt x="351" y="84"/>
                    <a:pt x="175" y="175"/>
                    <a:pt x="0" y="175"/>
                  </a:cubicBezTo>
                  <a:cubicBezTo>
                    <a:pt x="175" y="175"/>
                    <a:pt x="351" y="175"/>
                    <a:pt x="442" y="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2"/>
            <p:cNvSpPr/>
            <p:nvPr/>
          </p:nvSpPr>
          <p:spPr>
            <a:xfrm rot="10800000">
              <a:off x="7926025" y="1648047"/>
              <a:ext cx="58746" cy="29674"/>
            </a:xfrm>
            <a:custGeom>
              <a:rect b="b" l="l" r="r" t="t"/>
              <a:pathLst>
                <a:path extrusionOk="0" h="443" w="877">
                  <a:moveTo>
                    <a:pt x="793" y="1"/>
                  </a:moveTo>
                  <a:lnTo>
                    <a:pt x="793" y="92"/>
                  </a:lnTo>
                  <a:lnTo>
                    <a:pt x="877" y="92"/>
                  </a:lnTo>
                  <a:lnTo>
                    <a:pt x="877" y="1"/>
                  </a:lnTo>
                  <a:close/>
                  <a:moveTo>
                    <a:pt x="793" y="92"/>
                  </a:moveTo>
                  <a:lnTo>
                    <a:pt x="793" y="92"/>
                  </a:lnTo>
                  <a:cubicBezTo>
                    <a:pt x="526" y="267"/>
                    <a:pt x="267" y="351"/>
                    <a:pt x="1" y="442"/>
                  </a:cubicBezTo>
                  <a:cubicBezTo>
                    <a:pt x="267" y="442"/>
                    <a:pt x="617" y="267"/>
                    <a:pt x="793"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2"/>
            <p:cNvSpPr/>
            <p:nvPr/>
          </p:nvSpPr>
          <p:spPr>
            <a:xfrm rot="10800000">
              <a:off x="7972981" y="1648047"/>
              <a:ext cx="11789" cy="40191"/>
            </a:xfrm>
            <a:custGeom>
              <a:rect b="b" l="l" r="r" t="t"/>
              <a:pathLst>
                <a:path extrusionOk="0" h="600" w="176">
                  <a:moveTo>
                    <a:pt x="176" y="1"/>
                  </a:moveTo>
                  <a:cubicBezTo>
                    <a:pt x="172" y="257"/>
                    <a:pt x="90" y="426"/>
                    <a:pt x="1" y="508"/>
                  </a:cubicBezTo>
                  <a:lnTo>
                    <a:pt x="1" y="599"/>
                  </a:lnTo>
                  <a:cubicBezTo>
                    <a:pt x="90" y="428"/>
                    <a:pt x="172" y="257"/>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2"/>
            <p:cNvSpPr/>
            <p:nvPr/>
          </p:nvSpPr>
          <p:spPr>
            <a:xfrm rot="10800000">
              <a:off x="7990331" y="1643827"/>
              <a:ext cx="35234" cy="10383"/>
            </a:xfrm>
            <a:custGeom>
              <a:rect b="b" l="l" r="r" t="t"/>
              <a:pathLst>
                <a:path extrusionOk="0" h="155" w="526">
                  <a:moveTo>
                    <a:pt x="0" y="0"/>
                  </a:moveTo>
                  <a:lnTo>
                    <a:pt x="0" y="91"/>
                  </a:lnTo>
                  <a:cubicBezTo>
                    <a:pt x="88" y="133"/>
                    <a:pt x="175" y="154"/>
                    <a:pt x="263" y="154"/>
                  </a:cubicBezTo>
                  <a:cubicBezTo>
                    <a:pt x="350" y="154"/>
                    <a:pt x="438" y="133"/>
                    <a:pt x="526" y="91"/>
                  </a:cubicBezTo>
                  <a:lnTo>
                    <a:pt x="526" y="91"/>
                  </a:lnTo>
                  <a:cubicBezTo>
                    <a:pt x="467" y="119"/>
                    <a:pt x="409" y="129"/>
                    <a:pt x="354" y="129"/>
                  </a:cubicBezTo>
                  <a:cubicBezTo>
                    <a:pt x="243" y="129"/>
                    <a:pt x="145" y="91"/>
                    <a:pt x="84" y="91"/>
                  </a:cubicBezTo>
                  <a:lnTo>
                    <a:pt x="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2"/>
            <p:cNvSpPr/>
            <p:nvPr/>
          </p:nvSpPr>
          <p:spPr>
            <a:xfrm rot="10800000">
              <a:off x="7972982" y="1572019"/>
              <a:ext cx="15541" cy="72947"/>
            </a:xfrm>
            <a:custGeom>
              <a:rect b="b" l="l" r="r" t="t"/>
              <a:pathLst>
                <a:path extrusionOk="0" h="1089" w="232">
                  <a:moveTo>
                    <a:pt x="38" y="0"/>
                  </a:moveTo>
                  <a:cubicBezTo>
                    <a:pt x="19" y="0"/>
                    <a:pt x="1" y="37"/>
                    <a:pt x="57" y="37"/>
                  </a:cubicBezTo>
                  <a:cubicBezTo>
                    <a:pt x="57" y="9"/>
                    <a:pt x="47" y="0"/>
                    <a:pt x="38" y="0"/>
                  </a:cubicBezTo>
                  <a:close/>
                  <a:moveTo>
                    <a:pt x="57" y="37"/>
                  </a:moveTo>
                  <a:lnTo>
                    <a:pt x="57" y="128"/>
                  </a:lnTo>
                  <a:cubicBezTo>
                    <a:pt x="148" y="128"/>
                    <a:pt x="148" y="213"/>
                    <a:pt x="148" y="213"/>
                  </a:cubicBezTo>
                  <a:lnTo>
                    <a:pt x="148" y="128"/>
                  </a:lnTo>
                  <a:lnTo>
                    <a:pt x="57" y="37"/>
                  </a:lnTo>
                  <a:close/>
                  <a:moveTo>
                    <a:pt x="148" y="213"/>
                  </a:moveTo>
                  <a:cubicBezTo>
                    <a:pt x="148" y="304"/>
                    <a:pt x="232" y="388"/>
                    <a:pt x="232" y="479"/>
                  </a:cubicBezTo>
                  <a:cubicBezTo>
                    <a:pt x="232" y="388"/>
                    <a:pt x="232" y="304"/>
                    <a:pt x="148" y="213"/>
                  </a:cubicBezTo>
                  <a:close/>
                  <a:moveTo>
                    <a:pt x="232" y="479"/>
                  </a:moveTo>
                  <a:cubicBezTo>
                    <a:pt x="232" y="654"/>
                    <a:pt x="232" y="829"/>
                    <a:pt x="148" y="1004"/>
                  </a:cubicBezTo>
                  <a:lnTo>
                    <a:pt x="148" y="1089"/>
                  </a:lnTo>
                  <a:lnTo>
                    <a:pt x="232" y="1089"/>
                  </a:lnTo>
                  <a:lnTo>
                    <a:pt x="232" y="1004"/>
                  </a:lnTo>
                  <a:lnTo>
                    <a:pt x="232" y="47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2"/>
            <p:cNvSpPr/>
            <p:nvPr/>
          </p:nvSpPr>
          <p:spPr>
            <a:xfrm rot="10800000">
              <a:off x="7990331" y="1601090"/>
              <a:ext cx="35234" cy="41397"/>
            </a:xfrm>
            <a:custGeom>
              <a:rect b="b" l="l" r="r" t="t"/>
              <a:pathLst>
                <a:path extrusionOk="0" h="618" w="526">
                  <a:moveTo>
                    <a:pt x="526" y="0"/>
                  </a:moveTo>
                  <a:cubicBezTo>
                    <a:pt x="435" y="267"/>
                    <a:pt x="259" y="442"/>
                    <a:pt x="84" y="526"/>
                  </a:cubicBezTo>
                  <a:cubicBezTo>
                    <a:pt x="259" y="442"/>
                    <a:pt x="435" y="267"/>
                    <a:pt x="526" y="91"/>
                  </a:cubicBezTo>
                  <a:lnTo>
                    <a:pt x="526" y="0"/>
                  </a:lnTo>
                  <a:close/>
                  <a:moveTo>
                    <a:pt x="0" y="526"/>
                  </a:moveTo>
                  <a:lnTo>
                    <a:pt x="84" y="617"/>
                  </a:lnTo>
                  <a:lnTo>
                    <a:pt x="84" y="52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2"/>
            <p:cNvSpPr/>
            <p:nvPr/>
          </p:nvSpPr>
          <p:spPr>
            <a:xfrm rot="10800000">
              <a:off x="7955096" y="1606844"/>
              <a:ext cx="23579" cy="35234"/>
            </a:xfrm>
            <a:custGeom>
              <a:rect b="b" l="l" r="r" t="t"/>
              <a:pathLst>
                <a:path extrusionOk="0" h="526" w="352">
                  <a:moveTo>
                    <a:pt x="1" y="0"/>
                  </a:moveTo>
                  <a:cubicBezTo>
                    <a:pt x="31" y="34"/>
                    <a:pt x="63" y="55"/>
                    <a:pt x="95" y="72"/>
                  </a:cubicBezTo>
                  <a:lnTo>
                    <a:pt x="95" y="72"/>
                  </a:lnTo>
                  <a:cubicBezTo>
                    <a:pt x="66" y="43"/>
                    <a:pt x="35" y="18"/>
                    <a:pt x="1" y="0"/>
                  </a:cubicBezTo>
                  <a:close/>
                  <a:moveTo>
                    <a:pt x="95" y="72"/>
                  </a:moveTo>
                  <a:lnTo>
                    <a:pt x="95" y="72"/>
                  </a:lnTo>
                  <a:cubicBezTo>
                    <a:pt x="209" y="191"/>
                    <a:pt x="278" y="385"/>
                    <a:pt x="351" y="526"/>
                  </a:cubicBezTo>
                  <a:cubicBezTo>
                    <a:pt x="351" y="442"/>
                    <a:pt x="260" y="267"/>
                    <a:pt x="260" y="176"/>
                  </a:cubicBezTo>
                  <a:cubicBezTo>
                    <a:pt x="207" y="122"/>
                    <a:pt x="150" y="103"/>
                    <a:pt x="95" y="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2"/>
            <p:cNvSpPr/>
            <p:nvPr/>
          </p:nvSpPr>
          <p:spPr>
            <a:xfrm rot="10800000">
              <a:off x="7984704" y="1595463"/>
              <a:ext cx="11789" cy="40928"/>
            </a:xfrm>
            <a:custGeom>
              <a:rect b="b" l="l" r="r" t="t"/>
              <a:pathLst>
                <a:path extrusionOk="0" h="611" w="176">
                  <a:moveTo>
                    <a:pt x="92" y="0"/>
                  </a:moveTo>
                  <a:cubicBezTo>
                    <a:pt x="176" y="85"/>
                    <a:pt x="176" y="176"/>
                    <a:pt x="176" y="260"/>
                  </a:cubicBezTo>
                  <a:lnTo>
                    <a:pt x="176" y="0"/>
                  </a:lnTo>
                  <a:close/>
                  <a:moveTo>
                    <a:pt x="176" y="260"/>
                  </a:moveTo>
                  <a:cubicBezTo>
                    <a:pt x="176" y="351"/>
                    <a:pt x="92" y="526"/>
                    <a:pt x="92" y="526"/>
                  </a:cubicBezTo>
                  <a:cubicBezTo>
                    <a:pt x="92" y="610"/>
                    <a:pt x="1" y="610"/>
                    <a:pt x="1" y="610"/>
                  </a:cubicBezTo>
                  <a:lnTo>
                    <a:pt x="92" y="610"/>
                  </a:lnTo>
                  <a:cubicBezTo>
                    <a:pt x="176" y="526"/>
                    <a:pt x="176" y="435"/>
                    <a:pt x="176" y="2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2"/>
            <p:cNvSpPr/>
            <p:nvPr/>
          </p:nvSpPr>
          <p:spPr>
            <a:xfrm rot="10800000">
              <a:off x="7990331" y="1654143"/>
              <a:ext cx="23512" cy="17483"/>
            </a:xfrm>
            <a:custGeom>
              <a:rect b="b" l="l" r="r" t="t"/>
              <a:pathLst>
                <a:path extrusionOk="0" h="261" w="351">
                  <a:moveTo>
                    <a:pt x="0" y="1"/>
                  </a:moveTo>
                  <a:lnTo>
                    <a:pt x="0" y="1"/>
                  </a:lnTo>
                  <a:cubicBezTo>
                    <a:pt x="84" y="176"/>
                    <a:pt x="175" y="176"/>
                    <a:pt x="351" y="260"/>
                  </a:cubicBezTo>
                  <a:cubicBezTo>
                    <a:pt x="260" y="176"/>
                    <a:pt x="84" y="8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2"/>
            <p:cNvSpPr/>
            <p:nvPr/>
          </p:nvSpPr>
          <p:spPr>
            <a:xfrm rot="10800000">
              <a:off x="7978608" y="1654143"/>
              <a:ext cx="11789" cy="35301"/>
            </a:xfrm>
            <a:custGeom>
              <a:rect b="b" l="l" r="r" t="t"/>
              <a:pathLst>
                <a:path extrusionOk="0" h="527" w="176">
                  <a:moveTo>
                    <a:pt x="85" y="1"/>
                  </a:moveTo>
                  <a:lnTo>
                    <a:pt x="85" y="92"/>
                  </a:lnTo>
                  <a:cubicBezTo>
                    <a:pt x="176" y="176"/>
                    <a:pt x="85" y="351"/>
                    <a:pt x="1" y="526"/>
                  </a:cubicBezTo>
                  <a:lnTo>
                    <a:pt x="85" y="526"/>
                  </a:lnTo>
                  <a:cubicBezTo>
                    <a:pt x="176" y="351"/>
                    <a:pt x="176" y="176"/>
                    <a:pt x="176" y="92"/>
                  </a:cubicBezTo>
                  <a:lnTo>
                    <a:pt x="1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2"/>
            <p:cNvSpPr/>
            <p:nvPr/>
          </p:nvSpPr>
          <p:spPr>
            <a:xfrm rot="10800000">
              <a:off x="7996561" y="1630697"/>
              <a:ext cx="40794" cy="11722"/>
            </a:xfrm>
            <a:custGeom>
              <a:rect b="b" l="l" r="r" t="t"/>
              <a:pathLst>
                <a:path extrusionOk="0" h="175" w="609">
                  <a:moveTo>
                    <a:pt x="608" y="1"/>
                  </a:moveTo>
                  <a:lnTo>
                    <a:pt x="608" y="1"/>
                  </a:lnTo>
                  <a:cubicBezTo>
                    <a:pt x="485" y="65"/>
                    <a:pt x="361" y="125"/>
                    <a:pt x="238" y="125"/>
                  </a:cubicBezTo>
                  <a:cubicBezTo>
                    <a:pt x="187" y="125"/>
                    <a:pt x="136" y="115"/>
                    <a:pt x="85" y="90"/>
                  </a:cubicBezTo>
                  <a:lnTo>
                    <a:pt x="1" y="90"/>
                  </a:lnTo>
                  <a:lnTo>
                    <a:pt x="1" y="175"/>
                  </a:lnTo>
                  <a:lnTo>
                    <a:pt x="85" y="175"/>
                  </a:lnTo>
                  <a:cubicBezTo>
                    <a:pt x="259" y="175"/>
                    <a:pt x="434" y="91"/>
                    <a:pt x="6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42"/>
          <p:cNvGrpSpPr/>
          <p:nvPr/>
        </p:nvGrpSpPr>
        <p:grpSpPr>
          <a:xfrm>
            <a:off x="8125581" y="963784"/>
            <a:ext cx="176104" cy="311140"/>
            <a:chOff x="8137231" y="1237359"/>
            <a:chExt cx="176104" cy="311140"/>
          </a:xfrm>
        </p:grpSpPr>
        <p:sp>
          <p:nvSpPr>
            <p:cNvPr id="1529" name="Google Shape;1529;p42"/>
            <p:cNvSpPr/>
            <p:nvPr/>
          </p:nvSpPr>
          <p:spPr>
            <a:xfrm rot="10800000">
              <a:off x="8184188" y="1364960"/>
              <a:ext cx="123051" cy="171884"/>
            </a:xfrm>
            <a:custGeom>
              <a:rect b="b" l="l" r="r" t="t"/>
              <a:pathLst>
                <a:path extrusionOk="0" h="2566" w="1837">
                  <a:moveTo>
                    <a:pt x="473" y="1"/>
                  </a:moveTo>
                  <a:cubicBezTo>
                    <a:pt x="78" y="1"/>
                    <a:pt x="1" y="893"/>
                    <a:pt x="1" y="1148"/>
                  </a:cubicBezTo>
                  <a:cubicBezTo>
                    <a:pt x="1" y="1499"/>
                    <a:pt x="85" y="1933"/>
                    <a:pt x="351" y="2199"/>
                  </a:cubicBezTo>
                  <a:cubicBezTo>
                    <a:pt x="568" y="2416"/>
                    <a:pt x="918" y="2566"/>
                    <a:pt x="1257" y="2566"/>
                  </a:cubicBezTo>
                  <a:cubicBezTo>
                    <a:pt x="1466" y="2566"/>
                    <a:pt x="1671" y="2508"/>
                    <a:pt x="1837" y="2375"/>
                  </a:cubicBezTo>
                  <a:lnTo>
                    <a:pt x="1486" y="1148"/>
                  </a:lnTo>
                  <a:cubicBezTo>
                    <a:pt x="1402" y="882"/>
                    <a:pt x="1227" y="623"/>
                    <a:pt x="1052" y="448"/>
                  </a:cubicBezTo>
                  <a:cubicBezTo>
                    <a:pt x="877" y="272"/>
                    <a:pt x="701" y="6"/>
                    <a:pt x="526" y="6"/>
                  </a:cubicBezTo>
                  <a:cubicBezTo>
                    <a:pt x="508" y="3"/>
                    <a:pt x="490" y="1"/>
                    <a:pt x="4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2"/>
            <p:cNvSpPr/>
            <p:nvPr/>
          </p:nvSpPr>
          <p:spPr>
            <a:xfrm rot="10800000">
              <a:off x="8184188" y="1362348"/>
              <a:ext cx="129147" cy="177912"/>
            </a:xfrm>
            <a:custGeom>
              <a:rect b="b" l="l" r="r" t="t"/>
              <a:pathLst>
                <a:path extrusionOk="0" h="2656" w="1928">
                  <a:moveTo>
                    <a:pt x="1918" y="2379"/>
                  </a:moveTo>
                  <a:lnTo>
                    <a:pt x="1918" y="2379"/>
                  </a:lnTo>
                  <a:cubicBezTo>
                    <a:pt x="1922" y="2395"/>
                    <a:pt x="1925" y="2410"/>
                    <a:pt x="1928" y="2426"/>
                  </a:cubicBezTo>
                  <a:cubicBezTo>
                    <a:pt x="1928" y="2407"/>
                    <a:pt x="1924" y="2392"/>
                    <a:pt x="1918" y="2379"/>
                  </a:cubicBezTo>
                  <a:close/>
                  <a:moveTo>
                    <a:pt x="540" y="1"/>
                  </a:moveTo>
                  <a:cubicBezTo>
                    <a:pt x="368" y="1"/>
                    <a:pt x="246" y="206"/>
                    <a:pt x="176" y="407"/>
                  </a:cubicBezTo>
                  <a:cubicBezTo>
                    <a:pt x="0" y="1024"/>
                    <a:pt x="0" y="1984"/>
                    <a:pt x="617" y="2426"/>
                  </a:cubicBezTo>
                  <a:cubicBezTo>
                    <a:pt x="850" y="2565"/>
                    <a:pt x="1110" y="2655"/>
                    <a:pt x="1354" y="2655"/>
                  </a:cubicBezTo>
                  <a:cubicBezTo>
                    <a:pt x="1565" y="2655"/>
                    <a:pt x="1765" y="2588"/>
                    <a:pt x="1928" y="2426"/>
                  </a:cubicBezTo>
                  <a:lnTo>
                    <a:pt x="1843" y="2426"/>
                  </a:lnTo>
                  <a:cubicBezTo>
                    <a:pt x="1843" y="2510"/>
                    <a:pt x="1752" y="2510"/>
                    <a:pt x="1668" y="2510"/>
                  </a:cubicBezTo>
                  <a:cubicBezTo>
                    <a:pt x="1493" y="2601"/>
                    <a:pt x="1402" y="2601"/>
                    <a:pt x="1227" y="2601"/>
                  </a:cubicBezTo>
                  <a:cubicBezTo>
                    <a:pt x="968" y="2601"/>
                    <a:pt x="701" y="2426"/>
                    <a:pt x="442" y="2250"/>
                  </a:cubicBezTo>
                  <a:cubicBezTo>
                    <a:pt x="267" y="1984"/>
                    <a:pt x="92" y="1634"/>
                    <a:pt x="92" y="1283"/>
                  </a:cubicBezTo>
                  <a:cubicBezTo>
                    <a:pt x="92" y="1108"/>
                    <a:pt x="92" y="933"/>
                    <a:pt x="176" y="758"/>
                  </a:cubicBezTo>
                  <a:cubicBezTo>
                    <a:pt x="176" y="583"/>
                    <a:pt x="176" y="407"/>
                    <a:pt x="351" y="232"/>
                  </a:cubicBezTo>
                  <a:cubicBezTo>
                    <a:pt x="351" y="148"/>
                    <a:pt x="442" y="57"/>
                    <a:pt x="526" y="57"/>
                  </a:cubicBezTo>
                  <a:cubicBezTo>
                    <a:pt x="701" y="57"/>
                    <a:pt x="876" y="148"/>
                    <a:pt x="968" y="232"/>
                  </a:cubicBezTo>
                  <a:cubicBezTo>
                    <a:pt x="1227" y="583"/>
                    <a:pt x="1402" y="849"/>
                    <a:pt x="1493" y="1199"/>
                  </a:cubicBezTo>
                  <a:cubicBezTo>
                    <a:pt x="1493" y="1199"/>
                    <a:pt x="1493" y="1199"/>
                    <a:pt x="1493" y="1199"/>
                  </a:cubicBezTo>
                  <a:lnTo>
                    <a:pt x="1493" y="1199"/>
                  </a:lnTo>
                  <a:cubicBezTo>
                    <a:pt x="1493" y="1218"/>
                    <a:pt x="1497" y="1232"/>
                    <a:pt x="1504" y="1243"/>
                  </a:cubicBezTo>
                  <a:lnTo>
                    <a:pt x="1504" y="1243"/>
                  </a:lnTo>
                  <a:cubicBezTo>
                    <a:pt x="1585" y="1571"/>
                    <a:pt x="1672" y="1820"/>
                    <a:pt x="1752" y="2075"/>
                  </a:cubicBezTo>
                  <a:cubicBezTo>
                    <a:pt x="1752" y="2159"/>
                    <a:pt x="1843" y="2159"/>
                    <a:pt x="1843" y="2250"/>
                  </a:cubicBezTo>
                  <a:cubicBezTo>
                    <a:pt x="1843" y="2317"/>
                    <a:pt x="1897" y="2331"/>
                    <a:pt x="1918" y="2379"/>
                  </a:cubicBezTo>
                  <a:lnTo>
                    <a:pt x="1918" y="2379"/>
                  </a:lnTo>
                  <a:cubicBezTo>
                    <a:pt x="1831" y="1959"/>
                    <a:pt x="1665" y="1619"/>
                    <a:pt x="1577" y="1199"/>
                  </a:cubicBezTo>
                  <a:cubicBezTo>
                    <a:pt x="1493" y="933"/>
                    <a:pt x="1318" y="758"/>
                    <a:pt x="1227" y="499"/>
                  </a:cubicBezTo>
                  <a:cubicBezTo>
                    <a:pt x="1052" y="323"/>
                    <a:pt x="968" y="148"/>
                    <a:pt x="701" y="57"/>
                  </a:cubicBezTo>
                  <a:cubicBezTo>
                    <a:pt x="643" y="18"/>
                    <a:pt x="589" y="1"/>
                    <a:pt x="5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2"/>
            <p:cNvSpPr/>
            <p:nvPr/>
          </p:nvSpPr>
          <p:spPr>
            <a:xfrm rot="10800000">
              <a:off x="8160743" y="1372731"/>
              <a:ext cx="99540" cy="175769"/>
            </a:xfrm>
            <a:custGeom>
              <a:rect b="b" l="l" r="r" t="t"/>
              <a:pathLst>
                <a:path extrusionOk="0" h="2624" w="1486">
                  <a:moveTo>
                    <a:pt x="438" y="0"/>
                  </a:moveTo>
                  <a:cubicBezTo>
                    <a:pt x="436" y="0"/>
                    <a:pt x="435" y="2"/>
                    <a:pt x="435" y="5"/>
                  </a:cubicBezTo>
                  <a:cubicBezTo>
                    <a:pt x="176" y="446"/>
                    <a:pt x="0" y="1056"/>
                    <a:pt x="84" y="1582"/>
                  </a:cubicBezTo>
                  <a:cubicBezTo>
                    <a:pt x="162" y="1880"/>
                    <a:pt x="488" y="2624"/>
                    <a:pt x="907" y="2624"/>
                  </a:cubicBezTo>
                  <a:cubicBezTo>
                    <a:pt x="981" y="2624"/>
                    <a:pt x="1057" y="2601"/>
                    <a:pt x="1136" y="2549"/>
                  </a:cubicBezTo>
                  <a:lnTo>
                    <a:pt x="1227" y="2457"/>
                  </a:lnTo>
                  <a:cubicBezTo>
                    <a:pt x="1486" y="2023"/>
                    <a:pt x="1402" y="1497"/>
                    <a:pt x="1227" y="1056"/>
                  </a:cubicBezTo>
                  <a:cubicBezTo>
                    <a:pt x="1227" y="975"/>
                    <a:pt x="494" y="0"/>
                    <a:pt x="4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2"/>
            <p:cNvSpPr/>
            <p:nvPr/>
          </p:nvSpPr>
          <p:spPr>
            <a:xfrm rot="10800000">
              <a:off x="8160743" y="1370721"/>
              <a:ext cx="99540" cy="177510"/>
            </a:xfrm>
            <a:custGeom>
              <a:rect b="b" l="l" r="r" t="t"/>
              <a:pathLst>
                <a:path extrusionOk="0" h="2650" w="1486">
                  <a:moveTo>
                    <a:pt x="435" y="1"/>
                  </a:moveTo>
                  <a:lnTo>
                    <a:pt x="526" y="92"/>
                  </a:lnTo>
                  <a:cubicBezTo>
                    <a:pt x="610" y="176"/>
                    <a:pt x="610" y="267"/>
                    <a:pt x="701" y="267"/>
                  </a:cubicBezTo>
                  <a:cubicBezTo>
                    <a:pt x="701" y="176"/>
                    <a:pt x="526" y="1"/>
                    <a:pt x="435" y="1"/>
                  </a:cubicBezTo>
                  <a:close/>
                  <a:moveTo>
                    <a:pt x="701" y="267"/>
                  </a:moveTo>
                  <a:cubicBezTo>
                    <a:pt x="876" y="526"/>
                    <a:pt x="1051" y="793"/>
                    <a:pt x="1227" y="968"/>
                  </a:cubicBezTo>
                  <a:cubicBezTo>
                    <a:pt x="1311" y="1227"/>
                    <a:pt x="1402" y="1402"/>
                    <a:pt x="1402" y="1669"/>
                  </a:cubicBezTo>
                  <a:cubicBezTo>
                    <a:pt x="1402" y="1772"/>
                    <a:pt x="1402" y="1905"/>
                    <a:pt x="1385" y="2038"/>
                  </a:cubicBezTo>
                  <a:lnTo>
                    <a:pt x="1385" y="2038"/>
                  </a:lnTo>
                  <a:cubicBezTo>
                    <a:pt x="1396" y="1974"/>
                    <a:pt x="1402" y="1909"/>
                    <a:pt x="1402" y="1844"/>
                  </a:cubicBezTo>
                  <a:cubicBezTo>
                    <a:pt x="1486" y="1578"/>
                    <a:pt x="1402" y="1227"/>
                    <a:pt x="1311" y="1052"/>
                  </a:cubicBezTo>
                  <a:cubicBezTo>
                    <a:pt x="1227" y="877"/>
                    <a:pt x="1136" y="793"/>
                    <a:pt x="1051" y="702"/>
                  </a:cubicBezTo>
                  <a:cubicBezTo>
                    <a:pt x="960" y="526"/>
                    <a:pt x="876" y="442"/>
                    <a:pt x="701" y="267"/>
                  </a:cubicBezTo>
                  <a:close/>
                  <a:moveTo>
                    <a:pt x="1385" y="2038"/>
                  </a:moveTo>
                  <a:cubicBezTo>
                    <a:pt x="1351" y="2231"/>
                    <a:pt x="1267" y="2413"/>
                    <a:pt x="1136" y="2545"/>
                  </a:cubicBezTo>
                  <a:cubicBezTo>
                    <a:pt x="1295" y="2439"/>
                    <a:pt x="1359" y="2238"/>
                    <a:pt x="1385" y="2038"/>
                  </a:cubicBezTo>
                  <a:close/>
                  <a:moveTo>
                    <a:pt x="435" y="1"/>
                  </a:moveTo>
                  <a:cubicBezTo>
                    <a:pt x="351" y="1"/>
                    <a:pt x="351" y="92"/>
                    <a:pt x="351" y="176"/>
                  </a:cubicBezTo>
                  <a:cubicBezTo>
                    <a:pt x="260" y="267"/>
                    <a:pt x="260" y="351"/>
                    <a:pt x="260" y="442"/>
                  </a:cubicBezTo>
                  <a:cubicBezTo>
                    <a:pt x="84" y="793"/>
                    <a:pt x="0" y="1143"/>
                    <a:pt x="84" y="1402"/>
                  </a:cubicBezTo>
                  <a:cubicBezTo>
                    <a:pt x="84" y="1669"/>
                    <a:pt x="176" y="1844"/>
                    <a:pt x="260" y="2019"/>
                  </a:cubicBezTo>
                  <a:cubicBezTo>
                    <a:pt x="331" y="2223"/>
                    <a:pt x="564" y="2650"/>
                    <a:pt x="872" y="2650"/>
                  </a:cubicBezTo>
                  <a:cubicBezTo>
                    <a:pt x="955" y="2650"/>
                    <a:pt x="1043" y="2619"/>
                    <a:pt x="1136" y="2545"/>
                  </a:cubicBezTo>
                  <a:lnTo>
                    <a:pt x="1136" y="2545"/>
                  </a:lnTo>
                  <a:cubicBezTo>
                    <a:pt x="1069" y="2594"/>
                    <a:pt x="1003" y="2615"/>
                    <a:pt x="939" y="2615"/>
                  </a:cubicBezTo>
                  <a:cubicBezTo>
                    <a:pt x="662" y="2615"/>
                    <a:pt x="419" y="2229"/>
                    <a:pt x="351" y="2019"/>
                  </a:cubicBezTo>
                  <a:cubicBezTo>
                    <a:pt x="260" y="1928"/>
                    <a:pt x="176" y="1753"/>
                    <a:pt x="176" y="1578"/>
                  </a:cubicBezTo>
                  <a:cubicBezTo>
                    <a:pt x="84" y="1318"/>
                    <a:pt x="84" y="968"/>
                    <a:pt x="176" y="702"/>
                  </a:cubicBezTo>
                  <a:cubicBezTo>
                    <a:pt x="260" y="526"/>
                    <a:pt x="260" y="442"/>
                    <a:pt x="351" y="267"/>
                  </a:cubicBezTo>
                  <a:cubicBezTo>
                    <a:pt x="351" y="176"/>
                    <a:pt x="351" y="176"/>
                    <a:pt x="435" y="92"/>
                  </a:cubicBez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2"/>
            <p:cNvSpPr/>
            <p:nvPr/>
          </p:nvSpPr>
          <p:spPr>
            <a:xfrm rot="10800000">
              <a:off x="8137231" y="1237359"/>
              <a:ext cx="111329" cy="164314"/>
            </a:xfrm>
            <a:custGeom>
              <a:rect b="b" l="l" r="r" t="t"/>
              <a:pathLst>
                <a:path extrusionOk="0" h="2453" w="1662">
                  <a:moveTo>
                    <a:pt x="1052" y="0"/>
                  </a:moveTo>
                  <a:cubicBezTo>
                    <a:pt x="961" y="0"/>
                    <a:pt x="876" y="84"/>
                    <a:pt x="785" y="175"/>
                  </a:cubicBezTo>
                  <a:cubicBezTo>
                    <a:pt x="743" y="130"/>
                    <a:pt x="678" y="107"/>
                    <a:pt x="613" y="107"/>
                  </a:cubicBezTo>
                  <a:cubicBezTo>
                    <a:pt x="547" y="107"/>
                    <a:pt x="481" y="130"/>
                    <a:pt x="435" y="175"/>
                  </a:cubicBezTo>
                  <a:cubicBezTo>
                    <a:pt x="351" y="175"/>
                    <a:pt x="351" y="259"/>
                    <a:pt x="351" y="259"/>
                  </a:cubicBezTo>
                  <a:cubicBezTo>
                    <a:pt x="176" y="351"/>
                    <a:pt x="85" y="351"/>
                    <a:pt x="1" y="526"/>
                  </a:cubicBezTo>
                  <a:lnTo>
                    <a:pt x="85" y="610"/>
                  </a:lnTo>
                  <a:cubicBezTo>
                    <a:pt x="85" y="655"/>
                    <a:pt x="107" y="655"/>
                    <a:pt x="141" y="655"/>
                  </a:cubicBezTo>
                  <a:cubicBezTo>
                    <a:pt x="174" y="655"/>
                    <a:pt x="218" y="655"/>
                    <a:pt x="260" y="701"/>
                  </a:cubicBezTo>
                  <a:cubicBezTo>
                    <a:pt x="610" y="785"/>
                    <a:pt x="785" y="1051"/>
                    <a:pt x="961" y="1402"/>
                  </a:cubicBezTo>
                  <a:cubicBezTo>
                    <a:pt x="1136" y="1752"/>
                    <a:pt x="1136" y="2187"/>
                    <a:pt x="1486" y="2453"/>
                  </a:cubicBezTo>
                  <a:cubicBezTo>
                    <a:pt x="1486" y="2453"/>
                    <a:pt x="1661" y="2453"/>
                    <a:pt x="1577" y="2362"/>
                  </a:cubicBezTo>
                  <a:cubicBezTo>
                    <a:pt x="1577" y="2102"/>
                    <a:pt x="1486" y="1752"/>
                    <a:pt x="1402" y="1486"/>
                  </a:cubicBezTo>
                  <a:cubicBezTo>
                    <a:pt x="1311" y="1227"/>
                    <a:pt x="1136" y="960"/>
                    <a:pt x="1052" y="610"/>
                  </a:cubicBezTo>
                  <a:cubicBezTo>
                    <a:pt x="1136" y="526"/>
                    <a:pt x="1227" y="435"/>
                    <a:pt x="1311" y="259"/>
                  </a:cubicBezTo>
                  <a:cubicBezTo>
                    <a:pt x="1311" y="175"/>
                    <a:pt x="1227" y="0"/>
                    <a:pt x="1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43"/>
          <p:cNvSpPr/>
          <p:nvPr/>
        </p:nvSpPr>
        <p:spPr>
          <a:xfrm>
            <a:off x="842775" y="776375"/>
            <a:ext cx="5393700" cy="10842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3"/>
          <p:cNvSpPr txBox="1"/>
          <p:nvPr>
            <p:ph type="title"/>
          </p:nvPr>
        </p:nvSpPr>
        <p:spPr>
          <a:xfrm>
            <a:off x="985800" y="868175"/>
            <a:ext cx="5160900" cy="900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a:t>
            </a:r>
            <a:r>
              <a:rPr lang="en"/>
              <a:t>655,400</a:t>
            </a:r>
            <a:endParaRPr/>
          </a:p>
        </p:txBody>
      </p:sp>
      <p:sp>
        <p:nvSpPr>
          <p:cNvPr id="1540" name="Google Shape;1540;p43"/>
          <p:cNvSpPr txBox="1"/>
          <p:nvPr>
            <p:ph idx="1" type="body"/>
          </p:nvPr>
        </p:nvSpPr>
        <p:spPr>
          <a:xfrm>
            <a:off x="985800" y="1931467"/>
            <a:ext cx="5827800" cy="32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Big numbers catch your attention</a:t>
            </a:r>
            <a:endParaRPr/>
          </a:p>
        </p:txBody>
      </p:sp>
      <p:sp>
        <p:nvSpPr>
          <p:cNvPr id="1541" name="Google Shape;1541;p43"/>
          <p:cNvSpPr/>
          <p:nvPr/>
        </p:nvSpPr>
        <p:spPr>
          <a:xfrm>
            <a:off x="842767" y="199277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3"/>
          <p:cNvSpPr/>
          <p:nvPr/>
        </p:nvSpPr>
        <p:spPr>
          <a:xfrm>
            <a:off x="6083118" y="612674"/>
            <a:ext cx="319243" cy="327001"/>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 name="Google Shape;1543;p43"/>
          <p:cNvGrpSpPr/>
          <p:nvPr/>
        </p:nvGrpSpPr>
        <p:grpSpPr>
          <a:xfrm>
            <a:off x="5715745" y="2061455"/>
            <a:ext cx="2131318" cy="2050083"/>
            <a:chOff x="6236478" y="2061365"/>
            <a:chExt cx="1610365" cy="1548986"/>
          </a:xfrm>
        </p:grpSpPr>
        <p:sp>
          <p:nvSpPr>
            <p:cNvPr id="1544" name="Google Shape;1544;p43"/>
            <p:cNvSpPr/>
            <p:nvPr/>
          </p:nvSpPr>
          <p:spPr>
            <a:xfrm rot="1932776">
              <a:off x="6419934" y="2312179"/>
              <a:ext cx="1243454" cy="1047358"/>
            </a:xfrm>
            <a:custGeom>
              <a:rect b="b" l="l" r="r" t="t"/>
              <a:pathLst>
                <a:path extrusionOk="0" h="26561" w="31534">
                  <a:moveTo>
                    <a:pt x="19184" y="227"/>
                  </a:moveTo>
                  <a:cubicBezTo>
                    <a:pt x="19412" y="227"/>
                    <a:pt x="19606" y="306"/>
                    <a:pt x="19796" y="435"/>
                  </a:cubicBezTo>
                  <a:cubicBezTo>
                    <a:pt x="20322" y="701"/>
                    <a:pt x="20763" y="1051"/>
                    <a:pt x="21198" y="1402"/>
                  </a:cubicBezTo>
                  <a:cubicBezTo>
                    <a:pt x="21723" y="1752"/>
                    <a:pt x="22165" y="2102"/>
                    <a:pt x="22599" y="2537"/>
                  </a:cubicBezTo>
                  <a:cubicBezTo>
                    <a:pt x="22949" y="2803"/>
                    <a:pt x="23216" y="3153"/>
                    <a:pt x="23566" y="3504"/>
                  </a:cubicBezTo>
                  <a:cubicBezTo>
                    <a:pt x="23825" y="3854"/>
                    <a:pt x="24001" y="4205"/>
                    <a:pt x="24267" y="4464"/>
                  </a:cubicBezTo>
                  <a:cubicBezTo>
                    <a:pt x="24351" y="4555"/>
                    <a:pt x="24351" y="4555"/>
                    <a:pt x="24351" y="4639"/>
                  </a:cubicBezTo>
                  <a:lnTo>
                    <a:pt x="24176" y="4639"/>
                  </a:lnTo>
                  <a:cubicBezTo>
                    <a:pt x="23741" y="4555"/>
                    <a:pt x="23300" y="4464"/>
                    <a:pt x="22865" y="4464"/>
                  </a:cubicBezTo>
                  <a:lnTo>
                    <a:pt x="20763" y="4205"/>
                  </a:lnTo>
                  <a:lnTo>
                    <a:pt x="19796" y="4205"/>
                  </a:lnTo>
                  <a:cubicBezTo>
                    <a:pt x="18745" y="4114"/>
                    <a:pt x="17785" y="4029"/>
                    <a:pt x="16818" y="4029"/>
                  </a:cubicBezTo>
                  <a:lnTo>
                    <a:pt x="14982" y="4029"/>
                  </a:lnTo>
                  <a:cubicBezTo>
                    <a:pt x="14365" y="4114"/>
                    <a:pt x="13756" y="4114"/>
                    <a:pt x="13139" y="4114"/>
                  </a:cubicBezTo>
                  <a:cubicBezTo>
                    <a:pt x="12263" y="4205"/>
                    <a:pt x="11387" y="4289"/>
                    <a:pt x="10602" y="4380"/>
                  </a:cubicBezTo>
                  <a:cubicBezTo>
                    <a:pt x="9726" y="4464"/>
                    <a:pt x="8935" y="4555"/>
                    <a:pt x="8150" y="4730"/>
                  </a:cubicBezTo>
                  <a:cubicBezTo>
                    <a:pt x="7708" y="4814"/>
                    <a:pt x="7274" y="4905"/>
                    <a:pt x="6924" y="4989"/>
                  </a:cubicBezTo>
                  <a:lnTo>
                    <a:pt x="6832" y="4989"/>
                  </a:lnTo>
                  <a:cubicBezTo>
                    <a:pt x="7099" y="4289"/>
                    <a:pt x="7274" y="3679"/>
                    <a:pt x="7708" y="3062"/>
                  </a:cubicBezTo>
                  <a:cubicBezTo>
                    <a:pt x="8325" y="2362"/>
                    <a:pt x="8935" y="1752"/>
                    <a:pt x="9551" y="1051"/>
                  </a:cubicBezTo>
                  <a:cubicBezTo>
                    <a:pt x="9726" y="876"/>
                    <a:pt x="9902" y="785"/>
                    <a:pt x="10077" y="701"/>
                  </a:cubicBezTo>
                  <a:cubicBezTo>
                    <a:pt x="10105" y="671"/>
                    <a:pt x="10143" y="660"/>
                    <a:pt x="10188" y="660"/>
                  </a:cubicBezTo>
                  <a:cubicBezTo>
                    <a:pt x="10278" y="660"/>
                    <a:pt x="10395" y="701"/>
                    <a:pt x="10511" y="701"/>
                  </a:cubicBezTo>
                  <a:cubicBezTo>
                    <a:pt x="11037" y="785"/>
                    <a:pt x="11478" y="876"/>
                    <a:pt x="12004" y="876"/>
                  </a:cubicBezTo>
                  <a:cubicBezTo>
                    <a:pt x="12354" y="960"/>
                    <a:pt x="12705" y="960"/>
                    <a:pt x="13139" y="960"/>
                  </a:cubicBezTo>
                  <a:lnTo>
                    <a:pt x="14456" y="960"/>
                  </a:lnTo>
                  <a:cubicBezTo>
                    <a:pt x="15592" y="960"/>
                    <a:pt x="16734" y="876"/>
                    <a:pt x="17785" y="610"/>
                  </a:cubicBezTo>
                  <a:cubicBezTo>
                    <a:pt x="18135" y="526"/>
                    <a:pt x="18570" y="435"/>
                    <a:pt x="18920" y="259"/>
                  </a:cubicBezTo>
                  <a:cubicBezTo>
                    <a:pt x="19013" y="237"/>
                    <a:pt x="19101" y="227"/>
                    <a:pt x="19184" y="227"/>
                  </a:cubicBezTo>
                  <a:close/>
                  <a:moveTo>
                    <a:pt x="15416" y="5781"/>
                  </a:moveTo>
                  <a:cubicBezTo>
                    <a:pt x="15508" y="5865"/>
                    <a:pt x="15508" y="6041"/>
                    <a:pt x="15508" y="6132"/>
                  </a:cubicBezTo>
                  <a:cubicBezTo>
                    <a:pt x="15592" y="6216"/>
                    <a:pt x="15592" y="6307"/>
                    <a:pt x="15592" y="6482"/>
                  </a:cubicBezTo>
                  <a:cubicBezTo>
                    <a:pt x="15592" y="6624"/>
                    <a:pt x="15536" y="6766"/>
                    <a:pt x="15422" y="6766"/>
                  </a:cubicBezTo>
                  <a:cubicBezTo>
                    <a:pt x="15395" y="6766"/>
                    <a:pt x="15365" y="6758"/>
                    <a:pt x="15332" y="6741"/>
                  </a:cubicBezTo>
                  <a:cubicBezTo>
                    <a:pt x="15157" y="6741"/>
                    <a:pt x="15066" y="6657"/>
                    <a:pt x="15066" y="6482"/>
                  </a:cubicBezTo>
                  <a:cubicBezTo>
                    <a:pt x="15157" y="6307"/>
                    <a:pt x="15066" y="6132"/>
                    <a:pt x="15066" y="5956"/>
                  </a:cubicBezTo>
                  <a:cubicBezTo>
                    <a:pt x="15157" y="5781"/>
                    <a:pt x="15332" y="5781"/>
                    <a:pt x="15416" y="5781"/>
                  </a:cubicBezTo>
                  <a:close/>
                  <a:moveTo>
                    <a:pt x="20497" y="610"/>
                  </a:moveTo>
                  <a:cubicBezTo>
                    <a:pt x="20847" y="701"/>
                    <a:pt x="21114" y="785"/>
                    <a:pt x="21464" y="876"/>
                  </a:cubicBezTo>
                  <a:cubicBezTo>
                    <a:pt x="22074" y="1051"/>
                    <a:pt x="22599" y="1135"/>
                    <a:pt x="23216" y="1311"/>
                  </a:cubicBezTo>
                  <a:cubicBezTo>
                    <a:pt x="24092" y="1577"/>
                    <a:pt x="24968" y="1752"/>
                    <a:pt x="25752" y="2102"/>
                  </a:cubicBezTo>
                  <a:cubicBezTo>
                    <a:pt x="26103" y="2278"/>
                    <a:pt x="26453" y="2362"/>
                    <a:pt x="26719" y="2537"/>
                  </a:cubicBezTo>
                  <a:cubicBezTo>
                    <a:pt x="27329" y="2803"/>
                    <a:pt x="27855" y="3153"/>
                    <a:pt x="28380" y="3588"/>
                  </a:cubicBezTo>
                  <a:cubicBezTo>
                    <a:pt x="28822" y="4029"/>
                    <a:pt x="29347" y="4464"/>
                    <a:pt x="29782" y="4905"/>
                  </a:cubicBezTo>
                  <a:cubicBezTo>
                    <a:pt x="30132" y="5165"/>
                    <a:pt x="30307" y="5515"/>
                    <a:pt x="30482" y="5865"/>
                  </a:cubicBezTo>
                  <a:cubicBezTo>
                    <a:pt x="30749" y="6216"/>
                    <a:pt x="30924" y="6657"/>
                    <a:pt x="31183" y="7008"/>
                  </a:cubicBezTo>
                  <a:cubicBezTo>
                    <a:pt x="31274" y="7092"/>
                    <a:pt x="31274" y="7267"/>
                    <a:pt x="31274" y="7442"/>
                  </a:cubicBezTo>
                  <a:lnTo>
                    <a:pt x="31274" y="7533"/>
                  </a:lnTo>
                  <a:lnTo>
                    <a:pt x="31183" y="7442"/>
                  </a:lnTo>
                  <a:cubicBezTo>
                    <a:pt x="30658" y="7183"/>
                    <a:pt x="30132" y="6832"/>
                    <a:pt x="29607" y="6482"/>
                  </a:cubicBezTo>
                  <a:cubicBezTo>
                    <a:pt x="28822" y="6132"/>
                    <a:pt x="28030" y="5865"/>
                    <a:pt x="27245" y="5606"/>
                  </a:cubicBezTo>
                  <a:cubicBezTo>
                    <a:pt x="26544" y="5340"/>
                    <a:pt x="25844" y="5081"/>
                    <a:pt x="25052" y="4814"/>
                  </a:cubicBezTo>
                  <a:lnTo>
                    <a:pt x="24877" y="4814"/>
                  </a:lnTo>
                  <a:cubicBezTo>
                    <a:pt x="24701" y="4730"/>
                    <a:pt x="24617" y="4639"/>
                    <a:pt x="24442" y="4555"/>
                  </a:cubicBezTo>
                  <a:cubicBezTo>
                    <a:pt x="24267" y="4205"/>
                    <a:pt x="24092" y="3938"/>
                    <a:pt x="23916" y="3679"/>
                  </a:cubicBezTo>
                  <a:cubicBezTo>
                    <a:pt x="23825" y="3504"/>
                    <a:pt x="23650" y="3329"/>
                    <a:pt x="23566" y="3238"/>
                  </a:cubicBezTo>
                  <a:lnTo>
                    <a:pt x="23041" y="2712"/>
                  </a:lnTo>
                  <a:lnTo>
                    <a:pt x="22690" y="2362"/>
                  </a:lnTo>
                  <a:cubicBezTo>
                    <a:pt x="22424" y="2186"/>
                    <a:pt x="22249" y="2011"/>
                    <a:pt x="22074" y="1752"/>
                  </a:cubicBezTo>
                  <a:cubicBezTo>
                    <a:pt x="21898" y="1661"/>
                    <a:pt x="21814" y="1577"/>
                    <a:pt x="21639" y="1486"/>
                  </a:cubicBezTo>
                  <a:cubicBezTo>
                    <a:pt x="21289" y="1226"/>
                    <a:pt x="21022" y="1051"/>
                    <a:pt x="20672" y="785"/>
                  </a:cubicBezTo>
                  <a:cubicBezTo>
                    <a:pt x="20588" y="785"/>
                    <a:pt x="20497" y="701"/>
                    <a:pt x="20413" y="610"/>
                  </a:cubicBezTo>
                  <a:close/>
                  <a:moveTo>
                    <a:pt x="9201" y="1226"/>
                  </a:moveTo>
                  <a:lnTo>
                    <a:pt x="9110" y="1311"/>
                  </a:lnTo>
                  <a:cubicBezTo>
                    <a:pt x="8851" y="1577"/>
                    <a:pt x="8500" y="1836"/>
                    <a:pt x="8234" y="2186"/>
                  </a:cubicBezTo>
                  <a:cubicBezTo>
                    <a:pt x="7799" y="2712"/>
                    <a:pt x="7358" y="3329"/>
                    <a:pt x="7008" y="3938"/>
                  </a:cubicBezTo>
                  <a:cubicBezTo>
                    <a:pt x="6924" y="4205"/>
                    <a:pt x="6832" y="4380"/>
                    <a:pt x="6748" y="4639"/>
                  </a:cubicBezTo>
                  <a:cubicBezTo>
                    <a:pt x="6748" y="4730"/>
                    <a:pt x="6748" y="4905"/>
                    <a:pt x="6573" y="4989"/>
                  </a:cubicBezTo>
                  <a:cubicBezTo>
                    <a:pt x="6482" y="5081"/>
                    <a:pt x="6307" y="5165"/>
                    <a:pt x="6132" y="5165"/>
                  </a:cubicBezTo>
                  <a:cubicBezTo>
                    <a:pt x="5697" y="5340"/>
                    <a:pt x="5256" y="5515"/>
                    <a:pt x="4730" y="5690"/>
                  </a:cubicBezTo>
                  <a:cubicBezTo>
                    <a:pt x="4205" y="5865"/>
                    <a:pt x="3770" y="6132"/>
                    <a:pt x="3245" y="6307"/>
                  </a:cubicBezTo>
                  <a:cubicBezTo>
                    <a:pt x="2803" y="6566"/>
                    <a:pt x="2278" y="6832"/>
                    <a:pt x="1843" y="7092"/>
                  </a:cubicBezTo>
                  <a:cubicBezTo>
                    <a:pt x="1493" y="7267"/>
                    <a:pt x="1051" y="7533"/>
                    <a:pt x="701" y="7708"/>
                  </a:cubicBezTo>
                  <a:cubicBezTo>
                    <a:pt x="701" y="7792"/>
                    <a:pt x="617" y="7883"/>
                    <a:pt x="526" y="7883"/>
                  </a:cubicBezTo>
                  <a:cubicBezTo>
                    <a:pt x="526" y="7968"/>
                    <a:pt x="442" y="7968"/>
                    <a:pt x="351" y="7968"/>
                  </a:cubicBezTo>
                  <a:cubicBezTo>
                    <a:pt x="351" y="7883"/>
                    <a:pt x="351" y="7883"/>
                    <a:pt x="442" y="7792"/>
                  </a:cubicBezTo>
                  <a:cubicBezTo>
                    <a:pt x="526" y="7533"/>
                    <a:pt x="701" y="7183"/>
                    <a:pt x="876" y="6832"/>
                  </a:cubicBezTo>
                  <a:lnTo>
                    <a:pt x="1668" y="5781"/>
                  </a:lnTo>
                  <a:cubicBezTo>
                    <a:pt x="1752" y="5606"/>
                    <a:pt x="1843" y="5515"/>
                    <a:pt x="2018" y="5340"/>
                  </a:cubicBezTo>
                  <a:cubicBezTo>
                    <a:pt x="2544" y="4905"/>
                    <a:pt x="3154" y="4380"/>
                    <a:pt x="3679" y="3938"/>
                  </a:cubicBezTo>
                  <a:cubicBezTo>
                    <a:pt x="4205" y="3504"/>
                    <a:pt x="4821" y="3062"/>
                    <a:pt x="5347" y="2712"/>
                  </a:cubicBezTo>
                  <a:cubicBezTo>
                    <a:pt x="5606" y="2537"/>
                    <a:pt x="5872" y="2453"/>
                    <a:pt x="6132" y="2362"/>
                  </a:cubicBezTo>
                  <a:cubicBezTo>
                    <a:pt x="6657" y="2102"/>
                    <a:pt x="7099" y="1836"/>
                    <a:pt x="7624" y="1661"/>
                  </a:cubicBezTo>
                  <a:cubicBezTo>
                    <a:pt x="7975" y="1486"/>
                    <a:pt x="8325" y="1402"/>
                    <a:pt x="8759" y="1311"/>
                  </a:cubicBezTo>
                  <a:cubicBezTo>
                    <a:pt x="8851" y="1311"/>
                    <a:pt x="8935" y="1226"/>
                    <a:pt x="9026" y="1226"/>
                  </a:cubicBezTo>
                  <a:close/>
                  <a:moveTo>
                    <a:pt x="16117" y="4205"/>
                  </a:moveTo>
                  <a:cubicBezTo>
                    <a:pt x="16909" y="4205"/>
                    <a:pt x="17785" y="4289"/>
                    <a:pt x="18661" y="4289"/>
                  </a:cubicBezTo>
                  <a:cubicBezTo>
                    <a:pt x="19011" y="4289"/>
                    <a:pt x="19446" y="4289"/>
                    <a:pt x="19796" y="4380"/>
                  </a:cubicBezTo>
                  <a:cubicBezTo>
                    <a:pt x="20322" y="4380"/>
                    <a:pt x="20847" y="4464"/>
                    <a:pt x="21289" y="4464"/>
                  </a:cubicBezTo>
                  <a:cubicBezTo>
                    <a:pt x="21464" y="4464"/>
                    <a:pt x="21723" y="4464"/>
                    <a:pt x="21898" y="4555"/>
                  </a:cubicBezTo>
                  <a:lnTo>
                    <a:pt x="21989" y="4639"/>
                  </a:lnTo>
                  <a:cubicBezTo>
                    <a:pt x="21989" y="5340"/>
                    <a:pt x="21989" y="6041"/>
                    <a:pt x="21898" y="6741"/>
                  </a:cubicBezTo>
                  <a:cubicBezTo>
                    <a:pt x="21898" y="6832"/>
                    <a:pt x="21814" y="6916"/>
                    <a:pt x="21723" y="7008"/>
                  </a:cubicBezTo>
                  <a:cubicBezTo>
                    <a:pt x="21198" y="7092"/>
                    <a:pt x="20588" y="7267"/>
                    <a:pt x="20062" y="7358"/>
                  </a:cubicBezTo>
                  <a:cubicBezTo>
                    <a:pt x="19621" y="7533"/>
                    <a:pt x="19271" y="7708"/>
                    <a:pt x="18920" y="7883"/>
                  </a:cubicBezTo>
                  <a:lnTo>
                    <a:pt x="17869" y="8143"/>
                  </a:lnTo>
                  <a:cubicBezTo>
                    <a:pt x="17817" y="8170"/>
                    <a:pt x="17766" y="8181"/>
                    <a:pt x="17714" y="8181"/>
                  </a:cubicBezTo>
                  <a:cubicBezTo>
                    <a:pt x="17590" y="8181"/>
                    <a:pt x="17467" y="8118"/>
                    <a:pt x="17344" y="8059"/>
                  </a:cubicBezTo>
                  <a:cubicBezTo>
                    <a:pt x="16818" y="8059"/>
                    <a:pt x="16384" y="8059"/>
                    <a:pt x="15858" y="7968"/>
                  </a:cubicBezTo>
                  <a:cubicBezTo>
                    <a:pt x="15683" y="7968"/>
                    <a:pt x="15683" y="7968"/>
                    <a:pt x="15683" y="7883"/>
                  </a:cubicBezTo>
                  <a:cubicBezTo>
                    <a:pt x="15767" y="7442"/>
                    <a:pt x="15767" y="7008"/>
                    <a:pt x="15767" y="6566"/>
                  </a:cubicBezTo>
                  <a:lnTo>
                    <a:pt x="15767" y="5956"/>
                  </a:lnTo>
                  <a:lnTo>
                    <a:pt x="15767" y="5781"/>
                  </a:lnTo>
                  <a:cubicBezTo>
                    <a:pt x="15767" y="5690"/>
                    <a:pt x="15858" y="5690"/>
                    <a:pt x="15858" y="5690"/>
                  </a:cubicBezTo>
                  <a:lnTo>
                    <a:pt x="16033" y="5515"/>
                  </a:lnTo>
                  <a:lnTo>
                    <a:pt x="15858" y="5515"/>
                  </a:lnTo>
                  <a:cubicBezTo>
                    <a:pt x="15651" y="5618"/>
                    <a:pt x="15444" y="5661"/>
                    <a:pt x="15237" y="5661"/>
                  </a:cubicBezTo>
                  <a:cubicBezTo>
                    <a:pt x="15094" y="5661"/>
                    <a:pt x="14950" y="5640"/>
                    <a:pt x="14807" y="5606"/>
                  </a:cubicBezTo>
                  <a:cubicBezTo>
                    <a:pt x="14807" y="5606"/>
                    <a:pt x="14716" y="5606"/>
                    <a:pt x="14716" y="5690"/>
                  </a:cubicBezTo>
                  <a:cubicBezTo>
                    <a:pt x="14632" y="5690"/>
                    <a:pt x="14632" y="5781"/>
                    <a:pt x="14541" y="5781"/>
                  </a:cubicBezTo>
                  <a:cubicBezTo>
                    <a:pt x="14586" y="5823"/>
                    <a:pt x="14609" y="5823"/>
                    <a:pt x="14631" y="5823"/>
                  </a:cubicBezTo>
                  <a:cubicBezTo>
                    <a:pt x="14653" y="5823"/>
                    <a:pt x="14674" y="5823"/>
                    <a:pt x="14716" y="5865"/>
                  </a:cubicBezTo>
                  <a:cubicBezTo>
                    <a:pt x="14807" y="5865"/>
                    <a:pt x="14891" y="5956"/>
                    <a:pt x="14891" y="5956"/>
                  </a:cubicBezTo>
                  <a:cubicBezTo>
                    <a:pt x="14982" y="6566"/>
                    <a:pt x="14982" y="7183"/>
                    <a:pt x="14891" y="7792"/>
                  </a:cubicBezTo>
                  <a:cubicBezTo>
                    <a:pt x="14891" y="7883"/>
                    <a:pt x="14807" y="7968"/>
                    <a:pt x="14716" y="7968"/>
                  </a:cubicBezTo>
                  <a:cubicBezTo>
                    <a:pt x="14448" y="7968"/>
                    <a:pt x="14180" y="7991"/>
                    <a:pt x="13912" y="7991"/>
                  </a:cubicBezTo>
                  <a:cubicBezTo>
                    <a:pt x="13654" y="7991"/>
                    <a:pt x="13397" y="7969"/>
                    <a:pt x="13139" y="7883"/>
                  </a:cubicBezTo>
                  <a:cubicBezTo>
                    <a:pt x="12354" y="7617"/>
                    <a:pt x="11562" y="7358"/>
                    <a:pt x="10778" y="7183"/>
                  </a:cubicBezTo>
                  <a:cubicBezTo>
                    <a:pt x="10427" y="7008"/>
                    <a:pt x="10161" y="6832"/>
                    <a:pt x="9811" y="6832"/>
                  </a:cubicBezTo>
                  <a:cubicBezTo>
                    <a:pt x="9376" y="6741"/>
                    <a:pt x="9201" y="6391"/>
                    <a:pt x="8935" y="6041"/>
                  </a:cubicBezTo>
                  <a:cubicBezTo>
                    <a:pt x="8675" y="5690"/>
                    <a:pt x="8325" y="5340"/>
                    <a:pt x="7975" y="5081"/>
                  </a:cubicBezTo>
                  <a:cubicBezTo>
                    <a:pt x="7884" y="4989"/>
                    <a:pt x="7884" y="4989"/>
                    <a:pt x="7975" y="4989"/>
                  </a:cubicBezTo>
                  <a:cubicBezTo>
                    <a:pt x="8234" y="4905"/>
                    <a:pt x="8409" y="4814"/>
                    <a:pt x="8675" y="4814"/>
                  </a:cubicBezTo>
                  <a:cubicBezTo>
                    <a:pt x="9201" y="4730"/>
                    <a:pt x="9726" y="4639"/>
                    <a:pt x="10161" y="4555"/>
                  </a:cubicBezTo>
                  <a:cubicBezTo>
                    <a:pt x="10602" y="4555"/>
                    <a:pt x="11037" y="4464"/>
                    <a:pt x="11478" y="4464"/>
                  </a:cubicBezTo>
                  <a:cubicBezTo>
                    <a:pt x="11738" y="4380"/>
                    <a:pt x="12004" y="4380"/>
                    <a:pt x="12263" y="4380"/>
                  </a:cubicBezTo>
                  <a:cubicBezTo>
                    <a:pt x="12529" y="4380"/>
                    <a:pt x="12789" y="4289"/>
                    <a:pt x="13055" y="4289"/>
                  </a:cubicBezTo>
                  <a:cubicBezTo>
                    <a:pt x="14015" y="4289"/>
                    <a:pt x="15066" y="4205"/>
                    <a:pt x="16117" y="4205"/>
                  </a:cubicBezTo>
                  <a:close/>
                  <a:moveTo>
                    <a:pt x="22424" y="4555"/>
                  </a:moveTo>
                  <a:lnTo>
                    <a:pt x="24267" y="4814"/>
                  </a:lnTo>
                  <a:cubicBezTo>
                    <a:pt x="24968" y="4989"/>
                    <a:pt x="25668" y="5256"/>
                    <a:pt x="26369" y="5431"/>
                  </a:cubicBezTo>
                  <a:cubicBezTo>
                    <a:pt x="27070" y="5690"/>
                    <a:pt x="27855" y="5956"/>
                    <a:pt x="28555" y="6307"/>
                  </a:cubicBezTo>
                  <a:cubicBezTo>
                    <a:pt x="28997" y="6482"/>
                    <a:pt x="29522" y="6657"/>
                    <a:pt x="29957" y="6916"/>
                  </a:cubicBezTo>
                  <a:cubicBezTo>
                    <a:pt x="30307" y="7092"/>
                    <a:pt x="30574" y="7358"/>
                    <a:pt x="30924" y="7533"/>
                  </a:cubicBezTo>
                  <a:cubicBezTo>
                    <a:pt x="31008" y="7617"/>
                    <a:pt x="31099" y="7617"/>
                    <a:pt x="31183" y="7708"/>
                  </a:cubicBezTo>
                  <a:cubicBezTo>
                    <a:pt x="31358" y="7708"/>
                    <a:pt x="31358" y="7792"/>
                    <a:pt x="31183" y="7883"/>
                  </a:cubicBezTo>
                  <a:cubicBezTo>
                    <a:pt x="30658" y="8318"/>
                    <a:pt x="29957" y="8668"/>
                    <a:pt x="29347" y="9110"/>
                  </a:cubicBezTo>
                  <a:lnTo>
                    <a:pt x="29081" y="9369"/>
                  </a:lnTo>
                  <a:cubicBezTo>
                    <a:pt x="28471" y="9895"/>
                    <a:pt x="27946" y="10511"/>
                    <a:pt x="27420" y="11037"/>
                  </a:cubicBezTo>
                  <a:cubicBezTo>
                    <a:pt x="27245" y="11212"/>
                    <a:pt x="27154" y="11296"/>
                    <a:pt x="27070" y="11471"/>
                  </a:cubicBezTo>
                  <a:lnTo>
                    <a:pt x="26979" y="11471"/>
                  </a:lnTo>
                  <a:cubicBezTo>
                    <a:pt x="26979" y="11296"/>
                    <a:pt x="26895" y="11121"/>
                    <a:pt x="26804" y="11037"/>
                  </a:cubicBezTo>
                  <a:lnTo>
                    <a:pt x="25928" y="10161"/>
                  </a:lnTo>
                  <a:cubicBezTo>
                    <a:pt x="25493" y="9811"/>
                    <a:pt x="25143" y="9460"/>
                    <a:pt x="24701" y="9110"/>
                  </a:cubicBezTo>
                  <a:cubicBezTo>
                    <a:pt x="24176" y="8668"/>
                    <a:pt x="23741" y="8234"/>
                    <a:pt x="23216" y="7883"/>
                  </a:cubicBezTo>
                  <a:cubicBezTo>
                    <a:pt x="22865" y="7617"/>
                    <a:pt x="22515" y="7358"/>
                    <a:pt x="22165" y="7008"/>
                  </a:cubicBezTo>
                  <a:cubicBezTo>
                    <a:pt x="22074" y="7008"/>
                    <a:pt x="22074" y="6916"/>
                    <a:pt x="22074" y="6832"/>
                  </a:cubicBezTo>
                  <a:cubicBezTo>
                    <a:pt x="22074" y="6132"/>
                    <a:pt x="22165" y="5431"/>
                    <a:pt x="22165" y="4730"/>
                  </a:cubicBezTo>
                  <a:cubicBezTo>
                    <a:pt x="22165" y="4555"/>
                    <a:pt x="22340" y="4555"/>
                    <a:pt x="22424" y="4555"/>
                  </a:cubicBezTo>
                  <a:close/>
                  <a:moveTo>
                    <a:pt x="21873" y="7158"/>
                  </a:moveTo>
                  <a:cubicBezTo>
                    <a:pt x="22084" y="7158"/>
                    <a:pt x="22282" y="7300"/>
                    <a:pt x="22424" y="7442"/>
                  </a:cubicBezTo>
                  <a:cubicBezTo>
                    <a:pt x="22865" y="7792"/>
                    <a:pt x="23216" y="8143"/>
                    <a:pt x="23650" y="8493"/>
                  </a:cubicBezTo>
                  <a:cubicBezTo>
                    <a:pt x="24176" y="8935"/>
                    <a:pt x="24792" y="9369"/>
                    <a:pt x="25318" y="9811"/>
                  </a:cubicBezTo>
                  <a:lnTo>
                    <a:pt x="26628" y="11121"/>
                  </a:lnTo>
                  <a:cubicBezTo>
                    <a:pt x="26719" y="11212"/>
                    <a:pt x="26804" y="11296"/>
                    <a:pt x="26895" y="11471"/>
                  </a:cubicBezTo>
                  <a:lnTo>
                    <a:pt x="26804" y="11562"/>
                  </a:lnTo>
                  <a:cubicBezTo>
                    <a:pt x="26628" y="11562"/>
                    <a:pt x="26369" y="11646"/>
                    <a:pt x="26194" y="11646"/>
                  </a:cubicBezTo>
                  <a:lnTo>
                    <a:pt x="26103" y="11646"/>
                  </a:lnTo>
                  <a:cubicBezTo>
                    <a:pt x="25577" y="11738"/>
                    <a:pt x="24968" y="11822"/>
                    <a:pt x="24442" y="11913"/>
                  </a:cubicBezTo>
                  <a:cubicBezTo>
                    <a:pt x="23475" y="11997"/>
                    <a:pt x="22515" y="12263"/>
                    <a:pt x="21639" y="12614"/>
                  </a:cubicBezTo>
                  <a:cubicBezTo>
                    <a:pt x="21198" y="12789"/>
                    <a:pt x="20847" y="12964"/>
                    <a:pt x="20497" y="13139"/>
                  </a:cubicBezTo>
                  <a:cubicBezTo>
                    <a:pt x="20413" y="13139"/>
                    <a:pt x="20147" y="13048"/>
                    <a:pt x="20147" y="12964"/>
                  </a:cubicBezTo>
                  <a:cubicBezTo>
                    <a:pt x="19971" y="12522"/>
                    <a:pt x="19887" y="11997"/>
                    <a:pt x="19712" y="11562"/>
                  </a:cubicBezTo>
                  <a:cubicBezTo>
                    <a:pt x="19446" y="10946"/>
                    <a:pt x="19186" y="10420"/>
                    <a:pt x="18920" y="9895"/>
                  </a:cubicBezTo>
                  <a:lnTo>
                    <a:pt x="18395" y="8844"/>
                  </a:lnTo>
                  <a:cubicBezTo>
                    <a:pt x="18311" y="8668"/>
                    <a:pt x="18219" y="8584"/>
                    <a:pt x="18135" y="8493"/>
                  </a:cubicBezTo>
                  <a:cubicBezTo>
                    <a:pt x="18044" y="8318"/>
                    <a:pt x="18044" y="8234"/>
                    <a:pt x="18135" y="8234"/>
                  </a:cubicBezTo>
                  <a:cubicBezTo>
                    <a:pt x="18836" y="8143"/>
                    <a:pt x="19446" y="7792"/>
                    <a:pt x="20062" y="7617"/>
                  </a:cubicBezTo>
                  <a:cubicBezTo>
                    <a:pt x="20588" y="7442"/>
                    <a:pt x="21198" y="7267"/>
                    <a:pt x="21723" y="7183"/>
                  </a:cubicBezTo>
                  <a:cubicBezTo>
                    <a:pt x="21773" y="7166"/>
                    <a:pt x="21824" y="7158"/>
                    <a:pt x="21873" y="7158"/>
                  </a:cubicBezTo>
                  <a:close/>
                  <a:moveTo>
                    <a:pt x="7533" y="4989"/>
                  </a:moveTo>
                  <a:cubicBezTo>
                    <a:pt x="7624" y="4989"/>
                    <a:pt x="7708" y="4989"/>
                    <a:pt x="7799" y="5081"/>
                  </a:cubicBezTo>
                  <a:cubicBezTo>
                    <a:pt x="8059" y="5340"/>
                    <a:pt x="8325" y="5515"/>
                    <a:pt x="8500" y="5781"/>
                  </a:cubicBezTo>
                  <a:cubicBezTo>
                    <a:pt x="8759" y="6041"/>
                    <a:pt x="9026" y="6391"/>
                    <a:pt x="9201" y="6657"/>
                  </a:cubicBezTo>
                  <a:cubicBezTo>
                    <a:pt x="9201" y="6657"/>
                    <a:pt x="9201" y="6741"/>
                    <a:pt x="9110" y="6832"/>
                  </a:cubicBezTo>
                  <a:cubicBezTo>
                    <a:pt x="8851" y="7092"/>
                    <a:pt x="8500" y="7358"/>
                    <a:pt x="8150" y="7617"/>
                  </a:cubicBezTo>
                  <a:lnTo>
                    <a:pt x="7183" y="8584"/>
                  </a:lnTo>
                  <a:lnTo>
                    <a:pt x="6398" y="9369"/>
                  </a:lnTo>
                  <a:cubicBezTo>
                    <a:pt x="5872" y="9986"/>
                    <a:pt x="5347" y="10686"/>
                    <a:pt x="4996" y="11387"/>
                  </a:cubicBezTo>
                  <a:cubicBezTo>
                    <a:pt x="4905" y="11562"/>
                    <a:pt x="4730" y="11738"/>
                    <a:pt x="4646" y="11913"/>
                  </a:cubicBezTo>
                  <a:lnTo>
                    <a:pt x="4646" y="11997"/>
                  </a:lnTo>
                  <a:cubicBezTo>
                    <a:pt x="4821" y="11997"/>
                    <a:pt x="4905" y="11913"/>
                    <a:pt x="4996" y="11738"/>
                  </a:cubicBezTo>
                  <a:cubicBezTo>
                    <a:pt x="5256" y="11121"/>
                    <a:pt x="5606" y="10686"/>
                    <a:pt x="5956" y="10161"/>
                  </a:cubicBezTo>
                  <a:cubicBezTo>
                    <a:pt x="6223" y="9895"/>
                    <a:pt x="6398" y="9635"/>
                    <a:pt x="6657" y="9369"/>
                  </a:cubicBezTo>
                  <a:cubicBezTo>
                    <a:pt x="7008" y="8935"/>
                    <a:pt x="7358" y="8584"/>
                    <a:pt x="7799" y="8234"/>
                  </a:cubicBezTo>
                  <a:cubicBezTo>
                    <a:pt x="8150" y="7792"/>
                    <a:pt x="8675" y="7442"/>
                    <a:pt x="9110" y="7092"/>
                  </a:cubicBezTo>
                  <a:cubicBezTo>
                    <a:pt x="9221" y="6926"/>
                    <a:pt x="9370" y="6867"/>
                    <a:pt x="9530" y="6867"/>
                  </a:cubicBezTo>
                  <a:cubicBezTo>
                    <a:pt x="9621" y="6867"/>
                    <a:pt x="9716" y="6886"/>
                    <a:pt x="9811" y="6916"/>
                  </a:cubicBezTo>
                  <a:cubicBezTo>
                    <a:pt x="10427" y="7183"/>
                    <a:pt x="11128" y="7358"/>
                    <a:pt x="11829" y="7617"/>
                  </a:cubicBezTo>
                  <a:cubicBezTo>
                    <a:pt x="12263" y="7708"/>
                    <a:pt x="12705" y="7883"/>
                    <a:pt x="13139" y="8059"/>
                  </a:cubicBezTo>
                  <a:cubicBezTo>
                    <a:pt x="13230" y="8059"/>
                    <a:pt x="13314" y="8143"/>
                    <a:pt x="13405" y="8143"/>
                  </a:cubicBezTo>
                  <a:cubicBezTo>
                    <a:pt x="13453" y="8127"/>
                    <a:pt x="13490" y="8121"/>
                    <a:pt x="13517" y="8121"/>
                  </a:cubicBezTo>
                  <a:cubicBezTo>
                    <a:pt x="13636" y="8121"/>
                    <a:pt x="13581" y="8249"/>
                    <a:pt x="13581" y="8318"/>
                  </a:cubicBezTo>
                  <a:cubicBezTo>
                    <a:pt x="13405" y="8759"/>
                    <a:pt x="13314" y="9194"/>
                    <a:pt x="13139" y="9635"/>
                  </a:cubicBezTo>
                  <a:cubicBezTo>
                    <a:pt x="12880" y="10686"/>
                    <a:pt x="12529" y="11646"/>
                    <a:pt x="12263" y="12698"/>
                  </a:cubicBezTo>
                  <a:cubicBezTo>
                    <a:pt x="12179" y="12873"/>
                    <a:pt x="12179" y="13048"/>
                    <a:pt x="12088" y="13314"/>
                  </a:cubicBezTo>
                  <a:lnTo>
                    <a:pt x="12004" y="13398"/>
                  </a:lnTo>
                  <a:cubicBezTo>
                    <a:pt x="11212" y="13139"/>
                    <a:pt x="10427" y="12964"/>
                    <a:pt x="9635" y="12698"/>
                  </a:cubicBezTo>
                  <a:lnTo>
                    <a:pt x="8325" y="12438"/>
                  </a:lnTo>
                  <a:cubicBezTo>
                    <a:pt x="7533" y="12263"/>
                    <a:pt x="6657" y="12088"/>
                    <a:pt x="5781" y="12088"/>
                  </a:cubicBezTo>
                  <a:cubicBezTo>
                    <a:pt x="5548" y="12088"/>
                    <a:pt x="5355" y="12047"/>
                    <a:pt x="5148" y="12047"/>
                  </a:cubicBezTo>
                  <a:cubicBezTo>
                    <a:pt x="5045" y="12047"/>
                    <a:pt x="4938" y="12058"/>
                    <a:pt x="4821" y="12088"/>
                  </a:cubicBezTo>
                  <a:cubicBezTo>
                    <a:pt x="4821" y="12112"/>
                    <a:pt x="4814" y="12123"/>
                    <a:pt x="4801" y="12123"/>
                  </a:cubicBezTo>
                  <a:cubicBezTo>
                    <a:pt x="4769" y="12123"/>
                    <a:pt x="4706" y="12061"/>
                    <a:pt x="4646" y="11997"/>
                  </a:cubicBezTo>
                  <a:cubicBezTo>
                    <a:pt x="4296" y="11562"/>
                    <a:pt x="3854" y="11121"/>
                    <a:pt x="3420" y="10771"/>
                  </a:cubicBezTo>
                  <a:cubicBezTo>
                    <a:pt x="2894" y="10336"/>
                    <a:pt x="2369" y="9986"/>
                    <a:pt x="1927" y="9544"/>
                  </a:cubicBezTo>
                  <a:cubicBezTo>
                    <a:pt x="1577" y="9369"/>
                    <a:pt x="1318" y="9110"/>
                    <a:pt x="967" y="8844"/>
                  </a:cubicBezTo>
                  <a:lnTo>
                    <a:pt x="442" y="8584"/>
                  </a:lnTo>
                  <a:cubicBezTo>
                    <a:pt x="175" y="8493"/>
                    <a:pt x="91" y="8409"/>
                    <a:pt x="351" y="8234"/>
                  </a:cubicBezTo>
                  <a:cubicBezTo>
                    <a:pt x="701" y="7968"/>
                    <a:pt x="1051" y="7792"/>
                    <a:pt x="1402" y="7533"/>
                  </a:cubicBezTo>
                  <a:cubicBezTo>
                    <a:pt x="1927" y="7267"/>
                    <a:pt x="2453" y="6916"/>
                    <a:pt x="3069" y="6657"/>
                  </a:cubicBezTo>
                  <a:cubicBezTo>
                    <a:pt x="3329" y="6482"/>
                    <a:pt x="3679" y="6307"/>
                    <a:pt x="4029" y="6216"/>
                  </a:cubicBezTo>
                  <a:cubicBezTo>
                    <a:pt x="4380" y="6041"/>
                    <a:pt x="4821" y="5781"/>
                    <a:pt x="5256" y="5690"/>
                  </a:cubicBezTo>
                  <a:cubicBezTo>
                    <a:pt x="5606" y="5515"/>
                    <a:pt x="5956" y="5431"/>
                    <a:pt x="6307" y="5340"/>
                  </a:cubicBezTo>
                  <a:cubicBezTo>
                    <a:pt x="6748" y="5256"/>
                    <a:pt x="7099" y="5165"/>
                    <a:pt x="7533" y="4989"/>
                  </a:cubicBezTo>
                  <a:close/>
                  <a:moveTo>
                    <a:pt x="14807" y="8143"/>
                  </a:moveTo>
                  <a:cubicBezTo>
                    <a:pt x="14807" y="8143"/>
                    <a:pt x="14891" y="8143"/>
                    <a:pt x="14807" y="8234"/>
                  </a:cubicBezTo>
                  <a:lnTo>
                    <a:pt x="14807" y="9635"/>
                  </a:lnTo>
                  <a:lnTo>
                    <a:pt x="14807" y="10686"/>
                  </a:lnTo>
                  <a:cubicBezTo>
                    <a:pt x="14716" y="11471"/>
                    <a:pt x="14716" y="12172"/>
                    <a:pt x="14716" y="12873"/>
                  </a:cubicBezTo>
                  <a:lnTo>
                    <a:pt x="14716" y="13223"/>
                  </a:lnTo>
                  <a:cubicBezTo>
                    <a:pt x="14716" y="13314"/>
                    <a:pt x="14632" y="13398"/>
                    <a:pt x="14541" y="13398"/>
                  </a:cubicBezTo>
                  <a:cubicBezTo>
                    <a:pt x="14281" y="13398"/>
                    <a:pt x="14106" y="13314"/>
                    <a:pt x="13840" y="13314"/>
                  </a:cubicBezTo>
                  <a:cubicBezTo>
                    <a:pt x="13405" y="13314"/>
                    <a:pt x="12964" y="13398"/>
                    <a:pt x="12529" y="13398"/>
                  </a:cubicBezTo>
                  <a:lnTo>
                    <a:pt x="12354" y="13398"/>
                  </a:lnTo>
                  <a:cubicBezTo>
                    <a:pt x="12354" y="13398"/>
                    <a:pt x="12263" y="13314"/>
                    <a:pt x="12354" y="13314"/>
                  </a:cubicBezTo>
                  <a:cubicBezTo>
                    <a:pt x="12438" y="12698"/>
                    <a:pt x="12614" y="12088"/>
                    <a:pt x="12789" y="11471"/>
                  </a:cubicBezTo>
                  <a:cubicBezTo>
                    <a:pt x="13055" y="10595"/>
                    <a:pt x="13314" y="9635"/>
                    <a:pt x="13581" y="8668"/>
                  </a:cubicBezTo>
                  <a:cubicBezTo>
                    <a:pt x="13665" y="8584"/>
                    <a:pt x="13665" y="8409"/>
                    <a:pt x="13756" y="8234"/>
                  </a:cubicBezTo>
                  <a:cubicBezTo>
                    <a:pt x="13756" y="8234"/>
                    <a:pt x="13840" y="8143"/>
                    <a:pt x="13931" y="8143"/>
                  </a:cubicBezTo>
                  <a:close/>
                  <a:moveTo>
                    <a:pt x="16033" y="8143"/>
                  </a:moveTo>
                  <a:cubicBezTo>
                    <a:pt x="16384" y="8234"/>
                    <a:pt x="16818" y="8234"/>
                    <a:pt x="17259" y="8234"/>
                  </a:cubicBezTo>
                  <a:cubicBezTo>
                    <a:pt x="17344" y="8234"/>
                    <a:pt x="17519" y="8318"/>
                    <a:pt x="17610" y="8318"/>
                  </a:cubicBezTo>
                  <a:cubicBezTo>
                    <a:pt x="17869" y="8318"/>
                    <a:pt x="17960" y="8584"/>
                    <a:pt x="18044" y="8668"/>
                  </a:cubicBezTo>
                  <a:cubicBezTo>
                    <a:pt x="18311" y="9194"/>
                    <a:pt x="18570" y="9719"/>
                    <a:pt x="18836" y="10161"/>
                  </a:cubicBezTo>
                  <a:cubicBezTo>
                    <a:pt x="19095" y="10686"/>
                    <a:pt x="19362" y="11121"/>
                    <a:pt x="19537" y="11562"/>
                  </a:cubicBezTo>
                  <a:cubicBezTo>
                    <a:pt x="19621" y="11822"/>
                    <a:pt x="19712" y="11997"/>
                    <a:pt x="19712" y="12263"/>
                  </a:cubicBezTo>
                  <a:cubicBezTo>
                    <a:pt x="19796" y="12614"/>
                    <a:pt x="19887" y="12873"/>
                    <a:pt x="19971" y="13139"/>
                  </a:cubicBezTo>
                  <a:cubicBezTo>
                    <a:pt x="20038" y="13268"/>
                    <a:pt x="20007" y="13347"/>
                    <a:pt x="19916" y="13347"/>
                  </a:cubicBezTo>
                  <a:cubicBezTo>
                    <a:pt x="19883" y="13347"/>
                    <a:pt x="19843" y="13337"/>
                    <a:pt x="19796" y="13314"/>
                  </a:cubicBezTo>
                  <a:lnTo>
                    <a:pt x="16643" y="13314"/>
                  </a:lnTo>
                  <a:cubicBezTo>
                    <a:pt x="16384" y="13314"/>
                    <a:pt x="16033" y="13398"/>
                    <a:pt x="15767" y="13398"/>
                  </a:cubicBezTo>
                  <a:cubicBezTo>
                    <a:pt x="15683" y="13398"/>
                    <a:pt x="15592" y="13398"/>
                    <a:pt x="15592" y="13314"/>
                  </a:cubicBezTo>
                  <a:cubicBezTo>
                    <a:pt x="15683" y="12438"/>
                    <a:pt x="15592" y="11562"/>
                    <a:pt x="15683" y="10686"/>
                  </a:cubicBezTo>
                  <a:lnTo>
                    <a:pt x="15683" y="8409"/>
                  </a:lnTo>
                  <a:cubicBezTo>
                    <a:pt x="15683" y="8143"/>
                    <a:pt x="15767" y="8143"/>
                    <a:pt x="16033" y="8143"/>
                  </a:cubicBezTo>
                  <a:close/>
                  <a:moveTo>
                    <a:pt x="15415" y="6895"/>
                  </a:moveTo>
                  <a:cubicBezTo>
                    <a:pt x="15445" y="6895"/>
                    <a:pt x="15476" y="6902"/>
                    <a:pt x="15508" y="6916"/>
                  </a:cubicBezTo>
                  <a:cubicBezTo>
                    <a:pt x="15592" y="6916"/>
                    <a:pt x="15592" y="6916"/>
                    <a:pt x="15592" y="7008"/>
                  </a:cubicBezTo>
                  <a:cubicBezTo>
                    <a:pt x="15592" y="7267"/>
                    <a:pt x="15508" y="7533"/>
                    <a:pt x="15508" y="7792"/>
                  </a:cubicBezTo>
                  <a:lnTo>
                    <a:pt x="15508" y="10686"/>
                  </a:lnTo>
                  <a:cubicBezTo>
                    <a:pt x="15508" y="11822"/>
                    <a:pt x="15508" y="12964"/>
                    <a:pt x="15416" y="14099"/>
                  </a:cubicBezTo>
                  <a:lnTo>
                    <a:pt x="15416" y="18395"/>
                  </a:lnTo>
                  <a:lnTo>
                    <a:pt x="15416" y="20322"/>
                  </a:lnTo>
                  <a:lnTo>
                    <a:pt x="15416" y="21198"/>
                  </a:lnTo>
                  <a:cubicBezTo>
                    <a:pt x="15416" y="21373"/>
                    <a:pt x="15332" y="21457"/>
                    <a:pt x="15157" y="21457"/>
                  </a:cubicBezTo>
                  <a:cubicBezTo>
                    <a:pt x="14807" y="21457"/>
                    <a:pt x="14807" y="21282"/>
                    <a:pt x="14807" y="21107"/>
                  </a:cubicBezTo>
                  <a:cubicBezTo>
                    <a:pt x="14891" y="20497"/>
                    <a:pt x="14982" y="19880"/>
                    <a:pt x="14982" y="19355"/>
                  </a:cubicBezTo>
                  <a:lnTo>
                    <a:pt x="14982" y="18128"/>
                  </a:lnTo>
                  <a:lnTo>
                    <a:pt x="14982" y="18044"/>
                  </a:lnTo>
                  <a:cubicBezTo>
                    <a:pt x="14982" y="16727"/>
                    <a:pt x="14891" y="15501"/>
                    <a:pt x="14891" y="14190"/>
                  </a:cubicBezTo>
                  <a:lnTo>
                    <a:pt x="14891" y="12438"/>
                  </a:lnTo>
                  <a:lnTo>
                    <a:pt x="14891" y="11738"/>
                  </a:lnTo>
                  <a:cubicBezTo>
                    <a:pt x="14982" y="10686"/>
                    <a:pt x="14982" y="9811"/>
                    <a:pt x="14982" y="8844"/>
                  </a:cubicBezTo>
                  <a:cubicBezTo>
                    <a:pt x="15066" y="8234"/>
                    <a:pt x="15066" y="7708"/>
                    <a:pt x="15157" y="7183"/>
                  </a:cubicBezTo>
                  <a:cubicBezTo>
                    <a:pt x="15157" y="7039"/>
                    <a:pt x="15276" y="6895"/>
                    <a:pt x="15415" y="6895"/>
                  </a:cubicBezTo>
                  <a:close/>
                  <a:moveTo>
                    <a:pt x="15061" y="21559"/>
                  </a:moveTo>
                  <a:cubicBezTo>
                    <a:pt x="15252" y="21559"/>
                    <a:pt x="15532" y="21683"/>
                    <a:pt x="15592" y="21807"/>
                  </a:cubicBezTo>
                  <a:cubicBezTo>
                    <a:pt x="15592" y="22158"/>
                    <a:pt x="15683" y="22424"/>
                    <a:pt x="15683" y="22683"/>
                  </a:cubicBezTo>
                  <a:cubicBezTo>
                    <a:pt x="15767" y="23034"/>
                    <a:pt x="15767" y="23300"/>
                    <a:pt x="15767" y="23559"/>
                  </a:cubicBezTo>
                  <a:cubicBezTo>
                    <a:pt x="15683" y="24351"/>
                    <a:pt x="15683" y="25136"/>
                    <a:pt x="15592" y="25928"/>
                  </a:cubicBezTo>
                  <a:cubicBezTo>
                    <a:pt x="15592" y="26187"/>
                    <a:pt x="15508" y="26278"/>
                    <a:pt x="15241" y="26362"/>
                  </a:cubicBezTo>
                  <a:cubicBezTo>
                    <a:pt x="15109" y="26362"/>
                    <a:pt x="14975" y="26386"/>
                    <a:pt x="14841" y="26386"/>
                  </a:cubicBezTo>
                  <a:cubicBezTo>
                    <a:pt x="14712" y="26386"/>
                    <a:pt x="14584" y="26364"/>
                    <a:pt x="14456" y="26278"/>
                  </a:cubicBezTo>
                  <a:cubicBezTo>
                    <a:pt x="14281" y="26187"/>
                    <a:pt x="14190" y="26103"/>
                    <a:pt x="14190" y="25837"/>
                  </a:cubicBezTo>
                  <a:cubicBezTo>
                    <a:pt x="14281" y="25577"/>
                    <a:pt x="14281" y="25227"/>
                    <a:pt x="14281" y="24961"/>
                  </a:cubicBezTo>
                  <a:cubicBezTo>
                    <a:pt x="14190" y="24001"/>
                    <a:pt x="14365" y="23034"/>
                    <a:pt x="14541" y="22074"/>
                  </a:cubicBezTo>
                  <a:cubicBezTo>
                    <a:pt x="14632" y="21898"/>
                    <a:pt x="14716" y="21807"/>
                    <a:pt x="14891" y="21632"/>
                  </a:cubicBezTo>
                  <a:cubicBezTo>
                    <a:pt x="14918" y="21581"/>
                    <a:pt x="14982" y="21559"/>
                    <a:pt x="15061" y="21559"/>
                  </a:cubicBezTo>
                  <a:close/>
                  <a:moveTo>
                    <a:pt x="19011" y="0"/>
                  </a:moveTo>
                  <a:cubicBezTo>
                    <a:pt x="18836" y="84"/>
                    <a:pt x="18570" y="175"/>
                    <a:pt x="18395" y="259"/>
                  </a:cubicBezTo>
                  <a:cubicBezTo>
                    <a:pt x="17610" y="435"/>
                    <a:pt x="16818" y="610"/>
                    <a:pt x="16033" y="701"/>
                  </a:cubicBezTo>
                  <a:cubicBezTo>
                    <a:pt x="15241" y="785"/>
                    <a:pt x="14456" y="785"/>
                    <a:pt x="13665" y="785"/>
                  </a:cubicBezTo>
                  <a:cubicBezTo>
                    <a:pt x="13055" y="785"/>
                    <a:pt x="12438" y="785"/>
                    <a:pt x="11913" y="701"/>
                  </a:cubicBezTo>
                  <a:cubicBezTo>
                    <a:pt x="11387" y="701"/>
                    <a:pt x="10862" y="610"/>
                    <a:pt x="10427" y="526"/>
                  </a:cubicBezTo>
                  <a:cubicBezTo>
                    <a:pt x="10294" y="480"/>
                    <a:pt x="10206" y="457"/>
                    <a:pt x="10130" y="457"/>
                  </a:cubicBezTo>
                  <a:cubicBezTo>
                    <a:pt x="10054" y="457"/>
                    <a:pt x="9989" y="480"/>
                    <a:pt x="9902" y="526"/>
                  </a:cubicBezTo>
                  <a:cubicBezTo>
                    <a:pt x="9551" y="876"/>
                    <a:pt x="9110" y="1051"/>
                    <a:pt x="8759" y="1135"/>
                  </a:cubicBezTo>
                  <a:cubicBezTo>
                    <a:pt x="8325" y="1311"/>
                    <a:pt x="7884" y="1402"/>
                    <a:pt x="7449" y="1577"/>
                  </a:cubicBezTo>
                  <a:cubicBezTo>
                    <a:pt x="6924" y="1836"/>
                    <a:pt x="6307" y="2011"/>
                    <a:pt x="5781" y="2278"/>
                  </a:cubicBezTo>
                  <a:cubicBezTo>
                    <a:pt x="4996" y="2712"/>
                    <a:pt x="4296" y="3238"/>
                    <a:pt x="3595" y="3763"/>
                  </a:cubicBezTo>
                  <a:cubicBezTo>
                    <a:pt x="3069" y="4205"/>
                    <a:pt x="2453" y="4730"/>
                    <a:pt x="1927" y="5256"/>
                  </a:cubicBezTo>
                  <a:lnTo>
                    <a:pt x="1668" y="5515"/>
                  </a:lnTo>
                  <a:cubicBezTo>
                    <a:pt x="1402" y="5781"/>
                    <a:pt x="1142" y="6041"/>
                    <a:pt x="967" y="6307"/>
                  </a:cubicBezTo>
                  <a:cubicBezTo>
                    <a:pt x="617" y="6916"/>
                    <a:pt x="266" y="7617"/>
                    <a:pt x="91" y="8318"/>
                  </a:cubicBezTo>
                  <a:cubicBezTo>
                    <a:pt x="0" y="8493"/>
                    <a:pt x="0" y="8584"/>
                    <a:pt x="175" y="8668"/>
                  </a:cubicBezTo>
                  <a:cubicBezTo>
                    <a:pt x="351" y="8759"/>
                    <a:pt x="526" y="8759"/>
                    <a:pt x="701" y="8844"/>
                  </a:cubicBezTo>
                  <a:cubicBezTo>
                    <a:pt x="967" y="9019"/>
                    <a:pt x="1142" y="9285"/>
                    <a:pt x="1402" y="9460"/>
                  </a:cubicBezTo>
                  <a:cubicBezTo>
                    <a:pt x="2193" y="9895"/>
                    <a:pt x="2803" y="10511"/>
                    <a:pt x="3504" y="11037"/>
                  </a:cubicBezTo>
                  <a:lnTo>
                    <a:pt x="4471" y="11997"/>
                  </a:lnTo>
                  <a:cubicBezTo>
                    <a:pt x="4555" y="12263"/>
                    <a:pt x="4646" y="12263"/>
                    <a:pt x="4905" y="12263"/>
                  </a:cubicBezTo>
                  <a:cubicBezTo>
                    <a:pt x="5022" y="12263"/>
                    <a:pt x="5139" y="12223"/>
                    <a:pt x="5256" y="12223"/>
                  </a:cubicBezTo>
                  <a:cubicBezTo>
                    <a:pt x="5314" y="12223"/>
                    <a:pt x="5373" y="12233"/>
                    <a:pt x="5431" y="12263"/>
                  </a:cubicBezTo>
                  <a:cubicBezTo>
                    <a:pt x="5781" y="12263"/>
                    <a:pt x="6223" y="12263"/>
                    <a:pt x="6657" y="12347"/>
                  </a:cubicBezTo>
                  <a:lnTo>
                    <a:pt x="8500" y="12614"/>
                  </a:lnTo>
                  <a:cubicBezTo>
                    <a:pt x="9285" y="12789"/>
                    <a:pt x="9986" y="12964"/>
                    <a:pt x="10778" y="13223"/>
                  </a:cubicBezTo>
                  <a:cubicBezTo>
                    <a:pt x="11128" y="13314"/>
                    <a:pt x="11562" y="13398"/>
                    <a:pt x="11913" y="13574"/>
                  </a:cubicBezTo>
                  <a:lnTo>
                    <a:pt x="12263" y="13574"/>
                  </a:lnTo>
                  <a:cubicBezTo>
                    <a:pt x="12456" y="13509"/>
                    <a:pt x="12649" y="13492"/>
                    <a:pt x="12847" y="13492"/>
                  </a:cubicBezTo>
                  <a:cubicBezTo>
                    <a:pt x="13070" y="13492"/>
                    <a:pt x="13299" y="13514"/>
                    <a:pt x="13540" y="13514"/>
                  </a:cubicBezTo>
                  <a:cubicBezTo>
                    <a:pt x="13666" y="13514"/>
                    <a:pt x="13796" y="13508"/>
                    <a:pt x="13931" y="13489"/>
                  </a:cubicBezTo>
                  <a:cubicBezTo>
                    <a:pt x="14106" y="13489"/>
                    <a:pt x="14281" y="13574"/>
                    <a:pt x="14541" y="13574"/>
                  </a:cubicBezTo>
                  <a:lnTo>
                    <a:pt x="14632" y="13665"/>
                  </a:lnTo>
                  <a:cubicBezTo>
                    <a:pt x="14716" y="13924"/>
                    <a:pt x="14716" y="14190"/>
                    <a:pt x="14716" y="14365"/>
                  </a:cubicBezTo>
                  <a:lnTo>
                    <a:pt x="14716" y="16376"/>
                  </a:lnTo>
                  <a:lnTo>
                    <a:pt x="14716" y="16552"/>
                  </a:lnTo>
                  <a:cubicBezTo>
                    <a:pt x="14807" y="17344"/>
                    <a:pt x="14807" y="18044"/>
                    <a:pt x="14807" y="18745"/>
                  </a:cubicBezTo>
                  <a:cubicBezTo>
                    <a:pt x="14807" y="19621"/>
                    <a:pt x="14716" y="20581"/>
                    <a:pt x="14632" y="21457"/>
                  </a:cubicBezTo>
                  <a:lnTo>
                    <a:pt x="14632" y="21548"/>
                  </a:lnTo>
                  <a:cubicBezTo>
                    <a:pt x="14456" y="21982"/>
                    <a:pt x="14281" y="22333"/>
                    <a:pt x="14190" y="22774"/>
                  </a:cubicBezTo>
                  <a:cubicBezTo>
                    <a:pt x="14015" y="23825"/>
                    <a:pt x="14015" y="24876"/>
                    <a:pt x="14015" y="26012"/>
                  </a:cubicBezTo>
                  <a:cubicBezTo>
                    <a:pt x="14015" y="26187"/>
                    <a:pt x="14106" y="26362"/>
                    <a:pt x="14281" y="26453"/>
                  </a:cubicBezTo>
                  <a:cubicBezTo>
                    <a:pt x="14453" y="26539"/>
                    <a:pt x="14625" y="26561"/>
                    <a:pt x="14797" y="26561"/>
                  </a:cubicBezTo>
                  <a:cubicBezTo>
                    <a:pt x="14975" y="26561"/>
                    <a:pt x="15154" y="26537"/>
                    <a:pt x="15332" y="26537"/>
                  </a:cubicBezTo>
                  <a:cubicBezTo>
                    <a:pt x="15683" y="26453"/>
                    <a:pt x="15858" y="26362"/>
                    <a:pt x="15858" y="25928"/>
                  </a:cubicBezTo>
                  <a:cubicBezTo>
                    <a:pt x="15942" y="25402"/>
                    <a:pt x="15942" y="24785"/>
                    <a:pt x="15942" y="24260"/>
                  </a:cubicBezTo>
                  <a:lnTo>
                    <a:pt x="15942" y="22508"/>
                  </a:lnTo>
                  <a:cubicBezTo>
                    <a:pt x="15858" y="22158"/>
                    <a:pt x="15858" y="21898"/>
                    <a:pt x="15683" y="21632"/>
                  </a:cubicBezTo>
                  <a:cubicBezTo>
                    <a:pt x="15592" y="21548"/>
                    <a:pt x="15592" y="21457"/>
                    <a:pt x="15592" y="21373"/>
                  </a:cubicBezTo>
                  <a:lnTo>
                    <a:pt x="15592" y="20231"/>
                  </a:lnTo>
                  <a:lnTo>
                    <a:pt x="15592" y="18304"/>
                  </a:lnTo>
                  <a:cubicBezTo>
                    <a:pt x="15683" y="16818"/>
                    <a:pt x="15683" y="15325"/>
                    <a:pt x="15683" y="13840"/>
                  </a:cubicBezTo>
                  <a:cubicBezTo>
                    <a:pt x="15683" y="13840"/>
                    <a:pt x="15592" y="13749"/>
                    <a:pt x="15683" y="13749"/>
                  </a:cubicBezTo>
                  <a:cubicBezTo>
                    <a:pt x="15683" y="13665"/>
                    <a:pt x="15767" y="13574"/>
                    <a:pt x="15767" y="13574"/>
                  </a:cubicBezTo>
                  <a:cubicBezTo>
                    <a:pt x="16033" y="13489"/>
                    <a:pt x="16292" y="13489"/>
                    <a:pt x="16468" y="13489"/>
                  </a:cubicBezTo>
                  <a:lnTo>
                    <a:pt x="19362" y="13489"/>
                  </a:lnTo>
                  <a:cubicBezTo>
                    <a:pt x="19796" y="13489"/>
                    <a:pt x="20147" y="13489"/>
                    <a:pt x="20588" y="13314"/>
                  </a:cubicBezTo>
                  <a:cubicBezTo>
                    <a:pt x="21289" y="12873"/>
                    <a:pt x="21989" y="12698"/>
                    <a:pt x="22690" y="12438"/>
                  </a:cubicBezTo>
                  <a:cubicBezTo>
                    <a:pt x="23650" y="12172"/>
                    <a:pt x="24617" y="12088"/>
                    <a:pt x="25577" y="11913"/>
                  </a:cubicBezTo>
                  <a:cubicBezTo>
                    <a:pt x="26019" y="11822"/>
                    <a:pt x="26453" y="11822"/>
                    <a:pt x="26895" y="11738"/>
                  </a:cubicBezTo>
                  <a:cubicBezTo>
                    <a:pt x="26979" y="11738"/>
                    <a:pt x="27154" y="11646"/>
                    <a:pt x="27245" y="11562"/>
                  </a:cubicBezTo>
                  <a:cubicBezTo>
                    <a:pt x="27420" y="11387"/>
                    <a:pt x="27595" y="11121"/>
                    <a:pt x="27855" y="10862"/>
                  </a:cubicBezTo>
                  <a:cubicBezTo>
                    <a:pt x="28205" y="10420"/>
                    <a:pt x="28647" y="10070"/>
                    <a:pt x="29081" y="9635"/>
                  </a:cubicBezTo>
                  <a:cubicBezTo>
                    <a:pt x="29081" y="9544"/>
                    <a:pt x="29172" y="9544"/>
                    <a:pt x="29172" y="9460"/>
                  </a:cubicBezTo>
                  <a:cubicBezTo>
                    <a:pt x="29522" y="9285"/>
                    <a:pt x="29782" y="9019"/>
                    <a:pt x="30132" y="8844"/>
                  </a:cubicBezTo>
                  <a:cubicBezTo>
                    <a:pt x="30574" y="8584"/>
                    <a:pt x="31008" y="8234"/>
                    <a:pt x="31449" y="7968"/>
                  </a:cubicBezTo>
                  <a:cubicBezTo>
                    <a:pt x="31449" y="7968"/>
                    <a:pt x="31534" y="7883"/>
                    <a:pt x="31534" y="7792"/>
                  </a:cubicBezTo>
                  <a:cubicBezTo>
                    <a:pt x="31534" y="7533"/>
                    <a:pt x="31449" y="7267"/>
                    <a:pt x="31358" y="7008"/>
                  </a:cubicBezTo>
                  <a:cubicBezTo>
                    <a:pt x="31183" y="6657"/>
                    <a:pt x="30924" y="6216"/>
                    <a:pt x="30749" y="5865"/>
                  </a:cubicBezTo>
                  <a:cubicBezTo>
                    <a:pt x="30482" y="5340"/>
                    <a:pt x="30132" y="4905"/>
                    <a:pt x="29698" y="4555"/>
                  </a:cubicBezTo>
                  <a:cubicBezTo>
                    <a:pt x="29256" y="4205"/>
                    <a:pt x="28822" y="3854"/>
                    <a:pt x="28471" y="3413"/>
                  </a:cubicBezTo>
                  <a:cubicBezTo>
                    <a:pt x="28121" y="3062"/>
                    <a:pt x="27679" y="2803"/>
                    <a:pt x="27154" y="2537"/>
                  </a:cubicBezTo>
                  <a:cubicBezTo>
                    <a:pt x="26369" y="2102"/>
                    <a:pt x="25493" y="1752"/>
                    <a:pt x="24617" y="1486"/>
                  </a:cubicBezTo>
                  <a:cubicBezTo>
                    <a:pt x="24351" y="1402"/>
                    <a:pt x="24001" y="1311"/>
                    <a:pt x="23650" y="1226"/>
                  </a:cubicBezTo>
                  <a:cubicBezTo>
                    <a:pt x="22949" y="1051"/>
                    <a:pt x="22249" y="960"/>
                    <a:pt x="21548" y="701"/>
                  </a:cubicBezTo>
                  <a:cubicBezTo>
                    <a:pt x="21114" y="610"/>
                    <a:pt x="20672" y="526"/>
                    <a:pt x="20238" y="351"/>
                  </a:cubicBezTo>
                  <a:cubicBezTo>
                    <a:pt x="19971" y="259"/>
                    <a:pt x="19621" y="84"/>
                    <a:pt x="193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3"/>
            <p:cNvSpPr/>
            <p:nvPr/>
          </p:nvSpPr>
          <p:spPr>
            <a:xfrm rot="1932776">
              <a:off x="6771378" y="3084068"/>
              <a:ext cx="17153" cy="172713"/>
            </a:xfrm>
            <a:custGeom>
              <a:rect b="b" l="l" r="r" t="t"/>
              <a:pathLst>
                <a:path extrusionOk="0" h="4380" w="435">
                  <a:moveTo>
                    <a:pt x="351" y="0"/>
                  </a:moveTo>
                  <a:lnTo>
                    <a:pt x="351" y="91"/>
                  </a:lnTo>
                  <a:cubicBezTo>
                    <a:pt x="260" y="351"/>
                    <a:pt x="260" y="617"/>
                    <a:pt x="260" y="792"/>
                  </a:cubicBezTo>
                  <a:cubicBezTo>
                    <a:pt x="176" y="1318"/>
                    <a:pt x="176" y="1752"/>
                    <a:pt x="85" y="2278"/>
                  </a:cubicBezTo>
                  <a:cubicBezTo>
                    <a:pt x="85" y="2628"/>
                    <a:pt x="0" y="2978"/>
                    <a:pt x="0" y="3245"/>
                  </a:cubicBezTo>
                  <a:cubicBezTo>
                    <a:pt x="0" y="3595"/>
                    <a:pt x="85" y="3854"/>
                    <a:pt x="85" y="4205"/>
                  </a:cubicBezTo>
                  <a:lnTo>
                    <a:pt x="260" y="4380"/>
                  </a:lnTo>
                  <a:cubicBezTo>
                    <a:pt x="260" y="4296"/>
                    <a:pt x="351" y="4205"/>
                    <a:pt x="260" y="4121"/>
                  </a:cubicBezTo>
                  <a:lnTo>
                    <a:pt x="260" y="3679"/>
                  </a:lnTo>
                  <a:lnTo>
                    <a:pt x="260" y="2278"/>
                  </a:lnTo>
                  <a:cubicBezTo>
                    <a:pt x="351" y="1927"/>
                    <a:pt x="351" y="1493"/>
                    <a:pt x="435" y="1051"/>
                  </a:cubicBezTo>
                  <a:lnTo>
                    <a:pt x="435" y="91"/>
                  </a:lnTo>
                  <a:lnTo>
                    <a:pt x="3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3"/>
            <p:cNvSpPr/>
            <p:nvPr/>
          </p:nvSpPr>
          <p:spPr>
            <a:xfrm rot="1932776">
              <a:off x="6419934" y="2312179"/>
              <a:ext cx="1243454" cy="1047358"/>
            </a:xfrm>
            <a:custGeom>
              <a:rect b="b" l="l" r="r" t="t"/>
              <a:pathLst>
                <a:path extrusionOk="0" h="26561" w="31534">
                  <a:moveTo>
                    <a:pt x="19184" y="227"/>
                  </a:moveTo>
                  <a:cubicBezTo>
                    <a:pt x="19412" y="227"/>
                    <a:pt x="19606" y="306"/>
                    <a:pt x="19796" y="435"/>
                  </a:cubicBezTo>
                  <a:cubicBezTo>
                    <a:pt x="20322" y="701"/>
                    <a:pt x="20763" y="1051"/>
                    <a:pt x="21198" y="1402"/>
                  </a:cubicBezTo>
                  <a:cubicBezTo>
                    <a:pt x="21723" y="1752"/>
                    <a:pt x="22165" y="2102"/>
                    <a:pt x="22599" y="2537"/>
                  </a:cubicBezTo>
                  <a:cubicBezTo>
                    <a:pt x="22949" y="2803"/>
                    <a:pt x="23216" y="3153"/>
                    <a:pt x="23566" y="3504"/>
                  </a:cubicBezTo>
                  <a:cubicBezTo>
                    <a:pt x="23825" y="3854"/>
                    <a:pt x="24001" y="4205"/>
                    <a:pt x="24267" y="4464"/>
                  </a:cubicBezTo>
                  <a:cubicBezTo>
                    <a:pt x="24351" y="4555"/>
                    <a:pt x="24351" y="4555"/>
                    <a:pt x="24351" y="4639"/>
                  </a:cubicBezTo>
                  <a:lnTo>
                    <a:pt x="24176" y="4639"/>
                  </a:lnTo>
                  <a:cubicBezTo>
                    <a:pt x="23741" y="4555"/>
                    <a:pt x="23300" y="4464"/>
                    <a:pt x="22865" y="4464"/>
                  </a:cubicBezTo>
                  <a:lnTo>
                    <a:pt x="20763" y="4205"/>
                  </a:lnTo>
                  <a:lnTo>
                    <a:pt x="19796" y="4205"/>
                  </a:lnTo>
                  <a:cubicBezTo>
                    <a:pt x="18745" y="4114"/>
                    <a:pt x="17785" y="4029"/>
                    <a:pt x="16818" y="4029"/>
                  </a:cubicBezTo>
                  <a:lnTo>
                    <a:pt x="14982" y="4029"/>
                  </a:lnTo>
                  <a:cubicBezTo>
                    <a:pt x="14365" y="4114"/>
                    <a:pt x="13756" y="4114"/>
                    <a:pt x="13139" y="4114"/>
                  </a:cubicBezTo>
                  <a:cubicBezTo>
                    <a:pt x="12263" y="4205"/>
                    <a:pt x="11387" y="4289"/>
                    <a:pt x="10602" y="4380"/>
                  </a:cubicBezTo>
                  <a:cubicBezTo>
                    <a:pt x="9726" y="4464"/>
                    <a:pt x="8935" y="4555"/>
                    <a:pt x="8150" y="4730"/>
                  </a:cubicBezTo>
                  <a:cubicBezTo>
                    <a:pt x="7708" y="4814"/>
                    <a:pt x="7274" y="4905"/>
                    <a:pt x="6924" y="4989"/>
                  </a:cubicBezTo>
                  <a:lnTo>
                    <a:pt x="6832" y="4989"/>
                  </a:lnTo>
                  <a:cubicBezTo>
                    <a:pt x="7099" y="4289"/>
                    <a:pt x="7274" y="3679"/>
                    <a:pt x="7708" y="3062"/>
                  </a:cubicBezTo>
                  <a:cubicBezTo>
                    <a:pt x="8325" y="2362"/>
                    <a:pt x="8935" y="1752"/>
                    <a:pt x="9551" y="1051"/>
                  </a:cubicBezTo>
                  <a:cubicBezTo>
                    <a:pt x="9726" y="876"/>
                    <a:pt x="9902" y="785"/>
                    <a:pt x="10077" y="701"/>
                  </a:cubicBezTo>
                  <a:cubicBezTo>
                    <a:pt x="10105" y="671"/>
                    <a:pt x="10143" y="660"/>
                    <a:pt x="10188" y="660"/>
                  </a:cubicBezTo>
                  <a:cubicBezTo>
                    <a:pt x="10278" y="660"/>
                    <a:pt x="10395" y="701"/>
                    <a:pt x="10511" y="701"/>
                  </a:cubicBezTo>
                  <a:cubicBezTo>
                    <a:pt x="11037" y="785"/>
                    <a:pt x="11478" y="876"/>
                    <a:pt x="12004" y="876"/>
                  </a:cubicBezTo>
                  <a:cubicBezTo>
                    <a:pt x="12354" y="960"/>
                    <a:pt x="12705" y="960"/>
                    <a:pt x="13139" y="960"/>
                  </a:cubicBezTo>
                  <a:lnTo>
                    <a:pt x="14456" y="960"/>
                  </a:lnTo>
                  <a:cubicBezTo>
                    <a:pt x="15592" y="960"/>
                    <a:pt x="16734" y="876"/>
                    <a:pt x="17785" y="610"/>
                  </a:cubicBezTo>
                  <a:cubicBezTo>
                    <a:pt x="18135" y="526"/>
                    <a:pt x="18570" y="435"/>
                    <a:pt x="18920" y="259"/>
                  </a:cubicBezTo>
                  <a:cubicBezTo>
                    <a:pt x="19013" y="237"/>
                    <a:pt x="19101" y="227"/>
                    <a:pt x="19184" y="227"/>
                  </a:cubicBezTo>
                  <a:close/>
                  <a:moveTo>
                    <a:pt x="15416" y="5781"/>
                  </a:moveTo>
                  <a:cubicBezTo>
                    <a:pt x="15508" y="5865"/>
                    <a:pt x="15508" y="6041"/>
                    <a:pt x="15508" y="6132"/>
                  </a:cubicBezTo>
                  <a:cubicBezTo>
                    <a:pt x="15592" y="6216"/>
                    <a:pt x="15592" y="6307"/>
                    <a:pt x="15592" y="6482"/>
                  </a:cubicBezTo>
                  <a:cubicBezTo>
                    <a:pt x="15592" y="6624"/>
                    <a:pt x="15536" y="6766"/>
                    <a:pt x="15422" y="6766"/>
                  </a:cubicBezTo>
                  <a:cubicBezTo>
                    <a:pt x="15395" y="6766"/>
                    <a:pt x="15365" y="6758"/>
                    <a:pt x="15332" y="6741"/>
                  </a:cubicBezTo>
                  <a:cubicBezTo>
                    <a:pt x="15157" y="6741"/>
                    <a:pt x="15066" y="6657"/>
                    <a:pt x="15066" y="6482"/>
                  </a:cubicBezTo>
                  <a:cubicBezTo>
                    <a:pt x="15157" y="6307"/>
                    <a:pt x="15066" y="6132"/>
                    <a:pt x="15066" y="5956"/>
                  </a:cubicBezTo>
                  <a:cubicBezTo>
                    <a:pt x="15157" y="5781"/>
                    <a:pt x="15332" y="5781"/>
                    <a:pt x="15416" y="5781"/>
                  </a:cubicBezTo>
                  <a:close/>
                  <a:moveTo>
                    <a:pt x="20497" y="610"/>
                  </a:moveTo>
                  <a:cubicBezTo>
                    <a:pt x="20847" y="701"/>
                    <a:pt x="21114" y="785"/>
                    <a:pt x="21464" y="876"/>
                  </a:cubicBezTo>
                  <a:cubicBezTo>
                    <a:pt x="22074" y="1051"/>
                    <a:pt x="22599" y="1135"/>
                    <a:pt x="23216" y="1311"/>
                  </a:cubicBezTo>
                  <a:cubicBezTo>
                    <a:pt x="24092" y="1577"/>
                    <a:pt x="24968" y="1752"/>
                    <a:pt x="25752" y="2102"/>
                  </a:cubicBezTo>
                  <a:cubicBezTo>
                    <a:pt x="26103" y="2278"/>
                    <a:pt x="26453" y="2362"/>
                    <a:pt x="26719" y="2537"/>
                  </a:cubicBezTo>
                  <a:cubicBezTo>
                    <a:pt x="27329" y="2803"/>
                    <a:pt x="27855" y="3153"/>
                    <a:pt x="28380" y="3588"/>
                  </a:cubicBezTo>
                  <a:cubicBezTo>
                    <a:pt x="28822" y="4029"/>
                    <a:pt x="29347" y="4464"/>
                    <a:pt x="29782" y="4905"/>
                  </a:cubicBezTo>
                  <a:cubicBezTo>
                    <a:pt x="30132" y="5165"/>
                    <a:pt x="30307" y="5515"/>
                    <a:pt x="30482" y="5865"/>
                  </a:cubicBezTo>
                  <a:cubicBezTo>
                    <a:pt x="30749" y="6216"/>
                    <a:pt x="30924" y="6657"/>
                    <a:pt x="31183" y="7008"/>
                  </a:cubicBezTo>
                  <a:cubicBezTo>
                    <a:pt x="31274" y="7092"/>
                    <a:pt x="31274" y="7267"/>
                    <a:pt x="31274" y="7442"/>
                  </a:cubicBezTo>
                  <a:lnTo>
                    <a:pt x="31274" y="7533"/>
                  </a:lnTo>
                  <a:lnTo>
                    <a:pt x="31183" y="7442"/>
                  </a:lnTo>
                  <a:cubicBezTo>
                    <a:pt x="30658" y="7183"/>
                    <a:pt x="30132" y="6832"/>
                    <a:pt x="29607" y="6482"/>
                  </a:cubicBezTo>
                  <a:cubicBezTo>
                    <a:pt x="28822" y="6132"/>
                    <a:pt x="28030" y="5865"/>
                    <a:pt x="27245" y="5606"/>
                  </a:cubicBezTo>
                  <a:cubicBezTo>
                    <a:pt x="26544" y="5340"/>
                    <a:pt x="25844" y="5081"/>
                    <a:pt x="25052" y="4814"/>
                  </a:cubicBezTo>
                  <a:lnTo>
                    <a:pt x="24877" y="4814"/>
                  </a:lnTo>
                  <a:cubicBezTo>
                    <a:pt x="24701" y="4730"/>
                    <a:pt x="24617" y="4639"/>
                    <a:pt x="24442" y="4555"/>
                  </a:cubicBezTo>
                  <a:cubicBezTo>
                    <a:pt x="24267" y="4205"/>
                    <a:pt x="24092" y="3938"/>
                    <a:pt x="23916" y="3679"/>
                  </a:cubicBezTo>
                  <a:cubicBezTo>
                    <a:pt x="23825" y="3504"/>
                    <a:pt x="23650" y="3329"/>
                    <a:pt x="23566" y="3238"/>
                  </a:cubicBezTo>
                  <a:lnTo>
                    <a:pt x="23041" y="2712"/>
                  </a:lnTo>
                  <a:lnTo>
                    <a:pt x="22690" y="2362"/>
                  </a:lnTo>
                  <a:cubicBezTo>
                    <a:pt x="22424" y="2186"/>
                    <a:pt x="22249" y="2011"/>
                    <a:pt x="22074" y="1752"/>
                  </a:cubicBezTo>
                  <a:cubicBezTo>
                    <a:pt x="21898" y="1661"/>
                    <a:pt x="21814" y="1577"/>
                    <a:pt x="21639" y="1486"/>
                  </a:cubicBezTo>
                  <a:cubicBezTo>
                    <a:pt x="21289" y="1226"/>
                    <a:pt x="21022" y="1051"/>
                    <a:pt x="20672" y="785"/>
                  </a:cubicBezTo>
                  <a:cubicBezTo>
                    <a:pt x="20588" y="785"/>
                    <a:pt x="20497" y="701"/>
                    <a:pt x="20413" y="610"/>
                  </a:cubicBezTo>
                  <a:close/>
                  <a:moveTo>
                    <a:pt x="9201" y="1226"/>
                  </a:moveTo>
                  <a:lnTo>
                    <a:pt x="9110" y="1311"/>
                  </a:lnTo>
                  <a:cubicBezTo>
                    <a:pt x="8851" y="1577"/>
                    <a:pt x="8500" y="1836"/>
                    <a:pt x="8234" y="2186"/>
                  </a:cubicBezTo>
                  <a:cubicBezTo>
                    <a:pt x="7799" y="2712"/>
                    <a:pt x="7358" y="3329"/>
                    <a:pt x="7008" y="3938"/>
                  </a:cubicBezTo>
                  <a:cubicBezTo>
                    <a:pt x="6924" y="4205"/>
                    <a:pt x="6832" y="4380"/>
                    <a:pt x="6748" y="4639"/>
                  </a:cubicBezTo>
                  <a:cubicBezTo>
                    <a:pt x="6748" y="4730"/>
                    <a:pt x="6748" y="4905"/>
                    <a:pt x="6573" y="4989"/>
                  </a:cubicBezTo>
                  <a:cubicBezTo>
                    <a:pt x="6482" y="5081"/>
                    <a:pt x="6307" y="5165"/>
                    <a:pt x="6132" y="5165"/>
                  </a:cubicBezTo>
                  <a:cubicBezTo>
                    <a:pt x="5697" y="5340"/>
                    <a:pt x="5256" y="5515"/>
                    <a:pt x="4730" y="5690"/>
                  </a:cubicBezTo>
                  <a:cubicBezTo>
                    <a:pt x="4205" y="5865"/>
                    <a:pt x="3770" y="6132"/>
                    <a:pt x="3245" y="6307"/>
                  </a:cubicBezTo>
                  <a:cubicBezTo>
                    <a:pt x="2803" y="6566"/>
                    <a:pt x="2278" y="6832"/>
                    <a:pt x="1843" y="7092"/>
                  </a:cubicBezTo>
                  <a:cubicBezTo>
                    <a:pt x="1493" y="7267"/>
                    <a:pt x="1051" y="7533"/>
                    <a:pt x="701" y="7708"/>
                  </a:cubicBezTo>
                  <a:cubicBezTo>
                    <a:pt x="701" y="7792"/>
                    <a:pt x="617" y="7883"/>
                    <a:pt x="526" y="7883"/>
                  </a:cubicBezTo>
                  <a:cubicBezTo>
                    <a:pt x="526" y="7968"/>
                    <a:pt x="442" y="7968"/>
                    <a:pt x="351" y="7968"/>
                  </a:cubicBezTo>
                  <a:cubicBezTo>
                    <a:pt x="351" y="7883"/>
                    <a:pt x="351" y="7883"/>
                    <a:pt x="442" y="7792"/>
                  </a:cubicBezTo>
                  <a:cubicBezTo>
                    <a:pt x="526" y="7533"/>
                    <a:pt x="701" y="7183"/>
                    <a:pt x="876" y="6832"/>
                  </a:cubicBezTo>
                  <a:lnTo>
                    <a:pt x="1668" y="5781"/>
                  </a:lnTo>
                  <a:cubicBezTo>
                    <a:pt x="1752" y="5606"/>
                    <a:pt x="1843" y="5515"/>
                    <a:pt x="2018" y="5340"/>
                  </a:cubicBezTo>
                  <a:cubicBezTo>
                    <a:pt x="2544" y="4905"/>
                    <a:pt x="3154" y="4380"/>
                    <a:pt x="3679" y="3938"/>
                  </a:cubicBezTo>
                  <a:cubicBezTo>
                    <a:pt x="4205" y="3504"/>
                    <a:pt x="4821" y="3062"/>
                    <a:pt x="5347" y="2712"/>
                  </a:cubicBezTo>
                  <a:cubicBezTo>
                    <a:pt x="5606" y="2537"/>
                    <a:pt x="5872" y="2453"/>
                    <a:pt x="6132" y="2362"/>
                  </a:cubicBezTo>
                  <a:cubicBezTo>
                    <a:pt x="6657" y="2102"/>
                    <a:pt x="7099" y="1836"/>
                    <a:pt x="7624" y="1661"/>
                  </a:cubicBezTo>
                  <a:cubicBezTo>
                    <a:pt x="7975" y="1486"/>
                    <a:pt x="8325" y="1402"/>
                    <a:pt x="8759" y="1311"/>
                  </a:cubicBezTo>
                  <a:cubicBezTo>
                    <a:pt x="8851" y="1311"/>
                    <a:pt x="8935" y="1226"/>
                    <a:pt x="9026" y="1226"/>
                  </a:cubicBezTo>
                  <a:close/>
                  <a:moveTo>
                    <a:pt x="16117" y="4205"/>
                  </a:moveTo>
                  <a:cubicBezTo>
                    <a:pt x="16909" y="4205"/>
                    <a:pt x="17785" y="4289"/>
                    <a:pt x="18661" y="4289"/>
                  </a:cubicBezTo>
                  <a:cubicBezTo>
                    <a:pt x="19011" y="4289"/>
                    <a:pt x="19446" y="4289"/>
                    <a:pt x="19796" y="4380"/>
                  </a:cubicBezTo>
                  <a:cubicBezTo>
                    <a:pt x="20322" y="4380"/>
                    <a:pt x="20847" y="4464"/>
                    <a:pt x="21289" y="4464"/>
                  </a:cubicBezTo>
                  <a:cubicBezTo>
                    <a:pt x="21464" y="4464"/>
                    <a:pt x="21723" y="4464"/>
                    <a:pt x="21898" y="4555"/>
                  </a:cubicBezTo>
                  <a:lnTo>
                    <a:pt x="21989" y="4639"/>
                  </a:lnTo>
                  <a:cubicBezTo>
                    <a:pt x="21989" y="5340"/>
                    <a:pt x="21989" y="6041"/>
                    <a:pt x="21898" y="6741"/>
                  </a:cubicBezTo>
                  <a:cubicBezTo>
                    <a:pt x="21898" y="6832"/>
                    <a:pt x="21814" y="6916"/>
                    <a:pt x="21723" y="7008"/>
                  </a:cubicBezTo>
                  <a:cubicBezTo>
                    <a:pt x="21198" y="7092"/>
                    <a:pt x="20588" y="7267"/>
                    <a:pt x="20062" y="7358"/>
                  </a:cubicBezTo>
                  <a:cubicBezTo>
                    <a:pt x="19621" y="7533"/>
                    <a:pt x="19271" y="7708"/>
                    <a:pt x="18920" y="7883"/>
                  </a:cubicBezTo>
                  <a:lnTo>
                    <a:pt x="17869" y="8143"/>
                  </a:lnTo>
                  <a:cubicBezTo>
                    <a:pt x="17817" y="8170"/>
                    <a:pt x="17766" y="8181"/>
                    <a:pt x="17714" y="8181"/>
                  </a:cubicBezTo>
                  <a:cubicBezTo>
                    <a:pt x="17590" y="8181"/>
                    <a:pt x="17467" y="8118"/>
                    <a:pt x="17344" y="8059"/>
                  </a:cubicBezTo>
                  <a:cubicBezTo>
                    <a:pt x="16818" y="8059"/>
                    <a:pt x="16384" y="8059"/>
                    <a:pt x="15858" y="7968"/>
                  </a:cubicBezTo>
                  <a:cubicBezTo>
                    <a:pt x="15683" y="7968"/>
                    <a:pt x="15683" y="7968"/>
                    <a:pt x="15683" y="7883"/>
                  </a:cubicBezTo>
                  <a:cubicBezTo>
                    <a:pt x="15767" y="7442"/>
                    <a:pt x="15767" y="7008"/>
                    <a:pt x="15767" y="6566"/>
                  </a:cubicBezTo>
                  <a:lnTo>
                    <a:pt x="15767" y="5956"/>
                  </a:lnTo>
                  <a:lnTo>
                    <a:pt x="15767" y="5781"/>
                  </a:lnTo>
                  <a:cubicBezTo>
                    <a:pt x="15767" y="5690"/>
                    <a:pt x="15858" y="5690"/>
                    <a:pt x="15858" y="5690"/>
                  </a:cubicBezTo>
                  <a:lnTo>
                    <a:pt x="16033" y="5515"/>
                  </a:lnTo>
                  <a:lnTo>
                    <a:pt x="15858" y="5515"/>
                  </a:lnTo>
                  <a:cubicBezTo>
                    <a:pt x="15651" y="5618"/>
                    <a:pt x="15444" y="5661"/>
                    <a:pt x="15237" y="5661"/>
                  </a:cubicBezTo>
                  <a:cubicBezTo>
                    <a:pt x="15094" y="5661"/>
                    <a:pt x="14950" y="5640"/>
                    <a:pt x="14807" y="5606"/>
                  </a:cubicBezTo>
                  <a:cubicBezTo>
                    <a:pt x="14807" y="5606"/>
                    <a:pt x="14716" y="5606"/>
                    <a:pt x="14716" y="5690"/>
                  </a:cubicBezTo>
                  <a:cubicBezTo>
                    <a:pt x="14632" y="5690"/>
                    <a:pt x="14632" y="5781"/>
                    <a:pt x="14541" y="5781"/>
                  </a:cubicBezTo>
                  <a:cubicBezTo>
                    <a:pt x="14586" y="5823"/>
                    <a:pt x="14609" y="5823"/>
                    <a:pt x="14631" y="5823"/>
                  </a:cubicBezTo>
                  <a:cubicBezTo>
                    <a:pt x="14653" y="5823"/>
                    <a:pt x="14674" y="5823"/>
                    <a:pt x="14716" y="5865"/>
                  </a:cubicBezTo>
                  <a:cubicBezTo>
                    <a:pt x="14807" y="5865"/>
                    <a:pt x="14891" y="5956"/>
                    <a:pt x="14891" y="5956"/>
                  </a:cubicBezTo>
                  <a:cubicBezTo>
                    <a:pt x="14982" y="6566"/>
                    <a:pt x="14982" y="7183"/>
                    <a:pt x="14891" y="7792"/>
                  </a:cubicBezTo>
                  <a:cubicBezTo>
                    <a:pt x="14891" y="7883"/>
                    <a:pt x="14807" y="7968"/>
                    <a:pt x="14716" y="7968"/>
                  </a:cubicBezTo>
                  <a:cubicBezTo>
                    <a:pt x="14448" y="7968"/>
                    <a:pt x="14180" y="7991"/>
                    <a:pt x="13912" y="7991"/>
                  </a:cubicBezTo>
                  <a:cubicBezTo>
                    <a:pt x="13654" y="7991"/>
                    <a:pt x="13397" y="7969"/>
                    <a:pt x="13139" y="7883"/>
                  </a:cubicBezTo>
                  <a:cubicBezTo>
                    <a:pt x="12354" y="7617"/>
                    <a:pt x="11562" y="7358"/>
                    <a:pt x="10778" y="7183"/>
                  </a:cubicBezTo>
                  <a:cubicBezTo>
                    <a:pt x="10427" y="7008"/>
                    <a:pt x="10161" y="6832"/>
                    <a:pt x="9811" y="6832"/>
                  </a:cubicBezTo>
                  <a:cubicBezTo>
                    <a:pt x="9376" y="6741"/>
                    <a:pt x="9201" y="6391"/>
                    <a:pt x="8935" y="6041"/>
                  </a:cubicBezTo>
                  <a:cubicBezTo>
                    <a:pt x="8675" y="5690"/>
                    <a:pt x="8325" y="5340"/>
                    <a:pt x="7975" y="5081"/>
                  </a:cubicBezTo>
                  <a:cubicBezTo>
                    <a:pt x="7884" y="4989"/>
                    <a:pt x="7884" y="4989"/>
                    <a:pt x="7975" y="4989"/>
                  </a:cubicBezTo>
                  <a:cubicBezTo>
                    <a:pt x="8234" y="4905"/>
                    <a:pt x="8409" y="4814"/>
                    <a:pt x="8675" y="4814"/>
                  </a:cubicBezTo>
                  <a:cubicBezTo>
                    <a:pt x="9201" y="4730"/>
                    <a:pt x="9726" y="4639"/>
                    <a:pt x="10161" y="4555"/>
                  </a:cubicBezTo>
                  <a:cubicBezTo>
                    <a:pt x="10602" y="4555"/>
                    <a:pt x="11037" y="4464"/>
                    <a:pt x="11478" y="4464"/>
                  </a:cubicBezTo>
                  <a:cubicBezTo>
                    <a:pt x="11738" y="4380"/>
                    <a:pt x="12004" y="4380"/>
                    <a:pt x="12263" y="4380"/>
                  </a:cubicBezTo>
                  <a:cubicBezTo>
                    <a:pt x="12529" y="4380"/>
                    <a:pt x="12789" y="4289"/>
                    <a:pt x="13055" y="4289"/>
                  </a:cubicBezTo>
                  <a:cubicBezTo>
                    <a:pt x="14015" y="4289"/>
                    <a:pt x="15066" y="4205"/>
                    <a:pt x="16117" y="4205"/>
                  </a:cubicBezTo>
                  <a:close/>
                  <a:moveTo>
                    <a:pt x="22424" y="4555"/>
                  </a:moveTo>
                  <a:lnTo>
                    <a:pt x="24267" y="4814"/>
                  </a:lnTo>
                  <a:cubicBezTo>
                    <a:pt x="24968" y="4989"/>
                    <a:pt x="25668" y="5256"/>
                    <a:pt x="26369" y="5431"/>
                  </a:cubicBezTo>
                  <a:cubicBezTo>
                    <a:pt x="27070" y="5690"/>
                    <a:pt x="27855" y="5956"/>
                    <a:pt x="28555" y="6307"/>
                  </a:cubicBezTo>
                  <a:cubicBezTo>
                    <a:pt x="28997" y="6482"/>
                    <a:pt x="29522" y="6657"/>
                    <a:pt x="29957" y="6916"/>
                  </a:cubicBezTo>
                  <a:cubicBezTo>
                    <a:pt x="30307" y="7092"/>
                    <a:pt x="30574" y="7358"/>
                    <a:pt x="30924" y="7533"/>
                  </a:cubicBezTo>
                  <a:cubicBezTo>
                    <a:pt x="31008" y="7617"/>
                    <a:pt x="31099" y="7617"/>
                    <a:pt x="31183" y="7708"/>
                  </a:cubicBezTo>
                  <a:cubicBezTo>
                    <a:pt x="31358" y="7708"/>
                    <a:pt x="31358" y="7792"/>
                    <a:pt x="31183" y="7883"/>
                  </a:cubicBezTo>
                  <a:cubicBezTo>
                    <a:pt x="30658" y="8318"/>
                    <a:pt x="29957" y="8668"/>
                    <a:pt x="29347" y="9110"/>
                  </a:cubicBezTo>
                  <a:lnTo>
                    <a:pt x="29081" y="9369"/>
                  </a:lnTo>
                  <a:cubicBezTo>
                    <a:pt x="28471" y="9895"/>
                    <a:pt x="27946" y="10511"/>
                    <a:pt x="27420" y="11037"/>
                  </a:cubicBezTo>
                  <a:cubicBezTo>
                    <a:pt x="27245" y="11212"/>
                    <a:pt x="27154" y="11296"/>
                    <a:pt x="27070" y="11471"/>
                  </a:cubicBezTo>
                  <a:lnTo>
                    <a:pt x="26979" y="11471"/>
                  </a:lnTo>
                  <a:cubicBezTo>
                    <a:pt x="26979" y="11296"/>
                    <a:pt x="26895" y="11121"/>
                    <a:pt x="26804" y="11037"/>
                  </a:cubicBezTo>
                  <a:lnTo>
                    <a:pt x="25928" y="10161"/>
                  </a:lnTo>
                  <a:cubicBezTo>
                    <a:pt x="25493" y="9811"/>
                    <a:pt x="25143" y="9460"/>
                    <a:pt x="24701" y="9110"/>
                  </a:cubicBezTo>
                  <a:cubicBezTo>
                    <a:pt x="24176" y="8668"/>
                    <a:pt x="23741" y="8234"/>
                    <a:pt x="23216" y="7883"/>
                  </a:cubicBezTo>
                  <a:cubicBezTo>
                    <a:pt x="22865" y="7617"/>
                    <a:pt x="22515" y="7358"/>
                    <a:pt x="22165" y="7008"/>
                  </a:cubicBezTo>
                  <a:cubicBezTo>
                    <a:pt x="22074" y="7008"/>
                    <a:pt x="22074" y="6916"/>
                    <a:pt x="22074" y="6832"/>
                  </a:cubicBezTo>
                  <a:cubicBezTo>
                    <a:pt x="22074" y="6132"/>
                    <a:pt x="22165" y="5431"/>
                    <a:pt x="22165" y="4730"/>
                  </a:cubicBezTo>
                  <a:cubicBezTo>
                    <a:pt x="22165" y="4555"/>
                    <a:pt x="22340" y="4555"/>
                    <a:pt x="22424" y="4555"/>
                  </a:cubicBezTo>
                  <a:close/>
                  <a:moveTo>
                    <a:pt x="21873" y="7158"/>
                  </a:moveTo>
                  <a:cubicBezTo>
                    <a:pt x="22084" y="7158"/>
                    <a:pt x="22282" y="7300"/>
                    <a:pt x="22424" y="7442"/>
                  </a:cubicBezTo>
                  <a:cubicBezTo>
                    <a:pt x="22865" y="7792"/>
                    <a:pt x="23216" y="8143"/>
                    <a:pt x="23650" y="8493"/>
                  </a:cubicBezTo>
                  <a:cubicBezTo>
                    <a:pt x="24176" y="8935"/>
                    <a:pt x="24792" y="9369"/>
                    <a:pt x="25318" y="9811"/>
                  </a:cubicBezTo>
                  <a:lnTo>
                    <a:pt x="26628" y="11121"/>
                  </a:lnTo>
                  <a:cubicBezTo>
                    <a:pt x="26719" y="11212"/>
                    <a:pt x="26804" y="11296"/>
                    <a:pt x="26895" y="11471"/>
                  </a:cubicBezTo>
                  <a:lnTo>
                    <a:pt x="26804" y="11562"/>
                  </a:lnTo>
                  <a:cubicBezTo>
                    <a:pt x="26628" y="11562"/>
                    <a:pt x="26369" y="11646"/>
                    <a:pt x="26194" y="11646"/>
                  </a:cubicBezTo>
                  <a:lnTo>
                    <a:pt x="26103" y="11646"/>
                  </a:lnTo>
                  <a:cubicBezTo>
                    <a:pt x="25577" y="11738"/>
                    <a:pt x="24968" y="11822"/>
                    <a:pt x="24442" y="11913"/>
                  </a:cubicBezTo>
                  <a:cubicBezTo>
                    <a:pt x="23475" y="11997"/>
                    <a:pt x="22515" y="12263"/>
                    <a:pt x="21639" y="12614"/>
                  </a:cubicBezTo>
                  <a:cubicBezTo>
                    <a:pt x="21198" y="12789"/>
                    <a:pt x="20847" y="12964"/>
                    <a:pt x="20497" y="13139"/>
                  </a:cubicBezTo>
                  <a:cubicBezTo>
                    <a:pt x="20413" y="13139"/>
                    <a:pt x="20147" y="13048"/>
                    <a:pt x="20147" y="12964"/>
                  </a:cubicBezTo>
                  <a:cubicBezTo>
                    <a:pt x="19971" y="12522"/>
                    <a:pt x="19887" y="11997"/>
                    <a:pt x="19712" y="11562"/>
                  </a:cubicBezTo>
                  <a:cubicBezTo>
                    <a:pt x="19446" y="10946"/>
                    <a:pt x="19186" y="10420"/>
                    <a:pt x="18920" y="9895"/>
                  </a:cubicBezTo>
                  <a:lnTo>
                    <a:pt x="18395" y="8844"/>
                  </a:lnTo>
                  <a:cubicBezTo>
                    <a:pt x="18311" y="8668"/>
                    <a:pt x="18219" y="8584"/>
                    <a:pt x="18135" y="8493"/>
                  </a:cubicBezTo>
                  <a:cubicBezTo>
                    <a:pt x="18044" y="8318"/>
                    <a:pt x="18044" y="8234"/>
                    <a:pt x="18135" y="8234"/>
                  </a:cubicBezTo>
                  <a:cubicBezTo>
                    <a:pt x="18836" y="8143"/>
                    <a:pt x="19446" y="7792"/>
                    <a:pt x="20062" y="7617"/>
                  </a:cubicBezTo>
                  <a:cubicBezTo>
                    <a:pt x="20588" y="7442"/>
                    <a:pt x="21198" y="7267"/>
                    <a:pt x="21723" y="7183"/>
                  </a:cubicBezTo>
                  <a:cubicBezTo>
                    <a:pt x="21773" y="7166"/>
                    <a:pt x="21824" y="7158"/>
                    <a:pt x="21873" y="7158"/>
                  </a:cubicBezTo>
                  <a:close/>
                  <a:moveTo>
                    <a:pt x="7533" y="4989"/>
                  </a:moveTo>
                  <a:cubicBezTo>
                    <a:pt x="7624" y="4989"/>
                    <a:pt x="7708" y="4989"/>
                    <a:pt x="7799" y="5081"/>
                  </a:cubicBezTo>
                  <a:cubicBezTo>
                    <a:pt x="8059" y="5340"/>
                    <a:pt x="8325" y="5515"/>
                    <a:pt x="8500" y="5781"/>
                  </a:cubicBezTo>
                  <a:cubicBezTo>
                    <a:pt x="8759" y="6041"/>
                    <a:pt x="9026" y="6391"/>
                    <a:pt x="9201" y="6657"/>
                  </a:cubicBezTo>
                  <a:cubicBezTo>
                    <a:pt x="9201" y="6657"/>
                    <a:pt x="9201" y="6741"/>
                    <a:pt x="9110" y="6832"/>
                  </a:cubicBezTo>
                  <a:cubicBezTo>
                    <a:pt x="8851" y="7092"/>
                    <a:pt x="8500" y="7358"/>
                    <a:pt x="8150" y="7617"/>
                  </a:cubicBezTo>
                  <a:lnTo>
                    <a:pt x="7183" y="8584"/>
                  </a:lnTo>
                  <a:lnTo>
                    <a:pt x="6398" y="9369"/>
                  </a:lnTo>
                  <a:cubicBezTo>
                    <a:pt x="5872" y="9986"/>
                    <a:pt x="5347" y="10686"/>
                    <a:pt x="4996" y="11387"/>
                  </a:cubicBezTo>
                  <a:cubicBezTo>
                    <a:pt x="4905" y="11562"/>
                    <a:pt x="4730" y="11738"/>
                    <a:pt x="4646" y="11913"/>
                  </a:cubicBezTo>
                  <a:lnTo>
                    <a:pt x="4646" y="11997"/>
                  </a:lnTo>
                  <a:cubicBezTo>
                    <a:pt x="4821" y="11997"/>
                    <a:pt x="4905" y="11913"/>
                    <a:pt x="4996" y="11738"/>
                  </a:cubicBezTo>
                  <a:cubicBezTo>
                    <a:pt x="5256" y="11121"/>
                    <a:pt x="5606" y="10686"/>
                    <a:pt x="5956" y="10161"/>
                  </a:cubicBezTo>
                  <a:cubicBezTo>
                    <a:pt x="6223" y="9895"/>
                    <a:pt x="6398" y="9635"/>
                    <a:pt x="6657" y="9369"/>
                  </a:cubicBezTo>
                  <a:cubicBezTo>
                    <a:pt x="7008" y="8935"/>
                    <a:pt x="7358" y="8584"/>
                    <a:pt x="7799" y="8234"/>
                  </a:cubicBezTo>
                  <a:cubicBezTo>
                    <a:pt x="8150" y="7792"/>
                    <a:pt x="8675" y="7442"/>
                    <a:pt x="9110" y="7092"/>
                  </a:cubicBezTo>
                  <a:cubicBezTo>
                    <a:pt x="9221" y="6926"/>
                    <a:pt x="9370" y="6867"/>
                    <a:pt x="9530" y="6867"/>
                  </a:cubicBezTo>
                  <a:cubicBezTo>
                    <a:pt x="9621" y="6867"/>
                    <a:pt x="9716" y="6886"/>
                    <a:pt x="9811" y="6916"/>
                  </a:cubicBezTo>
                  <a:cubicBezTo>
                    <a:pt x="10427" y="7183"/>
                    <a:pt x="11128" y="7358"/>
                    <a:pt x="11829" y="7617"/>
                  </a:cubicBezTo>
                  <a:cubicBezTo>
                    <a:pt x="12263" y="7708"/>
                    <a:pt x="12705" y="7883"/>
                    <a:pt x="13139" y="8059"/>
                  </a:cubicBezTo>
                  <a:cubicBezTo>
                    <a:pt x="13230" y="8059"/>
                    <a:pt x="13314" y="8143"/>
                    <a:pt x="13405" y="8143"/>
                  </a:cubicBezTo>
                  <a:cubicBezTo>
                    <a:pt x="13453" y="8127"/>
                    <a:pt x="13490" y="8121"/>
                    <a:pt x="13517" y="8121"/>
                  </a:cubicBezTo>
                  <a:cubicBezTo>
                    <a:pt x="13636" y="8121"/>
                    <a:pt x="13581" y="8249"/>
                    <a:pt x="13581" y="8318"/>
                  </a:cubicBezTo>
                  <a:cubicBezTo>
                    <a:pt x="13405" y="8759"/>
                    <a:pt x="13314" y="9194"/>
                    <a:pt x="13139" y="9635"/>
                  </a:cubicBezTo>
                  <a:cubicBezTo>
                    <a:pt x="12880" y="10686"/>
                    <a:pt x="12529" y="11646"/>
                    <a:pt x="12263" y="12698"/>
                  </a:cubicBezTo>
                  <a:cubicBezTo>
                    <a:pt x="12179" y="12873"/>
                    <a:pt x="12179" y="13048"/>
                    <a:pt x="12088" y="13314"/>
                  </a:cubicBezTo>
                  <a:lnTo>
                    <a:pt x="12004" y="13398"/>
                  </a:lnTo>
                  <a:cubicBezTo>
                    <a:pt x="11212" y="13139"/>
                    <a:pt x="10427" y="12964"/>
                    <a:pt x="9635" y="12698"/>
                  </a:cubicBezTo>
                  <a:lnTo>
                    <a:pt x="8325" y="12438"/>
                  </a:lnTo>
                  <a:cubicBezTo>
                    <a:pt x="7533" y="12263"/>
                    <a:pt x="6657" y="12088"/>
                    <a:pt x="5781" y="12088"/>
                  </a:cubicBezTo>
                  <a:cubicBezTo>
                    <a:pt x="5548" y="12088"/>
                    <a:pt x="5355" y="12047"/>
                    <a:pt x="5148" y="12047"/>
                  </a:cubicBezTo>
                  <a:cubicBezTo>
                    <a:pt x="5045" y="12047"/>
                    <a:pt x="4938" y="12058"/>
                    <a:pt x="4821" y="12088"/>
                  </a:cubicBezTo>
                  <a:cubicBezTo>
                    <a:pt x="4821" y="12112"/>
                    <a:pt x="4814" y="12123"/>
                    <a:pt x="4801" y="12123"/>
                  </a:cubicBezTo>
                  <a:cubicBezTo>
                    <a:pt x="4769" y="12123"/>
                    <a:pt x="4706" y="12061"/>
                    <a:pt x="4646" y="11997"/>
                  </a:cubicBezTo>
                  <a:cubicBezTo>
                    <a:pt x="4296" y="11562"/>
                    <a:pt x="3854" y="11121"/>
                    <a:pt x="3420" y="10771"/>
                  </a:cubicBezTo>
                  <a:cubicBezTo>
                    <a:pt x="2894" y="10336"/>
                    <a:pt x="2369" y="9986"/>
                    <a:pt x="1927" y="9544"/>
                  </a:cubicBezTo>
                  <a:cubicBezTo>
                    <a:pt x="1577" y="9369"/>
                    <a:pt x="1318" y="9110"/>
                    <a:pt x="967" y="8844"/>
                  </a:cubicBezTo>
                  <a:lnTo>
                    <a:pt x="442" y="8584"/>
                  </a:lnTo>
                  <a:cubicBezTo>
                    <a:pt x="175" y="8493"/>
                    <a:pt x="91" y="8409"/>
                    <a:pt x="351" y="8234"/>
                  </a:cubicBezTo>
                  <a:cubicBezTo>
                    <a:pt x="701" y="7968"/>
                    <a:pt x="1051" y="7792"/>
                    <a:pt x="1402" y="7533"/>
                  </a:cubicBezTo>
                  <a:cubicBezTo>
                    <a:pt x="1927" y="7267"/>
                    <a:pt x="2453" y="6916"/>
                    <a:pt x="3069" y="6657"/>
                  </a:cubicBezTo>
                  <a:cubicBezTo>
                    <a:pt x="3329" y="6482"/>
                    <a:pt x="3679" y="6307"/>
                    <a:pt x="4029" y="6216"/>
                  </a:cubicBezTo>
                  <a:cubicBezTo>
                    <a:pt x="4380" y="6041"/>
                    <a:pt x="4821" y="5781"/>
                    <a:pt x="5256" y="5690"/>
                  </a:cubicBezTo>
                  <a:cubicBezTo>
                    <a:pt x="5606" y="5515"/>
                    <a:pt x="5956" y="5431"/>
                    <a:pt x="6307" y="5340"/>
                  </a:cubicBezTo>
                  <a:cubicBezTo>
                    <a:pt x="6748" y="5256"/>
                    <a:pt x="7099" y="5165"/>
                    <a:pt x="7533" y="4989"/>
                  </a:cubicBezTo>
                  <a:close/>
                  <a:moveTo>
                    <a:pt x="14807" y="8143"/>
                  </a:moveTo>
                  <a:cubicBezTo>
                    <a:pt x="14807" y="8143"/>
                    <a:pt x="14891" y="8143"/>
                    <a:pt x="14807" y="8234"/>
                  </a:cubicBezTo>
                  <a:lnTo>
                    <a:pt x="14807" y="9635"/>
                  </a:lnTo>
                  <a:lnTo>
                    <a:pt x="14807" y="10686"/>
                  </a:lnTo>
                  <a:cubicBezTo>
                    <a:pt x="14716" y="11471"/>
                    <a:pt x="14716" y="12172"/>
                    <a:pt x="14716" y="12873"/>
                  </a:cubicBezTo>
                  <a:lnTo>
                    <a:pt x="14716" y="13223"/>
                  </a:lnTo>
                  <a:cubicBezTo>
                    <a:pt x="14716" y="13314"/>
                    <a:pt x="14632" y="13398"/>
                    <a:pt x="14541" y="13398"/>
                  </a:cubicBezTo>
                  <a:cubicBezTo>
                    <a:pt x="14281" y="13398"/>
                    <a:pt x="14106" y="13314"/>
                    <a:pt x="13840" y="13314"/>
                  </a:cubicBezTo>
                  <a:cubicBezTo>
                    <a:pt x="13405" y="13314"/>
                    <a:pt x="12964" y="13398"/>
                    <a:pt x="12529" y="13398"/>
                  </a:cubicBezTo>
                  <a:lnTo>
                    <a:pt x="12354" y="13398"/>
                  </a:lnTo>
                  <a:cubicBezTo>
                    <a:pt x="12354" y="13398"/>
                    <a:pt x="12263" y="13314"/>
                    <a:pt x="12354" y="13314"/>
                  </a:cubicBezTo>
                  <a:cubicBezTo>
                    <a:pt x="12438" y="12698"/>
                    <a:pt x="12614" y="12088"/>
                    <a:pt x="12789" y="11471"/>
                  </a:cubicBezTo>
                  <a:cubicBezTo>
                    <a:pt x="13055" y="10595"/>
                    <a:pt x="13314" y="9635"/>
                    <a:pt x="13581" y="8668"/>
                  </a:cubicBezTo>
                  <a:cubicBezTo>
                    <a:pt x="13665" y="8584"/>
                    <a:pt x="13665" y="8409"/>
                    <a:pt x="13756" y="8234"/>
                  </a:cubicBezTo>
                  <a:cubicBezTo>
                    <a:pt x="13756" y="8234"/>
                    <a:pt x="13840" y="8143"/>
                    <a:pt x="13931" y="8143"/>
                  </a:cubicBezTo>
                  <a:close/>
                  <a:moveTo>
                    <a:pt x="16033" y="8143"/>
                  </a:moveTo>
                  <a:cubicBezTo>
                    <a:pt x="16384" y="8234"/>
                    <a:pt x="16818" y="8234"/>
                    <a:pt x="17259" y="8234"/>
                  </a:cubicBezTo>
                  <a:cubicBezTo>
                    <a:pt x="17344" y="8234"/>
                    <a:pt x="17519" y="8318"/>
                    <a:pt x="17610" y="8318"/>
                  </a:cubicBezTo>
                  <a:cubicBezTo>
                    <a:pt x="17869" y="8318"/>
                    <a:pt x="17960" y="8584"/>
                    <a:pt x="18044" y="8668"/>
                  </a:cubicBezTo>
                  <a:cubicBezTo>
                    <a:pt x="18311" y="9194"/>
                    <a:pt x="18570" y="9719"/>
                    <a:pt x="18836" y="10161"/>
                  </a:cubicBezTo>
                  <a:cubicBezTo>
                    <a:pt x="19095" y="10686"/>
                    <a:pt x="19362" y="11121"/>
                    <a:pt x="19537" y="11562"/>
                  </a:cubicBezTo>
                  <a:cubicBezTo>
                    <a:pt x="19621" y="11822"/>
                    <a:pt x="19712" y="11997"/>
                    <a:pt x="19712" y="12263"/>
                  </a:cubicBezTo>
                  <a:cubicBezTo>
                    <a:pt x="19796" y="12614"/>
                    <a:pt x="19887" y="12873"/>
                    <a:pt x="19971" y="13139"/>
                  </a:cubicBezTo>
                  <a:cubicBezTo>
                    <a:pt x="20038" y="13268"/>
                    <a:pt x="20007" y="13347"/>
                    <a:pt x="19916" y="13347"/>
                  </a:cubicBezTo>
                  <a:cubicBezTo>
                    <a:pt x="19883" y="13347"/>
                    <a:pt x="19843" y="13337"/>
                    <a:pt x="19796" y="13314"/>
                  </a:cubicBezTo>
                  <a:lnTo>
                    <a:pt x="16643" y="13314"/>
                  </a:lnTo>
                  <a:cubicBezTo>
                    <a:pt x="16384" y="13314"/>
                    <a:pt x="16033" y="13398"/>
                    <a:pt x="15767" y="13398"/>
                  </a:cubicBezTo>
                  <a:cubicBezTo>
                    <a:pt x="15683" y="13398"/>
                    <a:pt x="15592" y="13398"/>
                    <a:pt x="15592" y="13314"/>
                  </a:cubicBezTo>
                  <a:cubicBezTo>
                    <a:pt x="15683" y="12438"/>
                    <a:pt x="15592" y="11562"/>
                    <a:pt x="15683" y="10686"/>
                  </a:cubicBezTo>
                  <a:lnTo>
                    <a:pt x="15683" y="8409"/>
                  </a:lnTo>
                  <a:cubicBezTo>
                    <a:pt x="15683" y="8143"/>
                    <a:pt x="15767" y="8143"/>
                    <a:pt x="16033" y="8143"/>
                  </a:cubicBezTo>
                  <a:close/>
                  <a:moveTo>
                    <a:pt x="15415" y="6895"/>
                  </a:moveTo>
                  <a:cubicBezTo>
                    <a:pt x="15445" y="6895"/>
                    <a:pt x="15476" y="6902"/>
                    <a:pt x="15508" y="6916"/>
                  </a:cubicBezTo>
                  <a:cubicBezTo>
                    <a:pt x="15592" y="6916"/>
                    <a:pt x="15592" y="6916"/>
                    <a:pt x="15592" y="7008"/>
                  </a:cubicBezTo>
                  <a:cubicBezTo>
                    <a:pt x="15592" y="7267"/>
                    <a:pt x="15508" y="7533"/>
                    <a:pt x="15508" y="7792"/>
                  </a:cubicBezTo>
                  <a:lnTo>
                    <a:pt x="15508" y="10686"/>
                  </a:lnTo>
                  <a:cubicBezTo>
                    <a:pt x="15508" y="11822"/>
                    <a:pt x="15508" y="12964"/>
                    <a:pt x="15416" y="14099"/>
                  </a:cubicBezTo>
                  <a:lnTo>
                    <a:pt x="15416" y="18395"/>
                  </a:lnTo>
                  <a:lnTo>
                    <a:pt x="15416" y="20322"/>
                  </a:lnTo>
                  <a:lnTo>
                    <a:pt x="15416" y="21198"/>
                  </a:lnTo>
                  <a:cubicBezTo>
                    <a:pt x="15416" y="21373"/>
                    <a:pt x="15332" y="21457"/>
                    <a:pt x="15157" y="21457"/>
                  </a:cubicBezTo>
                  <a:cubicBezTo>
                    <a:pt x="14807" y="21457"/>
                    <a:pt x="14807" y="21282"/>
                    <a:pt x="14807" y="21107"/>
                  </a:cubicBezTo>
                  <a:cubicBezTo>
                    <a:pt x="14891" y="20497"/>
                    <a:pt x="14982" y="19880"/>
                    <a:pt x="14982" y="19355"/>
                  </a:cubicBezTo>
                  <a:lnTo>
                    <a:pt x="14982" y="18128"/>
                  </a:lnTo>
                  <a:lnTo>
                    <a:pt x="14982" y="18044"/>
                  </a:lnTo>
                  <a:cubicBezTo>
                    <a:pt x="14982" y="16727"/>
                    <a:pt x="14891" y="15501"/>
                    <a:pt x="14891" y="14190"/>
                  </a:cubicBezTo>
                  <a:lnTo>
                    <a:pt x="14891" y="12438"/>
                  </a:lnTo>
                  <a:lnTo>
                    <a:pt x="14891" y="11738"/>
                  </a:lnTo>
                  <a:cubicBezTo>
                    <a:pt x="14982" y="10686"/>
                    <a:pt x="14982" y="9811"/>
                    <a:pt x="14982" y="8844"/>
                  </a:cubicBezTo>
                  <a:cubicBezTo>
                    <a:pt x="15066" y="8234"/>
                    <a:pt x="15066" y="7708"/>
                    <a:pt x="15157" y="7183"/>
                  </a:cubicBezTo>
                  <a:cubicBezTo>
                    <a:pt x="15157" y="7039"/>
                    <a:pt x="15276" y="6895"/>
                    <a:pt x="15415" y="6895"/>
                  </a:cubicBezTo>
                  <a:close/>
                  <a:moveTo>
                    <a:pt x="15061" y="21559"/>
                  </a:moveTo>
                  <a:cubicBezTo>
                    <a:pt x="15252" y="21559"/>
                    <a:pt x="15532" y="21683"/>
                    <a:pt x="15592" y="21807"/>
                  </a:cubicBezTo>
                  <a:cubicBezTo>
                    <a:pt x="15592" y="22158"/>
                    <a:pt x="15683" y="22424"/>
                    <a:pt x="15683" y="22683"/>
                  </a:cubicBezTo>
                  <a:cubicBezTo>
                    <a:pt x="15767" y="23034"/>
                    <a:pt x="15767" y="23300"/>
                    <a:pt x="15767" y="23559"/>
                  </a:cubicBezTo>
                  <a:cubicBezTo>
                    <a:pt x="15683" y="24351"/>
                    <a:pt x="15683" y="25136"/>
                    <a:pt x="15592" y="25928"/>
                  </a:cubicBezTo>
                  <a:cubicBezTo>
                    <a:pt x="15592" y="26187"/>
                    <a:pt x="15508" y="26278"/>
                    <a:pt x="15241" y="26362"/>
                  </a:cubicBezTo>
                  <a:cubicBezTo>
                    <a:pt x="15109" y="26362"/>
                    <a:pt x="14975" y="26386"/>
                    <a:pt x="14841" y="26386"/>
                  </a:cubicBezTo>
                  <a:cubicBezTo>
                    <a:pt x="14712" y="26386"/>
                    <a:pt x="14584" y="26364"/>
                    <a:pt x="14456" y="26278"/>
                  </a:cubicBezTo>
                  <a:cubicBezTo>
                    <a:pt x="14281" y="26187"/>
                    <a:pt x="14190" y="26103"/>
                    <a:pt x="14190" y="25837"/>
                  </a:cubicBezTo>
                  <a:cubicBezTo>
                    <a:pt x="14281" y="25577"/>
                    <a:pt x="14281" y="25227"/>
                    <a:pt x="14281" y="24961"/>
                  </a:cubicBezTo>
                  <a:cubicBezTo>
                    <a:pt x="14190" y="24001"/>
                    <a:pt x="14365" y="23034"/>
                    <a:pt x="14541" y="22074"/>
                  </a:cubicBezTo>
                  <a:cubicBezTo>
                    <a:pt x="14632" y="21898"/>
                    <a:pt x="14716" y="21807"/>
                    <a:pt x="14891" y="21632"/>
                  </a:cubicBezTo>
                  <a:cubicBezTo>
                    <a:pt x="14918" y="21581"/>
                    <a:pt x="14982" y="21559"/>
                    <a:pt x="15061" y="21559"/>
                  </a:cubicBezTo>
                  <a:close/>
                  <a:moveTo>
                    <a:pt x="19011" y="0"/>
                  </a:moveTo>
                  <a:cubicBezTo>
                    <a:pt x="18836" y="84"/>
                    <a:pt x="18570" y="175"/>
                    <a:pt x="18395" y="259"/>
                  </a:cubicBezTo>
                  <a:cubicBezTo>
                    <a:pt x="17610" y="435"/>
                    <a:pt x="16818" y="610"/>
                    <a:pt x="16033" y="701"/>
                  </a:cubicBezTo>
                  <a:cubicBezTo>
                    <a:pt x="15241" y="785"/>
                    <a:pt x="14456" y="785"/>
                    <a:pt x="13665" y="785"/>
                  </a:cubicBezTo>
                  <a:cubicBezTo>
                    <a:pt x="13055" y="785"/>
                    <a:pt x="12438" y="785"/>
                    <a:pt x="11913" y="701"/>
                  </a:cubicBezTo>
                  <a:cubicBezTo>
                    <a:pt x="11387" y="701"/>
                    <a:pt x="10862" y="610"/>
                    <a:pt x="10427" y="526"/>
                  </a:cubicBezTo>
                  <a:cubicBezTo>
                    <a:pt x="10294" y="480"/>
                    <a:pt x="10206" y="457"/>
                    <a:pt x="10130" y="457"/>
                  </a:cubicBezTo>
                  <a:cubicBezTo>
                    <a:pt x="10054" y="457"/>
                    <a:pt x="9989" y="480"/>
                    <a:pt x="9902" y="526"/>
                  </a:cubicBezTo>
                  <a:cubicBezTo>
                    <a:pt x="9551" y="876"/>
                    <a:pt x="9110" y="1051"/>
                    <a:pt x="8759" y="1135"/>
                  </a:cubicBezTo>
                  <a:cubicBezTo>
                    <a:pt x="8325" y="1311"/>
                    <a:pt x="7884" y="1402"/>
                    <a:pt x="7449" y="1577"/>
                  </a:cubicBezTo>
                  <a:cubicBezTo>
                    <a:pt x="6924" y="1836"/>
                    <a:pt x="6307" y="2011"/>
                    <a:pt x="5781" y="2278"/>
                  </a:cubicBezTo>
                  <a:cubicBezTo>
                    <a:pt x="4996" y="2712"/>
                    <a:pt x="4296" y="3238"/>
                    <a:pt x="3595" y="3763"/>
                  </a:cubicBezTo>
                  <a:cubicBezTo>
                    <a:pt x="3069" y="4205"/>
                    <a:pt x="2453" y="4730"/>
                    <a:pt x="1927" y="5256"/>
                  </a:cubicBezTo>
                  <a:lnTo>
                    <a:pt x="1668" y="5515"/>
                  </a:lnTo>
                  <a:cubicBezTo>
                    <a:pt x="1402" y="5781"/>
                    <a:pt x="1142" y="6041"/>
                    <a:pt x="967" y="6307"/>
                  </a:cubicBezTo>
                  <a:cubicBezTo>
                    <a:pt x="617" y="6916"/>
                    <a:pt x="266" y="7617"/>
                    <a:pt x="91" y="8318"/>
                  </a:cubicBezTo>
                  <a:cubicBezTo>
                    <a:pt x="0" y="8493"/>
                    <a:pt x="0" y="8584"/>
                    <a:pt x="175" y="8668"/>
                  </a:cubicBezTo>
                  <a:cubicBezTo>
                    <a:pt x="351" y="8759"/>
                    <a:pt x="526" y="8759"/>
                    <a:pt x="701" y="8844"/>
                  </a:cubicBezTo>
                  <a:cubicBezTo>
                    <a:pt x="967" y="9019"/>
                    <a:pt x="1142" y="9285"/>
                    <a:pt x="1402" y="9460"/>
                  </a:cubicBezTo>
                  <a:cubicBezTo>
                    <a:pt x="2193" y="9895"/>
                    <a:pt x="2803" y="10511"/>
                    <a:pt x="3504" y="11037"/>
                  </a:cubicBezTo>
                  <a:lnTo>
                    <a:pt x="4471" y="11997"/>
                  </a:lnTo>
                  <a:cubicBezTo>
                    <a:pt x="4555" y="12263"/>
                    <a:pt x="4646" y="12263"/>
                    <a:pt x="4905" y="12263"/>
                  </a:cubicBezTo>
                  <a:cubicBezTo>
                    <a:pt x="5022" y="12263"/>
                    <a:pt x="5139" y="12223"/>
                    <a:pt x="5256" y="12223"/>
                  </a:cubicBezTo>
                  <a:cubicBezTo>
                    <a:pt x="5314" y="12223"/>
                    <a:pt x="5373" y="12233"/>
                    <a:pt x="5431" y="12263"/>
                  </a:cubicBezTo>
                  <a:cubicBezTo>
                    <a:pt x="5781" y="12263"/>
                    <a:pt x="6223" y="12263"/>
                    <a:pt x="6657" y="12347"/>
                  </a:cubicBezTo>
                  <a:lnTo>
                    <a:pt x="8500" y="12614"/>
                  </a:lnTo>
                  <a:cubicBezTo>
                    <a:pt x="9285" y="12789"/>
                    <a:pt x="9986" y="12964"/>
                    <a:pt x="10778" y="13223"/>
                  </a:cubicBezTo>
                  <a:cubicBezTo>
                    <a:pt x="11128" y="13314"/>
                    <a:pt x="11562" y="13398"/>
                    <a:pt x="11913" y="13574"/>
                  </a:cubicBezTo>
                  <a:lnTo>
                    <a:pt x="12263" y="13574"/>
                  </a:lnTo>
                  <a:cubicBezTo>
                    <a:pt x="12456" y="13509"/>
                    <a:pt x="12649" y="13492"/>
                    <a:pt x="12847" y="13492"/>
                  </a:cubicBezTo>
                  <a:cubicBezTo>
                    <a:pt x="13070" y="13492"/>
                    <a:pt x="13299" y="13514"/>
                    <a:pt x="13540" y="13514"/>
                  </a:cubicBezTo>
                  <a:cubicBezTo>
                    <a:pt x="13666" y="13514"/>
                    <a:pt x="13796" y="13508"/>
                    <a:pt x="13931" y="13489"/>
                  </a:cubicBezTo>
                  <a:cubicBezTo>
                    <a:pt x="14106" y="13489"/>
                    <a:pt x="14281" y="13574"/>
                    <a:pt x="14541" y="13574"/>
                  </a:cubicBezTo>
                  <a:lnTo>
                    <a:pt x="14632" y="13665"/>
                  </a:lnTo>
                  <a:cubicBezTo>
                    <a:pt x="14716" y="13924"/>
                    <a:pt x="14716" y="14190"/>
                    <a:pt x="14716" y="14365"/>
                  </a:cubicBezTo>
                  <a:lnTo>
                    <a:pt x="14716" y="16376"/>
                  </a:lnTo>
                  <a:lnTo>
                    <a:pt x="14716" y="16552"/>
                  </a:lnTo>
                  <a:cubicBezTo>
                    <a:pt x="14807" y="17344"/>
                    <a:pt x="14807" y="18044"/>
                    <a:pt x="14807" y="18745"/>
                  </a:cubicBezTo>
                  <a:cubicBezTo>
                    <a:pt x="14807" y="19621"/>
                    <a:pt x="14716" y="20581"/>
                    <a:pt x="14632" y="21457"/>
                  </a:cubicBezTo>
                  <a:lnTo>
                    <a:pt x="14632" y="21548"/>
                  </a:lnTo>
                  <a:cubicBezTo>
                    <a:pt x="14456" y="21982"/>
                    <a:pt x="14281" y="22333"/>
                    <a:pt x="14190" y="22774"/>
                  </a:cubicBezTo>
                  <a:cubicBezTo>
                    <a:pt x="14015" y="23825"/>
                    <a:pt x="14015" y="24876"/>
                    <a:pt x="14015" y="26012"/>
                  </a:cubicBezTo>
                  <a:cubicBezTo>
                    <a:pt x="14015" y="26187"/>
                    <a:pt x="14106" y="26362"/>
                    <a:pt x="14281" y="26453"/>
                  </a:cubicBezTo>
                  <a:cubicBezTo>
                    <a:pt x="14453" y="26539"/>
                    <a:pt x="14625" y="26561"/>
                    <a:pt x="14797" y="26561"/>
                  </a:cubicBezTo>
                  <a:cubicBezTo>
                    <a:pt x="14975" y="26561"/>
                    <a:pt x="15154" y="26537"/>
                    <a:pt x="15332" y="26537"/>
                  </a:cubicBezTo>
                  <a:cubicBezTo>
                    <a:pt x="15683" y="26453"/>
                    <a:pt x="15858" y="26362"/>
                    <a:pt x="15858" y="25928"/>
                  </a:cubicBezTo>
                  <a:cubicBezTo>
                    <a:pt x="15942" y="25402"/>
                    <a:pt x="15942" y="24785"/>
                    <a:pt x="15942" y="24260"/>
                  </a:cubicBezTo>
                  <a:lnTo>
                    <a:pt x="15942" y="22508"/>
                  </a:lnTo>
                  <a:cubicBezTo>
                    <a:pt x="15858" y="22158"/>
                    <a:pt x="15858" y="21898"/>
                    <a:pt x="15683" y="21632"/>
                  </a:cubicBezTo>
                  <a:cubicBezTo>
                    <a:pt x="15592" y="21548"/>
                    <a:pt x="15592" y="21457"/>
                    <a:pt x="15592" y="21373"/>
                  </a:cubicBezTo>
                  <a:lnTo>
                    <a:pt x="15592" y="20231"/>
                  </a:lnTo>
                  <a:lnTo>
                    <a:pt x="15592" y="18304"/>
                  </a:lnTo>
                  <a:cubicBezTo>
                    <a:pt x="15683" y="16818"/>
                    <a:pt x="15683" y="15325"/>
                    <a:pt x="15683" y="13840"/>
                  </a:cubicBezTo>
                  <a:cubicBezTo>
                    <a:pt x="15683" y="13840"/>
                    <a:pt x="15592" y="13749"/>
                    <a:pt x="15683" y="13749"/>
                  </a:cubicBezTo>
                  <a:cubicBezTo>
                    <a:pt x="15683" y="13665"/>
                    <a:pt x="15767" y="13574"/>
                    <a:pt x="15767" y="13574"/>
                  </a:cubicBezTo>
                  <a:cubicBezTo>
                    <a:pt x="16033" y="13489"/>
                    <a:pt x="16292" y="13489"/>
                    <a:pt x="16468" y="13489"/>
                  </a:cubicBezTo>
                  <a:lnTo>
                    <a:pt x="19362" y="13489"/>
                  </a:lnTo>
                  <a:cubicBezTo>
                    <a:pt x="19796" y="13489"/>
                    <a:pt x="20147" y="13489"/>
                    <a:pt x="20588" y="13314"/>
                  </a:cubicBezTo>
                  <a:cubicBezTo>
                    <a:pt x="21289" y="12873"/>
                    <a:pt x="21989" y="12698"/>
                    <a:pt x="22690" y="12438"/>
                  </a:cubicBezTo>
                  <a:cubicBezTo>
                    <a:pt x="23650" y="12172"/>
                    <a:pt x="24617" y="12088"/>
                    <a:pt x="25577" y="11913"/>
                  </a:cubicBezTo>
                  <a:cubicBezTo>
                    <a:pt x="26019" y="11822"/>
                    <a:pt x="26453" y="11822"/>
                    <a:pt x="26895" y="11738"/>
                  </a:cubicBezTo>
                  <a:cubicBezTo>
                    <a:pt x="26979" y="11738"/>
                    <a:pt x="27154" y="11646"/>
                    <a:pt x="27245" y="11562"/>
                  </a:cubicBezTo>
                  <a:cubicBezTo>
                    <a:pt x="27420" y="11387"/>
                    <a:pt x="27595" y="11121"/>
                    <a:pt x="27855" y="10862"/>
                  </a:cubicBezTo>
                  <a:cubicBezTo>
                    <a:pt x="28205" y="10420"/>
                    <a:pt x="28647" y="10070"/>
                    <a:pt x="29081" y="9635"/>
                  </a:cubicBezTo>
                  <a:cubicBezTo>
                    <a:pt x="29081" y="9544"/>
                    <a:pt x="29172" y="9544"/>
                    <a:pt x="29172" y="9460"/>
                  </a:cubicBezTo>
                  <a:cubicBezTo>
                    <a:pt x="29522" y="9285"/>
                    <a:pt x="29782" y="9019"/>
                    <a:pt x="30132" y="8844"/>
                  </a:cubicBezTo>
                  <a:cubicBezTo>
                    <a:pt x="30574" y="8584"/>
                    <a:pt x="31008" y="8234"/>
                    <a:pt x="31449" y="7968"/>
                  </a:cubicBezTo>
                  <a:cubicBezTo>
                    <a:pt x="31449" y="7968"/>
                    <a:pt x="31534" y="7883"/>
                    <a:pt x="31534" y="7792"/>
                  </a:cubicBezTo>
                  <a:cubicBezTo>
                    <a:pt x="31534" y="7533"/>
                    <a:pt x="31449" y="7267"/>
                    <a:pt x="31358" y="7008"/>
                  </a:cubicBezTo>
                  <a:cubicBezTo>
                    <a:pt x="31183" y="6657"/>
                    <a:pt x="30924" y="6216"/>
                    <a:pt x="30749" y="5865"/>
                  </a:cubicBezTo>
                  <a:cubicBezTo>
                    <a:pt x="30482" y="5340"/>
                    <a:pt x="30132" y="4905"/>
                    <a:pt x="29698" y="4555"/>
                  </a:cubicBezTo>
                  <a:cubicBezTo>
                    <a:pt x="29256" y="4205"/>
                    <a:pt x="28822" y="3854"/>
                    <a:pt x="28471" y="3413"/>
                  </a:cubicBezTo>
                  <a:cubicBezTo>
                    <a:pt x="28121" y="3062"/>
                    <a:pt x="27679" y="2803"/>
                    <a:pt x="27154" y="2537"/>
                  </a:cubicBezTo>
                  <a:cubicBezTo>
                    <a:pt x="26369" y="2102"/>
                    <a:pt x="25493" y="1752"/>
                    <a:pt x="24617" y="1486"/>
                  </a:cubicBezTo>
                  <a:cubicBezTo>
                    <a:pt x="24351" y="1402"/>
                    <a:pt x="24001" y="1311"/>
                    <a:pt x="23650" y="1226"/>
                  </a:cubicBezTo>
                  <a:cubicBezTo>
                    <a:pt x="22949" y="1051"/>
                    <a:pt x="22249" y="960"/>
                    <a:pt x="21548" y="701"/>
                  </a:cubicBezTo>
                  <a:cubicBezTo>
                    <a:pt x="21114" y="610"/>
                    <a:pt x="20672" y="526"/>
                    <a:pt x="20238" y="351"/>
                  </a:cubicBezTo>
                  <a:cubicBezTo>
                    <a:pt x="19971" y="259"/>
                    <a:pt x="19621" y="84"/>
                    <a:pt x="193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3"/>
            <p:cNvSpPr/>
            <p:nvPr/>
          </p:nvSpPr>
          <p:spPr>
            <a:xfrm rot="1932776">
              <a:off x="6771378" y="3084068"/>
              <a:ext cx="17153" cy="172713"/>
            </a:xfrm>
            <a:custGeom>
              <a:rect b="b" l="l" r="r" t="t"/>
              <a:pathLst>
                <a:path extrusionOk="0" h="4380" w="435">
                  <a:moveTo>
                    <a:pt x="351" y="0"/>
                  </a:moveTo>
                  <a:lnTo>
                    <a:pt x="351" y="91"/>
                  </a:lnTo>
                  <a:cubicBezTo>
                    <a:pt x="260" y="351"/>
                    <a:pt x="260" y="617"/>
                    <a:pt x="260" y="792"/>
                  </a:cubicBezTo>
                  <a:cubicBezTo>
                    <a:pt x="176" y="1318"/>
                    <a:pt x="176" y="1752"/>
                    <a:pt x="85" y="2278"/>
                  </a:cubicBezTo>
                  <a:cubicBezTo>
                    <a:pt x="85" y="2628"/>
                    <a:pt x="0" y="2978"/>
                    <a:pt x="0" y="3245"/>
                  </a:cubicBezTo>
                  <a:cubicBezTo>
                    <a:pt x="0" y="3595"/>
                    <a:pt x="85" y="3854"/>
                    <a:pt x="85" y="4205"/>
                  </a:cubicBezTo>
                  <a:lnTo>
                    <a:pt x="260" y="4380"/>
                  </a:lnTo>
                  <a:cubicBezTo>
                    <a:pt x="260" y="4296"/>
                    <a:pt x="351" y="4205"/>
                    <a:pt x="260" y="4121"/>
                  </a:cubicBezTo>
                  <a:lnTo>
                    <a:pt x="260" y="3679"/>
                  </a:lnTo>
                  <a:lnTo>
                    <a:pt x="260" y="2278"/>
                  </a:lnTo>
                  <a:cubicBezTo>
                    <a:pt x="351" y="1927"/>
                    <a:pt x="351" y="1493"/>
                    <a:pt x="435" y="1051"/>
                  </a:cubicBezTo>
                  <a:lnTo>
                    <a:pt x="435" y="91"/>
                  </a:lnTo>
                  <a:lnTo>
                    <a:pt x="3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3"/>
            <p:cNvSpPr/>
            <p:nvPr/>
          </p:nvSpPr>
          <p:spPr>
            <a:xfrm rot="1932776">
              <a:off x="6759552" y="3080848"/>
              <a:ext cx="62185" cy="190339"/>
            </a:xfrm>
            <a:custGeom>
              <a:rect b="b" l="l" r="r" t="t"/>
              <a:pathLst>
                <a:path extrusionOk="0" h="4827" w="1577">
                  <a:moveTo>
                    <a:pt x="617" y="248"/>
                  </a:moveTo>
                  <a:lnTo>
                    <a:pt x="701" y="339"/>
                  </a:lnTo>
                  <a:lnTo>
                    <a:pt x="701" y="1299"/>
                  </a:lnTo>
                  <a:cubicBezTo>
                    <a:pt x="617" y="1741"/>
                    <a:pt x="617" y="2175"/>
                    <a:pt x="526" y="2526"/>
                  </a:cubicBezTo>
                  <a:lnTo>
                    <a:pt x="526" y="3927"/>
                  </a:lnTo>
                  <a:lnTo>
                    <a:pt x="526" y="4369"/>
                  </a:lnTo>
                  <a:cubicBezTo>
                    <a:pt x="617" y="4453"/>
                    <a:pt x="526" y="4544"/>
                    <a:pt x="526" y="4628"/>
                  </a:cubicBezTo>
                  <a:lnTo>
                    <a:pt x="351" y="4453"/>
                  </a:lnTo>
                  <a:cubicBezTo>
                    <a:pt x="351" y="4102"/>
                    <a:pt x="266" y="3843"/>
                    <a:pt x="266" y="3493"/>
                  </a:cubicBezTo>
                  <a:cubicBezTo>
                    <a:pt x="266" y="3226"/>
                    <a:pt x="351" y="2876"/>
                    <a:pt x="351" y="2526"/>
                  </a:cubicBezTo>
                  <a:cubicBezTo>
                    <a:pt x="442" y="2000"/>
                    <a:pt x="442" y="1566"/>
                    <a:pt x="526" y="1040"/>
                  </a:cubicBezTo>
                  <a:cubicBezTo>
                    <a:pt x="526" y="865"/>
                    <a:pt x="526" y="599"/>
                    <a:pt x="617" y="339"/>
                  </a:cubicBezTo>
                  <a:lnTo>
                    <a:pt x="617" y="248"/>
                  </a:lnTo>
                  <a:close/>
                  <a:moveTo>
                    <a:pt x="871" y="0"/>
                  </a:moveTo>
                  <a:cubicBezTo>
                    <a:pt x="792" y="0"/>
                    <a:pt x="728" y="22"/>
                    <a:pt x="701" y="73"/>
                  </a:cubicBezTo>
                  <a:cubicBezTo>
                    <a:pt x="526" y="248"/>
                    <a:pt x="442" y="339"/>
                    <a:pt x="351" y="515"/>
                  </a:cubicBezTo>
                  <a:cubicBezTo>
                    <a:pt x="175" y="1475"/>
                    <a:pt x="0" y="2442"/>
                    <a:pt x="91" y="3402"/>
                  </a:cubicBezTo>
                  <a:cubicBezTo>
                    <a:pt x="91" y="3668"/>
                    <a:pt x="91" y="4018"/>
                    <a:pt x="0" y="4278"/>
                  </a:cubicBezTo>
                  <a:cubicBezTo>
                    <a:pt x="0" y="4544"/>
                    <a:pt x="91" y="4628"/>
                    <a:pt x="266" y="4719"/>
                  </a:cubicBezTo>
                  <a:cubicBezTo>
                    <a:pt x="394" y="4805"/>
                    <a:pt x="522" y="4827"/>
                    <a:pt x="651" y="4827"/>
                  </a:cubicBezTo>
                  <a:cubicBezTo>
                    <a:pt x="785" y="4827"/>
                    <a:pt x="919" y="4803"/>
                    <a:pt x="1051" y="4803"/>
                  </a:cubicBezTo>
                  <a:cubicBezTo>
                    <a:pt x="1318" y="4719"/>
                    <a:pt x="1402" y="4628"/>
                    <a:pt x="1402" y="4369"/>
                  </a:cubicBezTo>
                  <a:cubicBezTo>
                    <a:pt x="1493" y="3577"/>
                    <a:pt x="1493" y="2792"/>
                    <a:pt x="1577" y="2000"/>
                  </a:cubicBezTo>
                  <a:cubicBezTo>
                    <a:pt x="1577" y="1741"/>
                    <a:pt x="1577" y="1475"/>
                    <a:pt x="1493" y="1124"/>
                  </a:cubicBezTo>
                  <a:cubicBezTo>
                    <a:pt x="1493" y="865"/>
                    <a:pt x="1402" y="599"/>
                    <a:pt x="1402" y="248"/>
                  </a:cubicBezTo>
                  <a:cubicBezTo>
                    <a:pt x="1342" y="124"/>
                    <a:pt x="1062" y="0"/>
                    <a:pt x="8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3"/>
            <p:cNvSpPr/>
            <p:nvPr/>
          </p:nvSpPr>
          <p:spPr>
            <a:xfrm rot="1932776">
              <a:off x="7163983" y="2573462"/>
              <a:ext cx="20741" cy="38880"/>
            </a:xfrm>
            <a:custGeom>
              <a:rect b="b" l="l" r="r" t="t"/>
              <a:pathLst>
                <a:path extrusionOk="0" h="986" w="526">
                  <a:moveTo>
                    <a:pt x="350" y="0"/>
                  </a:moveTo>
                  <a:cubicBezTo>
                    <a:pt x="266" y="0"/>
                    <a:pt x="91" y="0"/>
                    <a:pt x="0" y="175"/>
                  </a:cubicBezTo>
                  <a:cubicBezTo>
                    <a:pt x="0" y="351"/>
                    <a:pt x="91" y="526"/>
                    <a:pt x="0" y="701"/>
                  </a:cubicBezTo>
                  <a:cubicBezTo>
                    <a:pt x="0" y="876"/>
                    <a:pt x="91" y="960"/>
                    <a:pt x="266" y="960"/>
                  </a:cubicBezTo>
                  <a:cubicBezTo>
                    <a:pt x="299" y="977"/>
                    <a:pt x="329" y="985"/>
                    <a:pt x="356" y="985"/>
                  </a:cubicBezTo>
                  <a:cubicBezTo>
                    <a:pt x="470" y="985"/>
                    <a:pt x="526" y="843"/>
                    <a:pt x="526" y="701"/>
                  </a:cubicBezTo>
                  <a:cubicBezTo>
                    <a:pt x="526" y="526"/>
                    <a:pt x="526" y="435"/>
                    <a:pt x="442" y="351"/>
                  </a:cubicBezTo>
                  <a:cubicBezTo>
                    <a:pt x="442" y="260"/>
                    <a:pt x="442" y="84"/>
                    <a:pt x="3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3"/>
            <p:cNvSpPr/>
            <p:nvPr/>
          </p:nvSpPr>
          <p:spPr>
            <a:xfrm rot="1932776">
              <a:off x="6988430" y="2566659"/>
              <a:ext cx="30994" cy="574251"/>
            </a:xfrm>
            <a:custGeom>
              <a:rect b="b" l="l" r="r" t="t"/>
              <a:pathLst>
                <a:path extrusionOk="0" h="14563" w="786">
                  <a:moveTo>
                    <a:pt x="609" y="1"/>
                  </a:moveTo>
                  <a:cubicBezTo>
                    <a:pt x="470" y="1"/>
                    <a:pt x="351" y="145"/>
                    <a:pt x="351" y="289"/>
                  </a:cubicBezTo>
                  <a:cubicBezTo>
                    <a:pt x="260" y="814"/>
                    <a:pt x="260" y="1340"/>
                    <a:pt x="176" y="1950"/>
                  </a:cubicBezTo>
                  <a:cubicBezTo>
                    <a:pt x="176" y="2825"/>
                    <a:pt x="176" y="3792"/>
                    <a:pt x="85" y="4844"/>
                  </a:cubicBezTo>
                  <a:lnTo>
                    <a:pt x="85" y="5544"/>
                  </a:lnTo>
                  <a:lnTo>
                    <a:pt x="85" y="7296"/>
                  </a:lnTo>
                  <a:cubicBezTo>
                    <a:pt x="85" y="8607"/>
                    <a:pt x="176" y="9833"/>
                    <a:pt x="176" y="11150"/>
                  </a:cubicBezTo>
                  <a:lnTo>
                    <a:pt x="176" y="11234"/>
                  </a:lnTo>
                  <a:lnTo>
                    <a:pt x="176" y="12461"/>
                  </a:lnTo>
                  <a:cubicBezTo>
                    <a:pt x="176" y="12986"/>
                    <a:pt x="85" y="13603"/>
                    <a:pt x="1" y="14213"/>
                  </a:cubicBezTo>
                  <a:cubicBezTo>
                    <a:pt x="1" y="14388"/>
                    <a:pt x="1" y="14563"/>
                    <a:pt x="351" y="14563"/>
                  </a:cubicBezTo>
                  <a:cubicBezTo>
                    <a:pt x="526" y="14563"/>
                    <a:pt x="610" y="14479"/>
                    <a:pt x="610" y="14304"/>
                  </a:cubicBezTo>
                  <a:lnTo>
                    <a:pt x="610" y="13428"/>
                  </a:lnTo>
                  <a:lnTo>
                    <a:pt x="610" y="11501"/>
                  </a:lnTo>
                  <a:lnTo>
                    <a:pt x="610" y="7205"/>
                  </a:lnTo>
                  <a:cubicBezTo>
                    <a:pt x="702" y="6070"/>
                    <a:pt x="702" y="4928"/>
                    <a:pt x="702" y="3792"/>
                  </a:cubicBezTo>
                  <a:lnTo>
                    <a:pt x="702" y="898"/>
                  </a:lnTo>
                  <a:cubicBezTo>
                    <a:pt x="702" y="639"/>
                    <a:pt x="786" y="373"/>
                    <a:pt x="786" y="114"/>
                  </a:cubicBezTo>
                  <a:cubicBezTo>
                    <a:pt x="786" y="22"/>
                    <a:pt x="786" y="22"/>
                    <a:pt x="702" y="22"/>
                  </a:cubicBezTo>
                  <a:cubicBezTo>
                    <a:pt x="670" y="8"/>
                    <a:pt x="639" y="1"/>
                    <a:pt x="6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3"/>
            <p:cNvSpPr/>
            <p:nvPr/>
          </p:nvSpPr>
          <p:spPr>
            <a:xfrm rot="1932776">
              <a:off x="6591659" y="2304207"/>
              <a:ext cx="359227" cy="276341"/>
            </a:xfrm>
            <a:custGeom>
              <a:rect b="b" l="l" r="r" t="t"/>
              <a:pathLst>
                <a:path extrusionOk="0" h="7008" w="9110">
                  <a:moveTo>
                    <a:pt x="7442" y="0"/>
                  </a:moveTo>
                  <a:cubicBezTo>
                    <a:pt x="7008" y="176"/>
                    <a:pt x="6657" y="267"/>
                    <a:pt x="6216" y="351"/>
                  </a:cubicBezTo>
                  <a:cubicBezTo>
                    <a:pt x="5865" y="442"/>
                    <a:pt x="5515" y="526"/>
                    <a:pt x="5165" y="701"/>
                  </a:cubicBezTo>
                  <a:cubicBezTo>
                    <a:pt x="4730" y="792"/>
                    <a:pt x="4289" y="1052"/>
                    <a:pt x="3938" y="1227"/>
                  </a:cubicBezTo>
                  <a:cubicBezTo>
                    <a:pt x="3588" y="1318"/>
                    <a:pt x="3238" y="1493"/>
                    <a:pt x="2978" y="1668"/>
                  </a:cubicBezTo>
                  <a:cubicBezTo>
                    <a:pt x="2362" y="1927"/>
                    <a:pt x="1836" y="2278"/>
                    <a:pt x="1311" y="2544"/>
                  </a:cubicBezTo>
                  <a:cubicBezTo>
                    <a:pt x="960" y="2803"/>
                    <a:pt x="610" y="2979"/>
                    <a:pt x="260" y="3245"/>
                  </a:cubicBezTo>
                  <a:cubicBezTo>
                    <a:pt x="0" y="3420"/>
                    <a:pt x="84" y="3504"/>
                    <a:pt x="351" y="3595"/>
                  </a:cubicBezTo>
                  <a:lnTo>
                    <a:pt x="876" y="3855"/>
                  </a:lnTo>
                  <a:cubicBezTo>
                    <a:pt x="1227" y="4121"/>
                    <a:pt x="1486" y="4380"/>
                    <a:pt x="1836" y="4555"/>
                  </a:cubicBezTo>
                  <a:cubicBezTo>
                    <a:pt x="2278" y="4997"/>
                    <a:pt x="2803" y="5347"/>
                    <a:pt x="3329" y="5782"/>
                  </a:cubicBezTo>
                  <a:cubicBezTo>
                    <a:pt x="3763" y="6132"/>
                    <a:pt x="4205" y="6573"/>
                    <a:pt x="4555" y="7008"/>
                  </a:cubicBezTo>
                  <a:lnTo>
                    <a:pt x="4555" y="6924"/>
                  </a:lnTo>
                  <a:cubicBezTo>
                    <a:pt x="4639" y="6749"/>
                    <a:pt x="4814" y="6573"/>
                    <a:pt x="4905" y="6398"/>
                  </a:cubicBezTo>
                  <a:cubicBezTo>
                    <a:pt x="5256" y="5697"/>
                    <a:pt x="5781" y="4997"/>
                    <a:pt x="6307" y="4380"/>
                  </a:cubicBezTo>
                  <a:lnTo>
                    <a:pt x="7092" y="3595"/>
                  </a:lnTo>
                  <a:lnTo>
                    <a:pt x="8059" y="2628"/>
                  </a:lnTo>
                  <a:cubicBezTo>
                    <a:pt x="8409" y="2369"/>
                    <a:pt x="8760" y="2103"/>
                    <a:pt x="9019" y="1843"/>
                  </a:cubicBezTo>
                  <a:cubicBezTo>
                    <a:pt x="9110" y="1752"/>
                    <a:pt x="9110" y="1668"/>
                    <a:pt x="9110" y="1668"/>
                  </a:cubicBezTo>
                  <a:cubicBezTo>
                    <a:pt x="8935" y="1402"/>
                    <a:pt x="8668" y="1052"/>
                    <a:pt x="8409" y="792"/>
                  </a:cubicBezTo>
                  <a:cubicBezTo>
                    <a:pt x="8234" y="526"/>
                    <a:pt x="7968" y="351"/>
                    <a:pt x="7708" y="92"/>
                  </a:cubicBezTo>
                  <a:cubicBezTo>
                    <a:pt x="7617" y="0"/>
                    <a:pt x="7533" y="0"/>
                    <a:pt x="7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3"/>
            <p:cNvSpPr/>
            <p:nvPr/>
          </p:nvSpPr>
          <p:spPr>
            <a:xfrm rot="1932776">
              <a:off x="6969569" y="2602445"/>
              <a:ext cx="103628" cy="207295"/>
            </a:xfrm>
            <a:custGeom>
              <a:rect b="b" l="l" r="r" t="t"/>
              <a:pathLst>
                <a:path extrusionOk="0" h="5257" w="2628">
                  <a:moveTo>
                    <a:pt x="1668" y="1"/>
                  </a:moveTo>
                  <a:cubicBezTo>
                    <a:pt x="1577" y="1"/>
                    <a:pt x="1493" y="92"/>
                    <a:pt x="1493" y="92"/>
                  </a:cubicBezTo>
                  <a:cubicBezTo>
                    <a:pt x="1402" y="267"/>
                    <a:pt x="1402" y="442"/>
                    <a:pt x="1318" y="526"/>
                  </a:cubicBezTo>
                  <a:cubicBezTo>
                    <a:pt x="1051" y="1493"/>
                    <a:pt x="792" y="2453"/>
                    <a:pt x="526" y="3329"/>
                  </a:cubicBezTo>
                  <a:cubicBezTo>
                    <a:pt x="351" y="3946"/>
                    <a:pt x="175" y="4556"/>
                    <a:pt x="91" y="5172"/>
                  </a:cubicBezTo>
                  <a:cubicBezTo>
                    <a:pt x="0" y="5172"/>
                    <a:pt x="91" y="5256"/>
                    <a:pt x="91" y="5256"/>
                  </a:cubicBezTo>
                  <a:lnTo>
                    <a:pt x="266" y="5256"/>
                  </a:lnTo>
                  <a:cubicBezTo>
                    <a:pt x="701" y="5256"/>
                    <a:pt x="1142" y="5172"/>
                    <a:pt x="1577" y="5172"/>
                  </a:cubicBezTo>
                  <a:cubicBezTo>
                    <a:pt x="1843" y="5172"/>
                    <a:pt x="2018" y="5256"/>
                    <a:pt x="2278" y="5256"/>
                  </a:cubicBezTo>
                  <a:cubicBezTo>
                    <a:pt x="2369" y="5256"/>
                    <a:pt x="2453" y="5172"/>
                    <a:pt x="2453" y="5081"/>
                  </a:cubicBezTo>
                  <a:lnTo>
                    <a:pt x="2453" y="4731"/>
                  </a:lnTo>
                  <a:cubicBezTo>
                    <a:pt x="2453" y="4030"/>
                    <a:pt x="2453" y="3329"/>
                    <a:pt x="2544" y="2544"/>
                  </a:cubicBezTo>
                  <a:lnTo>
                    <a:pt x="2544" y="1493"/>
                  </a:lnTo>
                  <a:cubicBezTo>
                    <a:pt x="2544" y="968"/>
                    <a:pt x="2544" y="526"/>
                    <a:pt x="2628" y="92"/>
                  </a:cubicBezTo>
                  <a:cubicBezTo>
                    <a:pt x="2628" y="1"/>
                    <a:pt x="2544" y="1"/>
                    <a:pt x="25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3"/>
            <p:cNvSpPr/>
            <p:nvPr/>
          </p:nvSpPr>
          <p:spPr>
            <a:xfrm rot="1932776">
              <a:off x="7075082" y="2691527"/>
              <a:ext cx="175394" cy="207295"/>
            </a:xfrm>
            <a:custGeom>
              <a:rect b="b" l="l" r="r" t="t"/>
              <a:pathLst>
                <a:path extrusionOk="0" h="5257" w="4448">
                  <a:moveTo>
                    <a:pt x="442" y="1"/>
                  </a:moveTo>
                  <a:cubicBezTo>
                    <a:pt x="176" y="1"/>
                    <a:pt x="92" y="1"/>
                    <a:pt x="92" y="267"/>
                  </a:cubicBezTo>
                  <a:lnTo>
                    <a:pt x="92" y="2544"/>
                  </a:lnTo>
                  <a:cubicBezTo>
                    <a:pt x="1" y="3420"/>
                    <a:pt x="92" y="4296"/>
                    <a:pt x="1" y="5172"/>
                  </a:cubicBezTo>
                  <a:cubicBezTo>
                    <a:pt x="1" y="5256"/>
                    <a:pt x="92" y="5256"/>
                    <a:pt x="176" y="5256"/>
                  </a:cubicBezTo>
                  <a:cubicBezTo>
                    <a:pt x="442" y="5256"/>
                    <a:pt x="793" y="5172"/>
                    <a:pt x="1052" y="5172"/>
                  </a:cubicBezTo>
                  <a:lnTo>
                    <a:pt x="4205" y="5172"/>
                  </a:lnTo>
                  <a:cubicBezTo>
                    <a:pt x="4252" y="5195"/>
                    <a:pt x="4292" y="5205"/>
                    <a:pt x="4325" y="5205"/>
                  </a:cubicBezTo>
                  <a:cubicBezTo>
                    <a:pt x="4416" y="5205"/>
                    <a:pt x="4447" y="5126"/>
                    <a:pt x="4380" y="4997"/>
                  </a:cubicBezTo>
                  <a:cubicBezTo>
                    <a:pt x="4296" y="4731"/>
                    <a:pt x="4205" y="4472"/>
                    <a:pt x="4121" y="4121"/>
                  </a:cubicBezTo>
                  <a:cubicBezTo>
                    <a:pt x="4121" y="3855"/>
                    <a:pt x="4030" y="3680"/>
                    <a:pt x="3946" y="3420"/>
                  </a:cubicBezTo>
                  <a:cubicBezTo>
                    <a:pt x="3771" y="2979"/>
                    <a:pt x="3504" y="2544"/>
                    <a:pt x="3245" y="2019"/>
                  </a:cubicBezTo>
                  <a:cubicBezTo>
                    <a:pt x="2979" y="1577"/>
                    <a:pt x="2720" y="1052"/>
                    <a:pt x="2453" y="526"/>
                  </a:cubicBezTo>
                  <a:cubicBezTo>
                    <a:pt x="2369" y="442"/>
                    <a:pt x="2278" y="176"/>
                    <a:pt x="2019" y="176"/>
                  </a:cubicBezTo>
                  <a:cubicBezTo>
                    <a:pt x="1928" y="176"/>
                    <a:pt x="1753" y="92"/>
                    <a:pt x="1668" y="92"/>
                  </a:cubicBezTo>
                  <a:cubicBezTo>
                    <a:pt x="1227" y="92"/>
                    <a:pt x="793" y="92"/>
                    <a:pt x="4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3"/>
            <p:cNvSpPr/>
            <p:nvPr/>
          </p:nvSpPr>
          <p:spPr>
            <a:xfrm rot="1932776">
              <a:off x="7334627" y="2753877"/>
              <a:ext cx="366167" cy="272792"/>
            </a:xfrm>
            <a:custGeom>
              <a:rect b="b" l="l" r="r" t="t"/>
              <a:pathLst>
                <a:path extrusionOk="0" h="6918" w="9286">
                  <a:moveTo>
                    <a:pt x="351" y="1"/>
                  </a:moveTo>
                  <a:cubicBezTo>
                    <a:pt x="267" y="1"/>
                    <a:pt x="92" y="1"/>
                    <a:pt x="92" y="176"/>
                  </a:cubicBezTo>
                  <a:cubicBezTo>
                    <a:pt x="92" y="877"/>
                    <a:pt x="1" y="1578"/>
                    <a:pt x="1" y="2278"/>
                  </a:cubicBezTo>
                  <a:cubicBezTo>
                    <a:pt x="1" y="2362"/>
                    <a:pt x="1" y="2454"/>
                    <a:pt x="92" y="2454"/>
                  </a:cubicBezTo>
                  <a:cubicBezTo>
                    <a:pt x="442" y="2804"/>
                    <a:pt x="792" y="3063"/>
                    <a:pt x="1143" y="3329"/>
                  </a:cubicBezTo>
                  <a:cubicBezTo>
                    <a:pt x="1668" y="3680"/>
                    <a:pt x="2103" y="4114"/>
                    <a:pt x="2628" y="4556"/>
                  </a:cubicBezTo>
                  <a:cubicBezTo>
                    <a:pt x="3070" y="4906"/>
                    <a:pt x="3420" y="5257"/>
                    <a:pt x="3855" y="5607"/>
                  </a:cubicBezTo>
                  <a:lnTo>
                    <a:pt x="4731" y="6483"/>
                  </a:lnTo>
                  <a:cubicBezTo>
                    <a:pt x="4822" y="6567"/>
                    <a:pt x="4906" y="6742"/>
                    <a:pt x="4906" y="6917"/>
                  </a:cubicBezTo>
                  <a:lnTo>
                    <a:pt x="4997" y="6917"/>
                  </a:lnTo>
                  <a:cubicBezTo>
                    <a:pt x="5081" y="6742"/>
                    <a:pt x="5172" y="6658"/>
                    <a:pt x="5347" y="6483"/>
                  </a:cubicBezTo>
                  <a:cubicBezTo>
                    <a:pt x="5873" y="5957"/>
                    <a:pt x="6398" y="5341"/>
                    <a:pt x="7008" y="4815"/>
                  </a:cubicBezTo>
                  <a:lnTo>
                    <a:pt x="7274" y="4556"/>
                  </a:lnTo>
                  <a:cubicBezTo>
                    <a:pt x="7884" y="4114"/>
                    <a:pt x="8585" y="3764"/>
                    <a:pt x="9110" y="3329"/>
                  </a:cubicBezTo>
                  <a:cubicBezTo>
                    <a:pt x="9285" y="3238"/>
                    <a:pt x="9285" y="3154"/>
                    <a:pt x="9110" y="3154"/>
                  </a:cubicBezTo>
                  <a:cubicBezTo>
                    <a:pt x="9026" y="3063"/>
                    <a:pt x="8935" y="3063"/>
                    <a:pt x="8851" y="2979"/>
                  </a:cubicBezTo>
                  <a:cubicBezTo>
                    <a:pt x="8501" y="2804"/>
                    <a:pt x="8234" y="2538"/>
                    <a:pt x="7884" y="2362"/>
                  </a:cubicBezTo>
                  <a:cubicBezTo>
                    <a:pt x="7449" y="2103"/>
                    <a:pt x="6924" y="1928"/>
                    <a:pt x="6482" y="1753"/>
                  </a:cubicBezTo>
                  <a:cubicBezTo>
                    <a:pt x="5782" y="1402"/>
                    <a:pt x="4997" y="1136"/>
                    <a:pt x="4296" y="877"/>
                  </a:cubicBezTo>
                  <a:cubicBezTo>
                    <a:pt x="3595" y="702"/>
                    <a:pt x="2895" y="435"/>
                    <a:pt x="2194" y="260"/>
                  </a:cubicBezTo>
                  <a:lnTo>
                    <a:pt x="3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3"/>
            <p:cNvSpPr/>
            <p:nvPr/>
          </p:nvSpPr>
          <p:spPr>
            <a:xfrm rot="1932776">
              <a:off x="6884824" y="2503521"/>
              <a:ext cx="556270" cy="156822"/>
            </a:xfrm>
            <a:custGeom>
              <a:rect b="b" l="l" r="r" t="t"/>
              <a:pathLst>
                <a:path extrusionOk="0" h="3977" w="14107">
                  <a:moveTo>
                    <a:pt x="8234" y="1"/>
                  </a:moveTo>
                  <a:cubicBezTo>
                    <a:pt x="7183" y="1"/>
                    <a:pt x="6132" y="85"/>
                    <a:pt x="5172" y="85"/>
                  </a:cubicBezTo>
                  <a:cubicBezTo>
                    <a:pt x="4906" y="85"/>
                    <a:pt x="4646" y="176"/>
                    <a:pt x="4380" y="176"/>
                  </a:cubicBezTo>
                  <a:cubicBezTo>
                    <a:pt x="4121" y="176"/>
                    <a:pt x="3855" y="176"/>
                    <a:pt x="3595" y="260"/>
                  </a:cubicBezTo>
                  <a:cubicBezTo>
                    <a:pt x="3154" y="260"/>
                    <a:pt x="2719" y="351"/>
                    <a:pt x="2278" y="351"/>
                  </a:cubicBezTo>
                  <a:cubicBezTo>
                    <a:pt x="1843" y="435"/>
                    <a:pt x="1318" y="526"/>
                    <a:pt x="792" y="610"/>
                  </a:cubicBezTo>
                  <a:cubicBezTo>
                    <a:pt x="526" y="610"/>
                    <a:pt x="351" y="701"/>
                    <a:pt x="92" y="785"/>
                  </a:cubicBezTo>
                  <a:cubicBezTo>
                    <a:pt x="1" y="785"/>
                    <a:pt x="1" y="785"/>
                    <a:pt x="92" y="877"/>
                  </a:cubicBezTo>
                  <a:cubicBezTo>
                    <a:pt x="442" y="1136"/>
                    <a:pt x="792" y="1486"/>
                    <a:pt x="1052" y="1837"/>
                  </a:cubicBezTo>
                  <a:cubicBezTo>
                    <a:pt x="1318" y="2187"/>
                    <a:pt x="1493" y="2537"/>
                    <a:pt x="1928" y="2628"/>
                  </a:cubicBezTo>
                  <a:cubicBezTo>
                    <a:pt x="2278" y="2628"/>
                    <a:pt x="2544" y="2804"/>
                    <a:pt x="2895" y="2979"/>
                  </a:cubicBezTo>
                  <a:cubicBezTo>
                    <a:pt x="3679" y="3154"/>
                    <a:pt x="4471" y="3413"/>
                    <a:pt x="5256" y="3679"/>
                  </a:cubicBezTo>
                  <a:cubicBezTo>
                    <a:pt x="5514" y="3765"/>
                    <a:pt x="5771" y="3787"/>
                    <a:pt x="6029" y="3787"/>
                  </a:cubicBezTo>
                  <a:cubicBezTo>
                    <a:pt x="6297" y="3787"/>
                    <a:pt x="6565" y="3764"/>
                    <a:pt x="6833" y="3764"/>
                  </a:cubicBezTo>
                  <a:cubicBezTo>
                    <a:pt x="6924" y="3764"/>
                    <a:pt x="7008" y="3679"/>
                    <a:pt x="7008" y="3588"/>
                  </a:cubicBezTo>
                  <a:cubicBezTo>
                    <a:pt x="7099" y="2979"/>
                    <a:pt x="7099" y="2362"/>
                    <a:pt x="7008" y="1752"/>
                  </a:cubicBezTo>
                  <a:cubicBezTo>
                    <a:pt x="7008" y="1752"/>
                    <a:pt x="6924" y="1661"/>
                    <a:pt x="6833" y="1661"/>
                  </a:cubicBezTo>
                  <a:cubicBezTo>
                    <a:pt x="6791" y="1619"/>
                    <a:pt x="6770" y="1619"/>
                    <a:pt x="6748" y="1619"/>
                  </a:cubicBezTo>
                  <a:cubicBezTo>
                    <a:pt x="6726" y="1619"/>
                    <a:pt x="6703" y="1619"/>
                    <a:pt x="6658" y="1577"/>
                  </a:cubicBezTo>
                  <a:cubicBezTo>
                    <a:pt x="6749" y="1577"/>
                    <a:pt x="6749" y="1486"/>
                    <a:pt x="6833" y="1486"/>
                  </a:cubicBezTo>
                  <a:cubicBezTo>
                    <a:pt x="6833" y="1402"/>
                    <a:pt x="6924" y="1402"/>
                    <a:pt x="6924" y="1402"/>
                  </a:cubicBezTo>
                  <a:cubicBezTo>
                    <a:pt x="7067" y="1436"/>
                    <a:pt x="7211" y="1457"/>
                    <a:pt x="7354" y="1457"/>
                  </a:cubicBezTo>
                  <a:cubicBezTo>
                    <a:pt x="7561" y="1457"/>
                    <a:pt x="7768" y="1414"/>
                    <a:pt x="7975" y="1311"/>
                  </a:cubicBezTo>
                  <a:lnTo>
                    <a:pt x="8150" y="1311"/>
                  </a:lnTo>
                  <a:lnTo>
                    <a:pt x="7975" y="1486"/>
                  </a:lnTo>
                  <a:cubicBezTo>
                    <a:pt x="7975" y="1486"/>
                    <a:pt x="7884" y="1486"/>
                    <a:pt x="7884" y="1577"/>
                  </a:cubicBezTo>
                  <a:lnTo>
                    <a:pt x="7884" y="1752"/>
                  </a:lnTo>
                  <a:lnTo>
                    <a:pt x="7884" y="2362"/>
                  </a:lnTo>
                  <a:cubicBezTo>
                    <a:pt x="7884" y="2804"/>
                    <a:pt x="7884" y="3238"/>
                    <a:pt x="7800" y="3679"/>
                  </a:cubicBezTo>
                  <a:cubicBezTo>
                    <a:pt x="7800" y="3764"/>
                    <a:pt x="7800" y="3764"/>
                    <a:pt x="7975" y="3764"/>
                  </a:cubicBezTo>
                  <a:cubicBezTo>
                    <a:pt x="8501" y="3855"/>
                    <a:pt x="8935" y="3855"/>
                    <a:pt x="9461" y="3855"/>
                  </a:cubicBezTo>
                  <a:cubicBezTo>
                    <a:pt x="9584" y="3914"/>
                    <a:pt x="9707" y="3977"/>
                    <a:pt x="9831" y="3977"/>
                  </a:cubicBezTo>
                  <a:cubicBezTo>
                    <a:pt x="9883" y="3977"/>
                    <a:pt x="9934" y="3966"/>
                    <a:pt x="9986" y="3939"/>
                  </a:cubicBezTo>
                  <a:lnTo>
                    <a:pt x="11037" y="3679"/>
                  </a:lnTo>
                  <a:cubicBezTo>
                    <a:pt x="11388" y="3504"/>
                    <a:pt x="11738" y="3329"/>
                    <a:pt x="12179" y="3154"/>
                  </a:cubicBezTo>
                  <a:cubicBezTo>
                    <a:pt x="12705" y="3063"/>
                    <a:pt x="13315" y="2888"/>
                    <a:pt x="13840" y="2804"/>
                  </a:cubicBezTo>
                  <a:cubicBezTo>
                    <a:pt x="13931" y="2712"/>
                    <a:pt x="14015" y="2628"/>
                    <a:pt x="14015" y="2537"/>
                  </a:cubicBezTo>
                  <a:cubicBezTo>
                    <a:pt x="14106" y="1837"/>
                    <a:pt x="14106" y="1136"/>
                    <a:pt x="14106" y="435"/>
                  </a:cubicBezTo>
                  <a:lnTo>
                    <a:pt x="14015" y="351"/>
                  </a:lnTo>
                  <a:cubicBezTo>
                    <a:pt x="13840" y="260"/>
                    <a:pt x="13581" y="260"/>
                    <a:pt x="13406" y="260"/>
                  </a:cubicBezTo>
                  <a:cubicBezTo>
                    <a:pt x="12964" y="260"/>
                    <a:pt x="12439" y="176"/>
                    <a:pt x="11913" y="176"/>
                  </a:cubicBezTo>
                  <a:cubicBezTo>
                    <a:pt x="11563" y="85"/>
                    <a:pt x="11128" y="85"/>
                    <a:pt x="10778" y="85"/>
                  </a:cubicBezTo>
                  <a:cubicBezTo>
                    <a:pt x="9902" y="85"/>
                    <a:pt x="9026" y="1"/>
                    <a:pt x="82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3"/>
            <p:cNvSpPr/>
            <p:nvPr/>
          </p:nvSpPr>
          <p:spPr>
            <a:xfrm rot="1932776">
              <a:off x="7156636" y="2754298"/>
              <a:ext cx="349014" cy="235923"/>
            </a:xfrm>
            <a:custGeom>
              <a:rect b="b" l="l" r="r" t="t"/>
              <a:pathLst>
                <a:path extrusionOk="0" h="5983" w="8851">
                  <a:moveTo>
                    <a:pt x="3829" y="1"/>
                  </a:moveTo>
                  <a:cubicBezTo>
                    <a:pt x="3780" y="1"/>
                    <a:pt x="3729" y="9"/>
                    <a:pt x="3679" y="26"/>
                  </a:cubicBezTo>
                  <a:cubicBezTo>
                    <a:pt x="3154" y="110"/>
                    <a:pt x="2544" y="285"/>
                    <a:pt x="2018" y="460"/>
                  </a:cubicBezTo>
                  <a:cubicBezTo>
                    <a:pt x="1402" y="635"/>
                    <a:pt x="792" y="986"/>
                    <a:pt x="91" y="1077"/>
                  </a:cubicBezTo>
                  <a:cubicBezTo>
                    <a:pt x="0" y="1077"/>
                    <a:pt x="0" y="1161"/>
                    <a:pt x="91" y="1336"/>
                  </a:cubicBezTo>
                  <a:cubicBezTo>
                    <a:pt x="175" y="1427"/>
                    <a:pt x="267" y="1511"/>
                    <a:pt x="351" y="1687"/>
                  </a:cubicBezTo>
                  <a:lnTo>
                    <a:pt x="876" y="2738"/>
                  </a:lnTo>
                  <a:cubicBezTo>
                    <a:pt x="1142" y="3263"/>
                    <a:pt x="1402" y="3789"/>
                    <a:pt x="1668" y="4405"/>
                  </a:cubicBezTo>
                  <a:cubicBezTo>
                    <a:pt x="1843" y="4840"/>
                    <a:pt x="1927" y="5365"/>
                    <a:pt x="2103" y="5807"/>
                  </a:cubicBezTo>
                  <a:cubicBezTo>
                    <a:pt x="2103" y="5891"/>
                    <a:pt x="2369" y="5982"/>
                    <a:pt x="2453" y="5982"/>
                  </a:cubicBezTo>
                  <a:cubicBezTo>
                    <a:pt x="2803" y="5807"/>
                    <a:pt x="3154" y="5632"/>
                    <a:pt x="3595" y="5457"/>
                  </a:cubicBezTo>
                  <a:cubicBezTo>
                    <a:pt x="4471" y="5106"/>
                    <a:pt x="5431" y="4840"/>
                    <a:pt x="6398" y="4756"/>
                  </a:cubicBezTo>
                  <a:cubicBezTo>
                    <a:pt x="6924" y="4665"/>
                    <a:pt x="7533" y="4581"/>
                    <a:pt x="8059" y="4489"/>
                  </a:cubicBezTo>
                  <a:lnTo>
                    <a:pt x="8150" y="4489"/>
                  </a:lnTo>
                  <a:cubicBezTo>
                    <a:pt x="8325" y="4489"/>
                    <a:pt x="8584" y="4405"/>
                    <a:pt x="8760" y="4405"/>
                  </a:cubicBezTo>
                  <a:lnTo>
                    <a:pt x="8851" y="4314"/>
                  </a:lnTo>
                  <a:cubicBezTo>
                    <a:pt x="8760" y="4139"/>
                    <a:pt x="8675" y="4055"/>
                    <a:pt x="8584" y="3964"/>
                  </a:cubicBezTo>
                  <a:lnTo>
                    <a:pt x="7274" y="2654"/>
                  </a:lnTo>
                  <a:cubicBezTo>
                    <a:pt x="6748" y="2212"/>
                    <a:pt x="6132" y="1778"/>
                    <a:pt x="5606" y="1336"/>
                  </a:cubicBezTo>
                  <a:cubicBezTo>
                    <a:pt x="5172" y="986"/>
                    <a:pt x="4821" y="635"/>
                    <a:pt x="4380" y="285"/>
                  </a:cubicBezTo>
                  <a:cubicBezTo>
                    <a:pt x="4238" y="143"/>
                    <a:pt x="4040" y="1"/>
                    <a:pt x="38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3"/>
            <p:cNvSpPr/>
            <p:nvPr/>
          </p:nvSpPr>
          <p:spPr>
            <a:xfrm rot="1932776">
              <a:off x="6709533" y="2462767"/>
              <a:ext cx="354535" cy="257610"/>
            </a:xfrm>
            <a:custGeom>
              <a:rect b="b" l="l" r="r" t="t"/>
              <a:pathLst>
                <a:path extrusionOk="0" h="6533" w="8991">
                  <a:moveTo>
                    <a:pt x="4884" y="1"/>
                  </a:moveTo>
                  <a:cubicBezTo>
                    <a:pt x="4724" y="1"/>
                    <a:pt x="4575" y="60"/>
                    <a:pt x="4464" y="226"/>
                  </a:cubicBezTo>
                  <a:cubicBezTo>
                    <a:pt x="4029" y="576"/>
                    <a:pt x="3504" y="926"/>
                    <a:pt x="3153" y="1368"/>
                  </a:cubicBezTo>
                  <a:cubicBezTo>
                    <a:pt x="2712" y="1718"/>
                    <a:pt x="2362" y="2069"/>
                    <a:pt x="2011" y="2503"/>
                  </a:cubicBezTo>
                  <a:cubicBezTo>
                    <a:pt x="1752" y="2769"/>
                    <a:pt x="1577" y="3029"/>
                    <a:pt x="1310" y="3295"/>
                  </a:cubicBezTo>
                  <a:cubicBezTo>
                    <a:pt x="960" y="3820"/>
                    <a:pt x="610" y="4255"/>
                    <a:pt x="350" y="4872"/>
                  </a:cubicBezTo>
                  <a:cubicBezTo>
                    <a:pt x="259" y="5047"/>
                    <a:pt x="175" y="5131"/>
                    <a:pt x="0" y="5131"/>
                  </a:cubicBezTo>
                  <a:cubicBezTo>
                    <a:pt x="60" y="5195"/>
                    <a:pt x="123" y="5257"/>
                    <a:pt x="155" y="5257"/>
                  </a:cubicBezTo>
                  <a:cubicBezTo>
                    <a:pt x="168" y="5257"/>
                    <a:pt x="175" y="5246"/>
                    <a:pt x="175" y="5222"/>
                  </a:cubicBezTo>
                  <a:cubicBezTo>
                    <a:pt x="292" y="5192"/>
                    <a:pt x="399" y="5181"/>
                    <a:pt x="502" y="5181"/>
                  </a:cubicBezTo>
                  <a:cubicBezTo>
                    <a:pt x="709" y="5181"/>
                    <a:pt x="902" y="5222"/>
                    <a:pt x="1135" y="5222"/>
                  </a:cubicBezTo>
                  <a:cubicBezTo>
                    <a:pt x="2011" y="5222"/>
                    <a:pt x="2887" y="5397"/>
                    <a:pt x="3679" y="5572"/>
                  </a:cubicBezTo>
                  <a:lnTo>
                    <a:pt x="4989" y="5832"/>
                  </a:lnTo>
                  <a:cubicBezTo>
                    <a:pt x="5781" y="6098"/>
                    <a:pt x="6566" y="6273"/>
                    <a:pt x="7358" y="6532"/>
                  </a:cubicBezTo>
                  <a:lnTo>
                    <a:pt x="7442" y="6448"/>
                  </a:lnTo>
                  <a:cubicBezTo>
                    <a:pt x="7533" y="6182"/>
                    <a:pt x="7533" y="6007"/>
                    <a:pt x="7617" y="5832"/>
                  </a:cubicBezTo>
                  <a:cubicBezTo>
                    <a:pt x="7883" y="4780"/>
                    <a:pt x="8234" y="3820"/>
                    <a:pt x="8493" y="2769"/>
                  </a:cubicBezTo>
                  <a:cubicBezTo>
                    <a:pt x="8668" y="2328"/>
                    <a:pt x="8759" y="1893"/>
                    <a:pt x="8935" y="1452"/>
                  </a:cubicBezTo>
                  <a:cubicBezTo>
                    <a:pt x="8935" y="1383"/>
                    <a:pt x="8990" y="1255"/>
                    <a:pt x="8871" y="1255"/>
                  </a:cubicBezTo>
                  <a:cubicBezTo>
                    <a:pt x="8844" y="1255"/>
                    <a:pt x="8807" y="1261"/>
                    <a:pt x="8759" y="1277"/>
                  </a:cubicBezTo>
                  <a:cubicBezTo>
                    <a:pt x="8668" y="1277"/>
                    <a:pt x="8584" y="1193"/>
                    <a:pt x="8493" y="1193"/>
                  </a:cubicBezTo>
                  <a:cubicBezTo>
                    <a:pt x="8059" y="1017"/>
                    <a:pt x="7617" y="842"/>
                    <a:pt x="7183" y="751"/>
                  </a:cubicBezTo>
                  <a:cubicBezTo>
                    <a:pt x="6482" y="492"/>
                    <a:pt x="5781" y="317"/>
                    <a:pt x="5165" y="50"/>
                  </a:cubicBezTo>
                  <a:cubicBezTo>
                    <a:pt x="5070" y="20"/>
                    <a:pt x="4975" y="1"/>
                    <a:pt x="48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3"/>
            <p:cNvSpPr/>
            <p:nvPr/>
          </p:nvSpPr>
          <p:spPr>
            <a:xfrm rot="1932776">
              <a:off x="6682978" y="2182189"/>
              <a:ext cx="349014" cy="265852"/>
            </a:xfrm>
            <a:custGeom>
              <a:rect b="b" l="l" r="r" t="t"/>
              <a:pathLst>
                <a:path extrusionOk="0" h="6742" w="8851">
                  <a:moveTo>
                    <a:pt x="8676" y="0"/>
                  </a:moveTo>
                  <a:cubicBezTo>
                    <a:pt x="8585" y="0"/>
                    <a:pt x="8501" y="85"/>
                    <a:pt x="8409" y="85"/>
                  </a:cubicBezTo>
                  <a:cubicBezTo>
                    <a:pt x="7975" y="176"/>
                    <a:pt x="7625" y="260"/>
                    <a:pt x="7274" y="435"/>
                  </a:cubicBezTo>
                  <a:cubicBezTo>
                    <a:pt x="6749" y="610"/>
                    <a:pt x="6307" y="876"/>
                    <a:pt x="5782" y="1136"/>
                  </a:cubicBezTo>
                  <a:cubicBezTo>
                    <a:pt x="5522" y="1227"/>
                    <a:pt x="5256" y="1311"/>
                    <a:pt x="4997" y="1486"/>
                  </a:cubicBezTo>
                  <a:cubicBezTo>
                    <a:pt x="4471" y="1836"/>
                    <a:pt x="3855" y="2278"/>
                    <a:pt x="3329" y="2712"/>
                  </a:cubicBezTo>
                  <a:cubicBezTo>
                    <a:pt x="2804" y="3154"/>
                    <a:pt x="2194" y="3679"/>
                    <a:pt x="1668" y="4114"/>
                  </a:cubicBezTo>
                  <a:cubicBezTo>
                    <a:pt x="1493" y="4289"/>
                    <a:pt x="1402" y="4380"/>
                    <a:pt x="1318" y="4555"/>
                  </a:cubicBezTo>
                  <a:lnTo>
                    <a:pt x="526" y="5606"/>
                  </a:lnTo>
                  <a:cubicBezTo>
                    <a:pt x="351" y="5957"/>
                    <a:pt x="176" y="6216"/>
                    <a:pt x="92" y="6566"/>
                  </a:cubicBezTo>
                  <a:cubicBezTo>
                    <a:pt x="1" y="6657"/>
                    <a:pt x="1" y="6657"/>
                    <a:pt x="1" y="6742"/>
                  </a:cubicBezTo>
                  <a:cubicBezTo>
                    <a:pt x="92" y="6742"/>
                    <a:pt x="176" y="6742"/>
                    <a:pt x="176" y="6657"/>
                  </a:cubicBezTo>
                  <a:cubicBezTo>
                    <a:pt x="267" y="6657"/>
                    <a:pt x="351" y="6566"/>
                    <a:pt x="351" y="6482"/>
                  </a:cubicBezTo>
                  <a:cubicBezTo>
                    <a:pt x="701" y="6307"/>
                    <a:pt x="1143" y="6041"/>
                    <a:pt x="1493" y="5866"/>
                  </a:cubicBezTo>
                  <a:cubicBezTo>
                    <a:pt x="1928" y="5606"/>
                    <a:pt x="2453" y="5340"/>
                    <a:pt x="2895" y="5081"/>
                  </a:cubicBezTo>
                  <a:cubicBezTo>
                    <a:pt x="3420" y="4906"/>
                    <a:pt x="3855" y="4639"/>
                    <a:pt x="4380" y="4464"/>
                  </a:cubicBezTo>
                  <a:cubicBezTo>
                    <a:pt x="4906" y="4289"/>
                    <a:pt x="5347" y="4114"/>
                    <a:pt x="5782" y="3939"/>
                  </a:cubicBezTo>
                  <a:cubicBezTo>
                    <a:pt x="5957" y="3939"/>
                    <a:pt x="6132" y="3855"/>
                    <a:pt x="6223" y="3763"/>
                  </a:cubicBezTo>
                  <a:cubicBezTo>
                    <a:pt x="6398" y="3679"/>
                    <a:pt x="6398" y="3504"/>
                    <a:pt x="6398" y="3413"/>
                  </a:cubicBezTo>
                  <a:cubicBezTo>
                    <a:pt x="6482" y="3154"/>
                    <a:pt x="6574" y="2979"/>
                    <a:pt x="6658" y="2712"/>
                  </a:cubicBezTo>
                  <a:cubicBezTo>
                    <a:pt x="7008" y="2103"/>
                    <a:pt x="7449" y="1486"/>
                    <a:pt x="7884" y="960"/>
                  </a:cubicBezTo>
                  <a:cubicBezTo>
                    <a:pt x="8150" y="610"/>
                    <a:pt x="8501" y="351"/>
                    <a:pt x="8760" y="85"/>
                  </a:cubicBezTo>
                  <a:lnTo>
                    <a:pt x="88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3"/>
            <p:cNvSpPr/>
            <p:nvPr/>
          </p:nvSpPr>
          <p:spPr>
            <a:xfrm rot="1932776">
              <a:off x="7357271" y="2603896"/>
              <a:ext cx="428352" cy="273068"/>
            </a:xfrm>
            <a:custGeom>
              <a:rect b="b" l="l" r="r" t="t"/>
              <a:pathLst>
                <a:path extrusionOk="0" h="6925" w="10863">
                  <a:moveTo>
                    <a:pt x="1" y="1"/>
                  </a:moveTo>
                  <a:cubicBezTo>
                    <a:pt x="85" y="92"/>
                    <a:pt x="176" y="176"/>
                    <a:pt x="260" y="176"/>
                  </a:cubicBezTo>
                  <a:cubicBezTo>
                    <a:pt x="610" y="442"/>
                    <a:pt x="877" y="617"/>
                    <a:pt x="1227" y="877"/>
                  </a:cubicBezTo>
                  <a:cubicBezTo>
                    <a:pt x="1402" y="968"/>
                    <a:pt x="1486" y="1052"/>
                    <a:pt x="1662" y="1143"/>
                  </a:cubicBezTo>
                  <a:cubicBezTo>
                    <a:pt x="1837" y="1402"/>
                    <a:pt x="2012" y="1577"/>
                    <a:pt x="2278" y="1753"/>
                  </a:cubicBezTo>
                  <a:lnTo>
                    <a:pt x="2629" y="2103"/>
                  </a:lnTo>
                  <a:lnTo>
                    <a:pt x="3154" y="2629"/>
                  </a:lnTo>
                  <a:cubicBezTo>
                    <a:pt x="3238" y="2720"/>
                    <a:pt x="3413" y="2895"/>
                    <a:pt x="3504" y="3070"/>
                  </a:cubicBezTo>
                  <a:cubicBezTo>
                    <a:pt x="3680" y="3329"/>
                    <a:pt x="3855" y="3596"/>
                    <a:pt x="4030" y="3946"/>
                  </a:cubicBezTo>
                  <a:cubicBezTo>
                    <a:pt x="4205" y="4030"/>
                    <a:pt x="4289" y="4121"/>
                    <a:pt x="4465" y="4205"/>
                  </a:cubicBezTo>
                  <a:lnTo>
                    <a:pt x="4640" y="4205"/>
                  </a:lnTo>
                  <a:cubicBezTo>
                    <a:pt x="5432" y="4472"/>
                    <a:pt x="6132" y="4731"/>
                    <a:pt x="6833" y="4997"/>
                  </a:cubicBezTo>
                  <a:cubicBezTo>
                    <a:pt x="7618" y="5256"/>
                    <a:pt x="8410" y="5523"/>
                    <a:pt x="9195" y="5873"/>
                  </a:cubicBezTo>
                  <a:cubicBezTo>
                    <a:pt x="9720" y="6223"/>
                    <a:pt x="10246" y="6574"/>
                    <a:pt x="10771" y="6833"/>
                  </a:cubicBezTo>
                  <a:lnTo>
                    <a:pt x="10862" y="6924"/>
                  </a:lnTo>
                  <a:lnTo>
                    <a:pt x="10862" y="6833"/>
                  </a:lnTo>
                  <a:cubicBezTo>
                    <a:pt x="10862" y="6658"/>
                    <a:pt x="10862" y="6483"/>
                    <a:pt x="10771" y="6399"/>
                  </a:cubicBezTo>
                  <a:cubicBezTo>
                    <a:pt x="10512" y="6048"/>
                    <a:pt x="10337" y="5607"/>
                    <a:pt x="10070" y="5256"/>
                  </a:cubicBezTo>
                  <a:cubicBezTo>
                    <a:pt x="9895" y="4906"/>
                    <a:pt x="9720" y="4556"/>
                    <a:pt x="9370" y="4296"/>
                  </a:cubicBezTo>
                  <a:cubicBezTo>
                    <a:pt x="8935" y="3855"/>
                    <a:pt x="8410" y="3420"/>
                    <a:pt x="7968" y="2979"/>
                  </a:cubicBezTo>
                  <a:cubicBezTo>
                    <a:pt x="7443" y="2544"/>
                    <a:pt x="6917" y="2194"/>
                    <a:pt x="6307" y="1928"/>
                  </a:cubicBezTo>
                  <a:cubicBezTo>
                    <a:pt x="6041" y="1753"/>
                    <a:pt x="5691" y="1669"/>
                    <a:pt x="5340" y="1493"/>
                  </a:cubicBezTo>
                  <a:cubicBezTo>
                    <a:pt x="4556" y="1143"/>
                    <a:pt x="3680" y="968"/>
                    <a:pt x="2804" y="702"/>
                  </a:cubicBezTo>
                  <a:cubicBezTo>
                    <a:pt x="2187" y="526"/>
                    <a:pt x="1662" y="442"/>
                    <a:pt x="1052" y="267"/>
                  </a:cubicBezTo>
                  <a:cubicBezTo>
                    <a:pt x="702" y="176"/>
                    <a:pt x="435" y="92"/>
                    <a:pt x="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3"/>
            <p:cNvSpPr/>
            <p:nvPr/>
          </p:nvSpPr>
          <p:spPr>
            <a:xfrm rot="1932776">
              <a:off x="6914747" y="2382180"/>
              <a:ext cx="690812" cy="187855"/>
            </a:xfrm>
            <a:custGeom>
              <a:rect b="b" l="l" r="r" t="t"/>
              <a:pathLst>
                <a:path extrusionOk="0" h="4764" w="17519">
                  <a:moveTo>
                    <a:pt x="12352" y="1"/>
                  </a:moveTo>
                  <a:cubicBezTo>
                    <a:pt x="12269" y="1"/>
                    <a:pt x="12181" y="11"/>
                    <a:pt x="12088" y="33"/>
                  </a:cubicBezTo>
                  <a:cubicBezTo>
                    <a:pt x="11738" y="209"/>
                    <a:pt x="11303" y="300"/>
                    <a:pt x="10953" y="384"/>
                  </a:cubicBezTo>
                  <a:cubicBezTo>
                    <a:pt x="9902" y="650"/>
                    <a:pt x="8760" y="734"/>
                    <a:pt x="7624" y="734"/>
                  </a:cubicBezTo>
                  <a:lnTo>
                    <a:pt x="6307" y="734"/>
                  </a:lnTo>
                  <a:cubicBezTo>
                    <a:pt x="5873" y="734"/>
                    <a:pt x="5522" y="734"/>
                    <a:pt x="5172" y="650"/>
                  </a:cubicBezTo>
                  <a:cubicBezTo>
                    <a:pt x="4646" y="650"/>
                    <a:pt x="4205" y="559"/>
                    <a:pt x="3679" y="475"/>
                  </a:cubicBezTo>
                  <a:cubicBezTo>
                    <a:pt x="3563" y="475"/>
                    <a:pt x="3446" y="434"/>
                    <a:pt x="3356" y="434"/>
                  </a:cubicBezTo>
                  <a:cubicBezTo>
                    <a:pt x="3311" y="434"/>
                    <a:pt x="3273" y="445"/>
                    <a:pt x="3245" y="475"/>
                  </a:cubicBezTo>
                  <a:cubicBezTo>
                    <a:pt x="3070" y="559"/>
                    <a:pt x="2894" y="650"/>
                    <a:pt x="2719" y="825"/>
                  </a:cubicBezTo>
                  <a:cubicBezTo>
                    <a:pt x="2103" y="1526"/>
                    <a:pt x="1493" y="2136"/>
                    <a:pt x="876" y="2836"/>
                  </a:cubicBezTo>
                  <a:cubicBezTo>
                    <a:pt x="442" y="3453"/>
                    <a:pt x="267" y="4063"/>
                    <a:pt x="0" y="4679"/>
                  </a:cubicBezTo>
                  <a:lnTo>
                    <a:pt x="0" y="4763"/>
                  </a:lnTo>
                  <a:lnTo>
                    <a:pt x="92" y="4763"/>
                  </a:lnTo>
                  <a:cubicBezTo>
                    <a:pt x="442" y="4679"/>
                    <a:pt x="876" y="4588"/>
                    <a:pt x="1318" y="4504"/>
                  </a:cubicBezTo>
                  <a:cubicBezTo>
                    <a:pt x="2103" y="4329"/>
                    <a:pt x="2894" y="4238"/>
                    <a:pt x="3770" y="4154"/>
                  </a:cubicBezTo>
                  <a:cubicBezTo>
                    <a:pt x="4555" y="4063"/>
                    <a:pt x="5431" y="3979"/>
                    <a:pt x="6307" y="3888"/>
                  </a:cubicBezTo>
                  <a:cubicBezTo>
                    <a:pt x="6924" y="3888"/>
                    <a:pt x="7533" y="3888"/>
                    <a:pt x="8150" y="3803"/>
                  </a:cubicBezTo>
                  <a:lnTo>
                    <a:pt x="9986" y="3803"/>
                  </a:lnTo>
                  <a:cubicBezTo>
                    <a:pt x="10953" y="3803"/>
                    <a:pt x="11913" y="3888"/>
                    <a:pt x="12964" y="3979"/>
                  </a:cubicBezTo>
                  <a:lnTo>
                    <a:pt x="13931" y="3979"/>
                  </a:lnTo>
                  <a:lnTo>
                    <a:pt x="16033" y="4238"/>
                  </a:lnTo>
                  <a:cubicBezTo>
                    <a:pt x="16468" y="4238"/>
                    <a:pt x="16909" y="4329"/>
                    <a:pt x="17344" y="4413"/>
                  </a:cubicBezTo>
                  <a:lnTo>
                    <a:pt x="17519" y="4413"/>
                  </a:lnTo>
                  <a:cubicBezTo>
                    <a:pt x="17519" y="4329"/>
                    <a:pt x="17519" y="4329"/>
                    <a:pt x="17435" y="4238"/>
                  </a:cubicBezTo>
                  <a:cubicBezTo>
                    <a:pt x="17169" y="3979"/>
                    <a:pt x="16993" y="3628"/>
                    <a:pt x="16734" y="3278"/>
                  </a:cubicBezTo>
                  <a:cubicBezTo>
                    <a:pt x="16384" y="2927"/>
                    <a:pt x="16117" y="2577"/>
                    <a:pt x="15767" y="2311"/>
                  </a:cubicBezTo>
                  <a:cubicBezTo>
                    <a:pt x="15333" y="1876"/>
                    <a:pt x="14891" y="1526"/>
                    <a:pt x="14366" y="1176"/>
                  </a:cubicBezTo>
                  <a:cubicBezTo>
                    <a:pt x="13931" y="825"/>
                    <a:pt x="13490" y="475"/>
                    <a:pt x="12964" y="209"/>
                  </a:cubicBezTo>
                  <a:cubicBezTo>
                    <a:pt x="12774" y="80"/>
                    <a:pt x="12580" y="1"/>
                    <a:pt x="123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3"/>
            <p:cNvSpPr/>
            <p:nvPr/>
          </p:nvSpPr>
          <p:spPr>
            <a:xfrm rot="1932776">
              <a:off x="6419934" y="2312179"/>
              <a:ext cx="1243454" cy="1047358"/>
            </a:xfrm>
            <a:custGeom>
              <a:rect b="b" l="l" r="r" t="t"/>
              <a:pathLst>
                <a:path extrusionOk="0" h="26561" w="31534">
                  <a:moveTo>
                    <a:pt x="19184" y="227"/>
                  </a:moveTo>
                  <a:cubicBezTo>
                    <a:pt x="19412" y="227"/>
                    <a:pt x="19606" y="306"/>
                    <a:pt x="19796" y="435"/>
                  </a:cubicBezTo>
                  <a:cubicBezTo>
                    <a:pt x="20322" y="701"/>
                    <a:pt x="20763" y="1051"/>
                    <a:pt x="21198" y="1402"/>
                  </a:cubicBezTo>
                  <a:cubicBezTo>
                    <a:pt x="21723" y="1752"/>
                    <a:pt x="22165" y="2102"/>
                    <a:pt x="22599" y="2537"/>
                  </a:cubicBezTo>
                  <a:cubicBezTo>
                    <a:pt x="22949" y="2803"/>
                    <a:pt x="23216" y="3153"/>
                    <a:pt x="23566" y="3504"/>
                  </a:cubicBezTo>
                  <a:cubicBezTo>
                    <a:pt x="23825" y="3854"/>
                    <a:pt x="24001" y="4205"/>
                    <a:pt x="24267" y="4464"/>
                  </a:cubicBezTo>
                  <a:cubicBezTo>
                    <a:pt x="24351" y="4555"/>
                    <a:pt x="24351" y="4555"/>
                    <a:pt x="24351" y="4639"/>
                  </a:cubicBezTo>
                  <a:lnTo>
                    <a:pt x="24176" y="4639"/>
                  </a:lnTo>
                  <a:cubicBezTo>
                    <a:pt x="23741" y="4555"/>
                    <a:pt x="23300" y="4464"/>
                    <a:pt x="22865" y="4464"/>
                  </a:cubicBezTo>
                  <a:lnTo>
                    <a:pt x="20763" y="4205"/>
                  </a:lnTo>
                  <a:lnTo>
                    <a:pt x="19796" y="4205"/>
                  </a:lnTo>
                  <a:cubicBezTo>
                    <a:pt x="18745" y="4114"/>
                    <a:pt x="17785" y="4029"/>
                    <a:pt x="16818" y="4029"/>
                  </a:cubicBezTo>
                  <a:lnTo>
                    <a:pt x="14982" y="4029"/>
                  </a:lnTo>
                  <a:cubicBezTo>
                    <a:pt x="14365" y="4114"/>
                    <a:pt x="13756" y="4114"/>
                    <a:pt x="13139" y="4114"/>
                  </a:cubicBezTo>
                  <a:cubicBezTo>
                    <a:pt x="12263" y="4205"/>
                    <a:pt x="11387" y="4289"/>
                    <a:pt x="10602" y="4380"/>
                  </a:cubicBezTo>
                  <a:cubicBezTo>
                    <a:pt x="9726" y="4464"/>
                    <a:pt x="8935" y="4555"/>
                    <a:pt x="8150" y="4730"/>
                  </a:cubicBezTo>
                  <a:cubicBezTo>
                    <a:pt x="7708" y="4814"/>
                    <a:pt x="7274" y="4905"/>
                    <a:pt x="6924" y="4989"/>
                  </a:cubicBezTo>
                  <a:lnTo>
                    <a:pt x="6832" y="4989"/>
                  </a:lnTo>
                  <a:cubicBezTo>
                    <a:pt x="7099" y="4289"/>
                    <a:pt x="7274" y="3679"/>
                    <a:pt x="7708" y="3062"/>
                  </a:cubicBezTo>
                  <a:cubicBezTo>
                    <a:pt x="8325" y="2362"/>
                    <a:pt x="8935" y="1752"/>
                    <a:pt x="9551" y="1051"/>
                  </a:cubicBezTo>
                  <a:cubicBezTo>
                    <a:pt x="9726" y="876"/>
                    <a:pt x="9902" y="785"/>
                    <a:pt x="10077" y="701"/>
                  </a:cubicBezTo>
                  <a:cubicBezTo>
                    <a:pt x="10105" y="671"/>
                    <a:pt x="10143" y="660"/>
                    <a:pt x="10188" y="660"/>
                  </a:cubicBezTo>
                  <a:cubicBezTo>
                    <a:pt x="10278" y="660"/>
                    <a:pt x="10395" y="701"/>
                    <a:pt x="10511" y="701"/>
                  </a:cubicBezTo>
                  <a:cubicBezTo>
                    <a:pt x="11037" y="785"/>
                    <a:pt x="11478" y="876"/>
                    <a:pt x="12004" y="876"/>
                  </a:cubicBezTo>
                  <a:cubicBezTo>
                    <a:pt x="12354" y="960"/>
                    <a:pt x="12705" y="960"/>
                    <a:pt x="13139" y="960"/>
                  </a:cubicBezTo>
                  <a:lnTo>
                    <a:pt x="14456" y="960"/>
                  </a:lnTo>
                  <a:cubicBezTo>
                    <a:pt x="15592" y="960"/>
                    <a:pt x="16734" y="876"/>
                    <a:pt x="17785" y="610"/>
                  </a:cubicBezTo>
                  <a:cubicBezTo>
                    <a:pt x="18135" y="526"/>
                    <a:pt x="18570" y="435"/>
                    <a:pt x="18920" y="259"/>
                  </a:cubicBezTo>
                  <a:cubicBezTo>
                    <a:pt x="19013" y="237"/>
                    <a:pt x="19101" y="227"/>
                    <a:pt x="19184" y="227"/>
                  </a:cubicBezTo>
                  <a:close/>
                  <a:moveTo>
                    <a:pt x="15416" y="5781"/>
                  </a:moveTo>
                  <a:cubicBezTo>
                    <a:pt x="15508" y="5865"/>
                    <a:pt x="15508" y="6041"/>
                    <a:pt x="15508" y="6132"/>
                  </a:cubicBezTo>
                  <a:cubicBezTo>
                    <a:pt x="15592" y="6216"/>
                    <a:pt x="15592" y="6307"/>
                    <a:pt x="15592" y="6482"/>
                  </a:cubicBezTo>
                  <a:cubicBezTo>
                    <a:pt x="15592" y="6624"/>
                    <a:pt x="15536" y="6766"/>
                    <a:pt x="15422" y="6766"/>
                  </a:cubicBezTo>
                  <a:cubicBezTo>
                    <a:pt x="15395" y="6766"/>
                    <a:pt x="15365" y="6758"/>
                    <a:pt x="15332" y="6741"/>
                  </a:cubicBezTo>
                  <a:cubicBezTo>
                    <a:pt x="15157" y="6741"/>
                    <a:pt x="15066" y="6657"/>
                    <a:pt x="15066" y="6482"/>
                  </a:cubicBezTo>
                  <a:cubicBezTo>
                    <a:pt x="15157" y="6307"/>
                    <a:pt x="15066" y="6132"/>
                    <a:pt x="15066" y="5956"/>
                  </a:cubicBezTo>
                  <a:cubicBezTo>
                    <a:pt x="15157" y="5781"/>
                    <a:pt x="15332" y="5781"/>
                    <a:pt x="15416" y="5781"/>
                  </a:cubicBezTo>
                  <a:close/>
                  <a:moveTo>
                    <a:pt x="20497" y="610"/>
                  </a:moveTo>
                  <a:cubicBezTo>
                    <a:pt x="20847" y="701"/>
                    <a:pt x="21114" y="785"/>
                    <a:pt x="21464" y="876"/>
                  </a:cubicBezTo>
                  <a:cubicBezTo>
                    <a:pt x="22074" y="1051"/>
                    <a:pt x="22599" y="1135"/>
                    <a:pt x="23216" y="1311"/>
                  </a:cubicBezTo>
                  <a:cubicBezTo>
                    <a:pt x="24092" y="1577"/>
                    <a:pt x="24968" y="1752"/>
                    <a:pt x="25752" y="2102"/>
                  </a:cubicBezTo>
                  <a:cubicBezTo>
                    <a:pt x="26103" y="2278"/>
                    <a:pt x="26453" y="2362"/>
                    <a:pt x="26719" y="2537"/>
                  </a:cubicBezTo>
                  <a:cubicBezTo>
                    <a:pt x="27329" y="2803"/>
                    <a:pt x="27855" y="3153"/>
                    <a:pt x="28380" y="3588"/>
                  </a:cubicBezTo>
                  <a:cubicBezTo>
                    <a:pt x="28822" y="4029"/>
                    <a:pt x="29347" y="4464"/>
                    <a:pt x="29782" y="4905"/>
                  </a:cubicBezTo>
                  <a:cubicBezTo>
                    <a:pt x="30132" y="5165"/>
                    <a:pt x="30307" y="5515"/>
                    <a:pt x="30482" y="5865"/>
                  </a:cubicBezTo>
                  <a:cubicBezTo>
                    <a:pt x="30749" y="6216"/>
                    <a:pt x="30924" y="6657"/>
                    <a:pt x="31183" y="7008"/>
                  </a:cubicBezTo>
                  <a:cubicBezTo>
                    <a:pt x="31274" y="7092"/>
                    <a:pt x="31274" y="7267"/>
                    <a:pt x="31274" y="7442"/>
                  </a:cubicBezTo>
                  <a:lnTo>
                    <a:pt x="31274" y="7533"/>
                  </a:lnTo>
                  <a:lnTo>
                    <a:pt x="31183" y="7442"/>
                  </a:lnTo>
                  <a:cubicBezTo>
                    <a:pt x="30658" y="7183"/>
                    <a:pt x="30132" y="6832"/>
                    <a:pt x="29607" y="6482"/>
                  </a:cubicBezTo>
                  <a:cubicBezTo>
                    <a:pt x="28822" y="6132"/>
                    <a:pt x="28030" y="5865"/>
                    <a:pt x="27245" y="5606"/>
                  </a:cubicBezTo>
                  <a:cubicBezTo>
                    <a:pt x="26544" y="5340"/>
                    <a:pt x="25844" y="5081"/>
                    <a:pt x="25052" y="4814"/>
                  </a:cubicBezTo>
                  <a:lnTo>
                    <a:pt x="24877" y="4814"/>
                  </a:lnTo>
                  <a:cubicBezTo>
                    <a:pt x="24701" y="4730"/>
                    <a:pt x="24617" y="4639"/>
                    <a:pt x="24442" y="4555"/>
                  </a:cubicBezTo>
                  <a:cubicBezTo>
                    <a:pt x="24267" y="4205"/>
                    <a:pt x="24092" y="3938"/>
                    <a:pt x="23916" y="3679"/>
                  </a:cubicBezTo>
                  <a:cubicBezTo>
                    <a:pt x="23825" y="3504"/>
                    <a:pt x="23650" y="3329"/>
                    <a:pt x="23566" y="3238"/>
                  </a:cubicBezTo>
                  <a:lnTo>
                    <a:pt x="23041" y="2712"/>
                  </a:lnTo>
                  <a:lnTo>
                    <a:pt x="22690" y="2362"/>
                  </a:lnTo>
                  <a:cubicBezTo>
                    <a:pt x="22424" y="2186"/>
                    <a:pt x="22249" y="2011"/>
                    <a:pt x="22074" y="1752"/>
                  </a:cubicBezTo>
                  <a:cubicBezTo>
                    <a:pt x="21898" y="1661"/>
                    <a:pt x="21814" y="1577"/>
                    <a:pt x="21639" y="1486"/>
                  </a:cubicBezTo>
                  <a:cubicBezTo>
                    <a:pt x="21289" y="1226"/>
                    <a:pt x="21022" y="1051"/>
                    <a:pt x="20672" y="785"/>
                  </a:cubicBezTo>
                  <a:cubicBezTo>
                    <a:pt x="20588" y="785"/>
                    <a:pt x="20497" y="701"/>
                    <a:pt x="20413" y="610"/>
                  </a:cubicBezTo>
                  <a:close/>
                  <a:moveTo>
                    <a:pt x="9201" y="1226"/>
                  </a:moveTo>
                  <a:lnTo>
                    <a:pt x="9110" y="1311"/>
                  </a:lnTo>
                  <a:cubicBezTo>
                    <a:pt x="8851" y="1577"/>
                    <a:pt x="8500" y="1836"/>
                    <a:pt x="8234" y="2186"/>
                  </a:cubicBezTo>
                  <a:cubicBezTo>
                    <a:pt x="7799" y="2712"/>
                    <a:pt x="7358" y="3329"/>
                    <a:pt x="7008" y="3938"/>
                  </a:cubicBezTo>
                  <a:cubicBezTo>
                    <a:pt x="6924" y="4205"/>
                    <a:pt x="6832" y="4380"/>
                    <a:pt x="6748" y="4639"/>
                  </a:cubicBezTo>
                  <a:cubicBezTo>
                    <a:pt x="6748" y="4730"/>
                    <a:pt x="6748" y="4905"/>
                    <a:pt x="6573" y="4989"/>
                  </a:cubicBezTo>
                  <a:cubicBezTo>
                    <a:pt x="6482" y="5081"/>
                    <a:pt x="6307" y="5165"/>
                    <a:pt x="6132" y="5165"/>
                  </a:cubicBezTo>
                  <a:cubicBezTo>
                    <a:pt x="5697" y="5340"/>
                    <a:pt x="5256" y="5515"/>
                    <a:pt x="4730" y="5690"/>
                  </a:cubicBezTo>
                  <a:cubicBezTo>
                    <a:pt x="4205" y="5865"/>
                    <a:pt x="3770" y="6132"/>
                    <a:pt x="3245" y="6307"/>
                  </a:cubicBezTo>
                  <a:cubicBezTo>
                    <a:pt x="2803" y="6566"/>
                    <a:pt x="2278" y="6832"/>
                    <a:pt x="1843" y="7092"/>
                  </a:cubicBezTo>
                  <a:cubicBezTo>
                    <a:pt x="1493" y="7267"/>
                    <a:pt x="1051" y="7533"/>
                    <a:pt x="701" y="7708"/>
                  </a:cubicBezTo>
                  <a:cubicBezTo>
                    <a:pt x="701" y="7792"/>
                    <a:pt x="617" y="7883"/>
                    <a:pt x="526" y="7883"/>
                  </a:cubicBezTo>
                  <a:cubicBezTo>
                    <a:pt x="526" y="7968"/>
                    <a:pt x="442" y="7968"/>
                    <a:pt x="351" y="7968"/>
                  </a:cubicBezTo>
                  <a:cubicBezTo>
                    <a:pt x="351" y="7883"/>
                    <a:pt x="351" y="7883"/>
                    <a:pt x="442" y="7792"/>
                  </a:cubicBezTo>
                  <a:cubicBezTo>
                    <a:pt x="526" y="7533"/>
                    <a:pt x="701" y="7183"/>
                    <a:pt x="876" y="6832"/>
                  </a:cubicBezTo>
                  <a:lnTo>
                    <a:pt x="1668" y="5781"/>
                  </a:lnTo>
                  <a:cubicBezTo>
                    <a:pt x="1752" y="5606"/>
                    <a:pt x="1843" y="5515"/>
                    <a:pt x="2018" y="5340"/>
                  </a:cubicBezTo>
                  <a:cubicBezTo>
                    <a:pt x="2544" y="4905"/>
                    <a:pt x="3154" y="4380"/>
                    <a:pt x="3679" y="3938"/>
                  </a:cubicBezTo>
                  <a:cubicBezTo>
                    <a:pt x="4205" y="3504"/>
                    <a:pt x="4821" y="3062"/>
                    <a:pt x="5347" y="2712"/>
                  </a:cubicBezTo>
                  <a:cubicBezTo>
                    <a:pt x="5606" y="2537"/>
                    <a:pt x="5872" y="2453"/>
                    <a:pt x="6132" y="2362"/>
                  </a:cubicBezTo>
                  <a:cubicBezTo>
                    <a:pt x="6657" y="2102"/>
                    <a:pt x="7099" y="1836"/>
                    <a:pt x="7624" y="1661"/>
                  </a:cubicBezTo>
                  <a:cubicBezTo>
                    <a:pt x="7975" y="1486"/>
                    <a:pt x="8325" y="1402"/>
                    <a:pt x="8759" y="1311"/>
                  </a:cubicBezTo>
                  <a:cubicBezTo>
                    <a:pt x="8851" y="1311"/>
                    <a:pt x="8935" y="1226"/>
                    <a:pt x="9026" y="1226"/>
                  </a:cubicBezTo>
                  <a:close/>
                  <a:moveTo>
                    <a:pt x="16117" y="4205"/>
                  </a:moveTo>
                  <a:cubicBezTo>
                    <a:pt x="16909" y="4205"/>
                    <a:pt x="17785" y="4289"/>
                    <a:pt x="18661" y="4289"/>
                  </a:cubicBezTo>
                  <a:cubicBezTo>
                    <a:pt x="19011" y="4289"/>
                    <a:pt x="19446" y="4289"/>
                    <a:pt x="19796" y="4380"/>
                  </a:cubicBezTo>
                  <a:cubicBezTo>
                    <a:pt x="20322" y="4380"/>
                    <a:pt x="20847" y="4464"/>
                    <a:pt x="21289" y="4464"/>
                  </a:cubicBezTo>
                  <a:cubicBezTo>
                    <a:pt x="21464" y="4464"/>
                    <a:pt x="21723" y="4464"/>
                    <a:pt x="21898" y="4555"/>
                  </a:cubicBezTo>
                  <a:lnTo>
                    <a:pt x="21989" y="4639"/>
                  </a:lnTo>
                  <a:cubicBezTo>
                    <a:pt x="21989" y="5340"/>
                    <a:pt x="21989" y="6041"/>
                    <a:pt x="21898" y="6741"/>
                  </a:cubicBezTo>
                  <a:cubicBezTo>
                    <a:pt x="21898" y="6832"/>
                    <a:pt x="21814" y="6916"/>
                    <a:pt x="21723" y="7008"/>
                  </a:cubicBezTo>
                  <a:cubicBezTo>
                    <a:pt x="21198" y="7092"/>
                    <a:pt x="20588" y="7267"/>
                    <a:pt x="20062" y="7358"/>
                  </a:cubicBezTo>
                  <a:cubicBezTo>
                    <a:pt x="19621" y="7533"/>
                    <a:pt x="19271" y="7708"/>
                    <a:pt x="18920" y="7883"/>
                  </a:cubicBezTo>
                  <a:lnTo>
                    <a:pt x="17869" y="8143"/>
                  </a:lnTo>
                  <a:cubicBezTo>
                    <a:pt x="17817" y="8170"/>
                    <a:pt x="17766" y="8181"/>
                    <a:pt x="17714" y="8181"/>
                  </a:cubicBezTo>
                  <a:cubicBezTo>
                    <a:pt x="17590" y="8181"/>
                    <a:pt x="17467" y="8118"/>
                    <a:pt x="17344" y="8059"/>
                  </a:cubicBezTo>
                  <a:cubicBezTo>
                    <a:pt x="16818" y="8059"/>
                    <a:pt x="16384" y="8059"/>
                    <a:pt x="15858" y="7968"/>
                  </a:cubicBezTo>
                  <a:cubicBezTo>
                    <a:pt x="15683" y="7968"/>
                    <a:pt x="15683" y="7968"/>
                    <a:pt x="15683" y="7883"/>
                  </a:cubicBezTo>
                  <a:cubicBezTo>
                    <a:pt x="15767" y="7442"/>
                    <a:pt x="15767" y="7008"/>
                    <a:pt x="15767" y="6566"/>
                  </a:cubicBezTo>
                  <a:lnTo>
                    <a:pt x="15767" y="5956"/>
                  </a:lnTo>
                  <a:lnTo>
                    <a:pt x="15767" y="5781"/>
                  </a:lnTo>
                  <a:cubicBezTo>
                    <a:pt x="15767" y="5690"/>
                    <a:pt x="15858" y="5690"/>
                    <a:pt x="15858" y="5690"/>
                  </a:cubicBezTo>
                  <a:lnTo>
                    <a:pt x="16033" y="5515"/>
                  </a:lnTo>
                  <a:lnTo>
                    <a:pt x="15858" y="5515"/>
                  </a:lnTo>
                  <a:cubicBezTo>
                    <a:pt x="15651" y="5618"/>
                    <a:pt x="15444" y="5661"/>
                    <a:pt x="15237" y="5661"/>
                  </a:cubicBezTo>
                  <a:cubicBezTo>
                    <a:pt x="15094" y="5661"/>
                    <a:pt x="14950" y="5640"/>
                    <a:pt x="14807" y="5606"/>
                  </a:cubicBezTo>
                  <a:cubicBezTo>
                    <a:pt x="14807" y="5606"/>
                    <a:pt x="14716" y="5606"/>
                    <a:pt x="14716" y="5690"/>
                  </a:cubicBezTo>
                  <a:cubicBezTo>
                    <a:pt x="14632" y="5690"/>
                    <a:pt x="14632" y="5781"/>
                    <a:pt x="14541" y="5781"/>
                  </a:cubicBezTo>
                  <a:cubicBezTo>
                    <a:pt x="14586" y="5823"/>
                    <a:pt x="14609" y="5823"/>
                    <a:pt x="14631" y="5823"/>
                  </a:cubicBezTo>
                  <a:cubicBezTo>
                    <a:pt x="14653" y="5823"/>
                    <a:pt x="14674" y="5823"/>
                    <a:pt x="14716" y="5865"/>
                  </a:cubicBezTo>
                  <a:cubicBezTo>
                    <a:pt x="14807" y="5865"/>
                    <a:pt x="14891" y="5956"/>
                    <a:pt x="14891" y="5956"/>
                  </a:cubicBezTo>
                  <a:cubicBezTo>
                    <a:pt x="14982" y="6566"/>
                    <a:pt x="14982" y="7183"/>
                    <a:pt x="14891" y="7792"/>
                  </a:cubicBezTo>
                  <a:cubicBezTo>
                    <a:pt x="14891" y="7883"/>
                    <a:pt x="14807" y="7968"/>
                    <a:pt x="14716" y="7968"/>
                  </a:cubicBezTo>
                  <a:cubicBezTo>
                    <a:pt x="14448" y="7968"/>
                    <a:pt x="14180" y="7991"/>
                    <a:pt x="13912" y="7991"/>
                  </a:cubicBezTo>
                  <a:cubicBezTo>
                    <a:pt x="13654" y="7991"/>
                    <a:pt x="13397" y="7969"/>
                    <a:pt x="13139" y="7883"/>
                  </a:cubicBezTo>
                  <a:cubicBezTo>
                    <a:pt x="12354" y="7617"/>
                    <a:pt x="11562" y="7358"/>
                    <a:pt x="10778" y="7183"/>
                  </a:cubicBezTo>
                  <a:cubicBezTo>
                    <a:pt x="10427" y="7008"/>
                    <a:pt x="10161" y="6832"/>
                    <a:pt x="9811" y="6832"/>
                  </a:cubicBezTo>
                  <a:cubicBezTo>
                    <a:pt x="9376" y="6741"/>
                    <a:pt x="9201" y="6391"/>
                    <a:pt x="8935" y="6041"/>
                  </a:cubicBezTo>
                  <a:cubicBezTo>
                    <a:pt x="8675" y="5690"/>
                    <a:pt x="8325" y="5340"/>
                    <a:pt x="7975" y="5081"/>
                  </a:cubicBezTo>
                  <a:cubicBezTo>
                    <a:pt x="7884" y="4989"/>
                    <a:pt x="7884" y="4989"/>
                    <a:pt x="7975" y="4989"/>
                  </a:cubicBezTo>
                  <a:cubicBezTo>
                    <a:pt x="8234" y="4905"/>
                    <a:pt x="8409" y="4814"/>
                    <a:pt x="8675" y="4814"/>
                  </a:cubicBezTo>
                  <a:cubicBezTo>
                    <a:pt x="9201" y="4730"/>
                    <a:pt x="9726" y="4639"/>
                    <a:pt x="10161" y="4555"/>
                  </a:cubicBezTo>
                  <a:cubicBezTo>
                    <a:pt x="10602" y="4555"/>
                    <a:pt x="11037" y="4464"/>
                    <a:pt x="11478" y="4464"/>
                  </a:cubicBezTo>
                  <a:cubicBezTo>
                    <a:pt x="11738" y="4380"/>
                    <a:pt x="12004" y="4380"/>
                    <a:pt x="12263" y="4380"/>
                  </a:cubicBezTo>
                  <a:cubicBezTo>
                    <a:pt x="12529" y="4380"/>
                    <a:pt x="12789" y="4289"/>
                    <a:pt x="13055" y="4289"/>
                  </a:cubicBezTo>
                  <a:cubicBezTo>
                    <a:pt x="14015" y="4289"/>
                    <a:pt x="15066" y="4205"/>
                    <a:pt x="16117" y="4205"/>
                  </a:cubicBezTo>
                  <a:close/>
                  <a:moveTo>
                    <a:pt x="22424" y="4555"/>
                  </a:moveTo>
                  <a:lnTo>
                    <a:pt x="24267" y="4814"/>
                  </a:lnTo>
                  <a:cubicBezTo>
                    <a:pt x="24968" y="4989"/>
                    <a:pt x="25668" y="5256"/>
                    <a:pt x="26369" y="5431"/>
                  </a:cubicBezTo>
                  <a:cubicBezTo>
                    <a:pt x="27070" y="5690"/>
                    <a:pt x="27855" y="5956"/>
                    <a:pt x="28555" y="6307"/>
                  </a:cubicBezTo>
                  <a:cubicBezTo>
                    <a:pt x="28997" y="6482"/>
                    <a:pt x="29522" y="6657"/>
                    <a:pt x="29957" y="6916"/>
                  </a:cubicBezTo>
                  <a:cubicBezTo>
                    <a:pt x="30307" y="7092"/>
                    <a:pt x="30574" y="7358"/>
                    <a:pt x="30924" y="7533"/>
                  </a:cubicBezTo>
                  <a:cubicBezTo>
                    <a:pt x="31008" y="7617"/>
                    <a:pt x="31099" y="7617"/>
                    <a:pt x="31183" y="7708"/>
                  </a:cubicBezTo>
                  <a:cubicBezTo>
                    <a:pt x="31358" y="7708"/>
                    <a:pt x="31358" y="7792"/>
                    <a:pt x="31183" y="7883"/>
                  </a:cubicBezTo>
                  <a:cubicBezTo>
                    <a:pt x="30658" y="8318"/>
                    <a:pt x="29957" y="8668"/>
                    <a:pt x="29347" y="9110"/>
                  </a:cubicBezTo>
                  <a:lnTo>
                    <a:pt x="29081" y="9369"/>
                  </a:lnTo>
                  <a:cubicBezTo>
                    <a:pt x="28471" y="9895"/>
                    <a:pt x="27946" y="10511"/>
                    <a:pt x="27420" y="11037"/>
                  </a:cubicBezTo>
                  <a:cubicBezTo>
                    <a:pt x="27245" y="11212"/>
                    <a:pt x="27154" y="11296"/>
                    <a:pt x="27070" y="11471"/>
                  </a:cubicBezTo>
                  <a:lnTo>
                    <a:pt x="26979" y="11471"/>
                  </a:lnTo>
                  <a:cubicBezTo>
                    <a:pt x="26979" y="11296"/>
                    <a:pt x="26895" y="11121"/>
                    <a:pt x="26804" y="11037"/>
                  </a:cubicBezTo>
                  <a:lnTo>
                    <a:pt x="25928" y="10161"/>
                  </a:lnTo>
                  <a:cubicBezTo>
                    <a:pt x="25493" y="9811"/>
                    <a:pt x="25143" y="9460"/>
                    <a:pt x="24701" y="9110"/>
                  </a:cubicBezTo>
                  <a:cubicBezTo>
                    <a:pt x="24176" y="8668"/>
                    <a:pt x="23741" y="8234"/>
                    <a:pt x="23216" y="7883"/>
                  </a:cubicBezTo>
                  <a:cubicBezTo>
                    <a:pt x="22865" y="7617"/>
                    <a:pt x="22515" y="7358"/>
                    <a:pt x="22165" y="7008"/>
                  </a:cubicBezTo>
                  <a:cubicBezTo>
                    <a:pt x="22074" y="7008"/>
                    <a:pt x="22074" y="6916"/>
                    <a:pt x="22074" y="6832"/>
                  </a:cubicBezTo>
                  <a:cubicBezTo>
                    <a:pt x="22074" y="6132"/>
                    <a:pt x="22165" y="5431"/>
                    <a:pt x="22165" y="4730"/>
                  </a:cubicBezTo>
                  <a:cubicBezTo>
                    <a:pt x="22165" y="4555"/>
                    <a:pt x="22340" y="4555"/>
                    <a:pt x="22424" y="4555"/>
                  </a:cubicBezTo>
                  <a:close/>
                  <a:moveTo>
                    <a:pt x="21873" y="7158"/>
                  </a:moveTo>
                  <a:cubicBezTo>
                    <a:pt x="22084" y="7158"/>
                    <a:pt x="22282" y="7300"/>
                    <a:pt x="22424" y="7442"/>
                  </a:cubicBezTo>
                  <a:cubicBezTo>
                    <a:pt x="22865" y="7792"/>
                    <a:pt x="23216" y="8143"/>
                    <a:pt x="23650" y="8493"/>
                  </a:cubicBezTo>
                  <a:cubicBezTo>
                    <a:pt x="24176" y="8935"/>
                    <a:pt x="24792" y="9369"/>
                    <a:pt x="25318" y="9811"/>
                  </a:cubicBezTo>
                  <a:lnTo>
                    <a:pt x="26628" y="11121"/>
                  </a:lnTo>
                  <a:cubicBezTo>
                    <a:pt x="26719" y="11212"/>
                    <a:pt x="26804" y="11296"/>
                    <a:pt x="26895" y="11471"/>
                  </a:cubicBezTo>
                  <a:lnTo>
                    <a:pt x="26804" y="11562"/>
                  </a:lnTo>
                  <a:cubicBezTo>
                    <a:pt x="26628" y="11562"/>
                    <a:pt x="26369" y="11646"/>
                    <a:pt x="26194" y="11646"/>
                  </a:cubicBezTo>
                  <a:lnTo>
                    <a:pt x="26103" y="11646"/>
                  </a:lnTo>
                  <a:cubicBezTo>
                    <a:pt x="25577" y="11738"/>
                    <a:pt x="24968" y="11822"/>
                    <a:pt x="24442" y="11913"/>
                  </a:cubicBezTo>
                  <a:cubicBezTo>
                    <a:pt x="23475" y="11997"/>
                    <a:pt x="22515" y="12263"/>
                    <a:pt x="21639" y="12614"/>
                  </a:cubicBezTo>
                  <a:cubicBezTo>
                    <a:pt x="21198" y="12789"/>
                    <a:pt x="20847" y="12964"/>
                    <a:pt x="20497" y="13139"/>
                  </a:cubicBezTo>
                  <a:cubicBezTo>
                    <a:pt x="20413" y="13139"/>
                    <a:pt x="20147" y="13048"/>
                    <a:pt x="20147" y="12964"/>
                  </a:cubicBezTo>
                  <a:cubicBezTo>
                    <a:pt x="19971" y="12522"/>
                    <a:pt x="19887" y="11997"/>
                    <a:pt x="19712" y="11562"/>
                  </a:cubicBezTo>
                  <a:cubicBezTo>
                    <a:pt x="19446" y="10946"/>
                    <a:pt x="19186" y="10420"/>
                    <a:pt x="18920" y="9895"/>
                  </a:cubicBezTo>
                  <a:lnTo>
                    <a:pt x="18395" y="8844"/>
                  </a:lnTo>
                  <a:cubicBezTo>
                    <a:pt x="18311" y="8668"/>
                    <a:pt x="18219" y="8584"/>
                    <a:pt x="18135" y="8493"/>
                  </a:cubicBezTo>
                  <a:cubicBezTo>
                    <a:pt x="18044" y="8318"/>
                    <a:pt x="18044" y="8234"/>
                    <a:pt x="18135" y="8234"/>
                  </a:cubicBezTo>
                  <a:cubicBezTo>
                    <a:pt x="18836" y="8143"/>
                    <a:pt x="19446" y="7792"/>
                    <a:pt x="20062" y="7617"/>
                  </a:cubicBezTo>
                  <a:cubicBezTo>
                    <a:pt x="20588" y="7442"/>
                    <a:pt x="21198" y="7267"/>
                    <a:pt x="21723" y="7183"/>
                  </a:cubicBezTo>
                  <a:cubicBezTo>
                    <a:pt x="21773" y="7166"/>
                    <a:pt x="21824" y="7158"/>
                    <a:pt x="21873" y="7158"/>
                  </a:cubicBezTo>
                  <a:close/>
                  <a:moveTo>
                    <a:pt x="7533" y="4989"/>
                  </a:moveTo>
                  <a:cubicBezTo>
                    <a:pt x="7624" y="4989"/>
                    <a:pt x="7708" y="4989"/>
                    <a:pt x="7799" y="5081"/>
                  </a:cubicBezTo>
                  <a:cubicBezTo>
                    <a:pt x="8059" y="5340"/>
                    <a:pt x="8325" y="5515"/>
                    <a:pt x="8500" y="5781"/>
                  </a:cubicBezTo>
                  <a:cubicBezTo>
                    <a:pt x="8759" y="6041"/>
                    <a:pt x="9026" y="6391"/>
                    <a:pt x="9201" y="6657"/>
                  </a:cubicBezTo>
                  <a:cubicBezTo>
                    <a:pt x="9201" y="6657"/>
                    <a:pt x="9201" y="6741"/>
                    <a:pt x="9110" y="6832"/>
                  </a:cubicBezTo>
                  <a:cubicBezTo>
                    <a:pt x="8851" y="7092"/>
                    <a:pt x="8500" y="7358"/>
                    <a:pt x="8150" y="7617"/>
                  </a:cubicBezTo>
                  <a:lnTo>
                    <a:pt x="7183" y="8584"/>
                  </a:lnTo>
                  <a:lnTo>
                    <a:pt x="6398" y="9369"/>
                  </a:lnTo>
                  <a:cubicBezTo>
                    <a:pt x="5872" y="9986"/>
                    <a:pt x="5347" y="10686"/>
                    <a:pt x="4996" y="11387"/>
                  </a:cubicBezTo>
                  <a:cubicBezTo>
                    <a:pt x="4905" y="11562"/>
                    <a:pt x="4730" y="11738"/>
                    <a:pt x="4646" y="11913"/>
                  </a:cubicBezTo>
                  <a:lnTo>
                    <a:pt x="4646" y="11997"/>
                  </a:lnTo>
                  <a:cubicBezTo>
                    <a:pt x="4821" y="11997"/>
                    <a:pt x="4905" y="11913"/>
                    <a:pt x="4996" y="11738"/>
                  </a:cubicBezTo>
                  <a:cubicBezTo>
                    <a:pt x="5256" y="11121"/>
                    <a:pt x="5606" y="10686"/>
                    <a:pt x="5956" y="10161"/>
                  </a:cubicBezTo>
                  <a:cubicBezTo>
                    <a:pt x="6223" y="9895"/>
                    <a:pt x="6398" y="9635"/>
                    <a:pt x="6657" y="9369"/>
                  </a:cubicBezTo>
                  <a:cubicBezTo>
                    <a:pt x="7008" y="8935"/>
                    <a:pt x="7358" y="8584"/>
                    <a:pt x="7799" y="8234"/>
                  </a:cubicBezTo>
                  <a:cubicBezTo>
                    <a:pt x="8150" y="7792"/>
                    <a:pt x="8675" y="7442"/>
                    <a:pt x="9110" y="7092"/>
                  </a:cubicBezTo>
                  <a:cubicBezTo>
                    <a:pt x="9221" y="6926"/>
                    <a:pt x="9370" y="6867"/>
                    <a:pt x="9530" y="6867"/>
                  </a:cubicBezTo>
                  <a:cubicBezTo>
                    <a:pt x="9621" y="6867"/>
                    <a:pt x="9716" y="6886"/>
                    <a:pt x="9811" y="6916"/>
                  </a:cubicBezTo>
                  <a:cubicBezTo>
                    <a:pt x="10427" y="7183"/>
                    <a:pt x="11128" y="7358"/>
                    <a:pt x="11829" y="7617"/>
                  </a:cubicBezTo>
                  <a:cubicBezTo>
                    <a:pt x="12263" y="7708"/>
                    <a:pt x="12705" y="7883"/>
                    <a:pt x="13139" y="8059"/>
                  </a:cubicBezTo>
                  <a:cubicBezTo>
                    <a:pt x="13230" y="8059"/>
                    <a:pt x="13314" y="8143"/>
                    <a:pt x="13405" y="8143"/>
                  </a:cubicBezTo>
                  <a:cubicBezTo>
                    <a:pt x="13453" y="8127"/>
                    <a:pt x="13490" y="8121"/>
                    <a:pt x="13517" y="8121"/>
                  </a:cubicBezTo>
                  <a:cubicBezTo>
                    <a:pt x="13636" y="8121"/>
                    <a:pt x="13581" y="8249"/>
                    <a:pt x="13581" y="8318"/>
                  </a:cubicBezTo>
                  <a:cubicBezTo>
                    <a:pt x="13405" y="8759"/>
                    <a:pt x="13314" y="9194"/>
                    <a:pt x="13139" y="9635"/>
                  </a:cubicBezTo>
                  <a:cubicBezTo>
                    <a:pt x="12880" y="10686"/>
                    <a:pt x="12529" y="11646"/>
                    <a:pt x="12263" y="12698"/>
                  </a:cubicBezTo>
                  <a:cubicBezTo>
                    <a:pt x="12179" y="12873"/>
                    <a:pt x="12179" y="13048"/>
                    <a:pt x="12088" y="13314"/>
                  </a:cubicBezTo>
                  <a:lnTo>
                    <a:pt x="12004" y="13398"/>
                  </a:lnTo>
                  <a:cubicBezTo>
                    <a:pt x="11212" y="13139"/>
                    <a:pt x="10427" y="12964"/>
                    <a:pt x="9635" y="12698"/>
                  </a:cubicBezTo>
                  <a:lnTo>
                    <a:pt x="8325" y="12438"/>
                  </a:lnTo>
                  <a:cubicBezTo>
                    <a:pt x="7533" y="12263"/>
                    <a:pt x="6657" y="12088"/>
                    <a:pt x="5781" y="12088"/>
                  </a:cubicBezTo>
                  <a:cubicBezTo>
                    <a:pt x="5548" y="12088"/>
                    <a:pt x="5355" y="12047"/>
                    <a:pt x="5148" y="12047"/>
                  </a:cubicBezTo>
                  <a:cubicBezTo>
                    <a:pt x="5045" y="12047"/>
                    <a:pt x="4938" y="12058"/>
                    <a:pt x="4821" y="12088"/>
                  </a:cubicBezTo>
                  <a:cubicBezTo>
                    <a:pt x="4821" y="12112"/>
                    <a:pt x="4814" y="12123"/>
                    <a:pt x="4801" y="12123"/>
                  </a:cubicBezTo>
                  <a:cubicBezTo>
                    <a:pt x="4769" y="12123"/>
                    <a:pt x="4706" y="12061"/>
                    <a:pt x="4646" y="11997"/>
                  </a:cubicBezTo>
                  <a:cubicBezTo>
                    <a:pt x="4296" y="11562"/>
                    <a:pt x="3854" y="11121"/>
                    <a:pt x="3420" y="10771"/>
                  </a:cubicBezTo>
                  <a:cubicBezTo>
                    <a:pt x="2894" y="10336"/>
                    <a:pt x="2369" y="9986"/>
                    <a:pt x="1927" y="9544"/>
                  </a:cubicBezTo>
                  <a:cubicBezTo>
                    <a:pt x="1577" y="9369"/>
                    <a:pt x="1318" y="9110"/>
                    <a:pt x="967" y="8844"/>
                  </a:cubicBezTo>
                  <a:lnTo>
                    <a:pt x="442" y="8584"/>
                  </a:lnTo>
                  <a:cubicBezTo>
                    <a:pt x="175" y="8493"/>
                    <a:pt x="91" y="8409"/>
                    <a:pt x="351" y="8234"/>
                  </a:cubicBezTo>
                  <a:cubicBezTo>
                    <a:pt x="701" y="7968"/>
                    <a:pt x="1051" y="7792"/>
                    <a:pt x="1402" y="7533"/>
                  </a:cubicBezTo>
                  <a:cubicBezTo>
                    <a:pt x="1927" y="7267"/>
                    <a:pt x="2453" y="6916"/>
                    <a:pt x="3069" y="6657"/>
                  </a:cubicBezTo>
                  <a:cubicBezTo>
                    <a:pt x="3329" y="6482"/>
                    <a:pt x="3679" y="6307"/>
                    <a:pt x="4029" y="6216"/>
                  </a:cubicBezTo>
                  <a:cubicBezTo>
                    <a:pt x="4380" y="6041"/>
                    <a:pt x="4821" y="5781"/>
                    <a:pt x="5256" y="5690"/>
                  </a:cubicBezTo>
                  <a:cubicBezTo>
                    <a:pt x="5606" y="5515"/>
                    <a:pt x="5956" y="5431"/>
                    <a:pt x="6307" y="5340"/>
                  </a:cubicBezTo>
                  <a:cubicBezTo>
                    <a:pt x="6748" y="5256"/>
                    <a:pt x="7099" y="5165"/>
                    <a:pt x="7533" y="4989"/>
                  </a:cubicBezTo>
                  <a:close/>
                  <a:moveTo>
                    <a:pt x="14807" y="8143"/>
                  </a:moveTo>
                  <a:cubicBezTo>
                    <a:pt x="14807" y="8143"/>
                    <a:pt x="14891" y="8143"/>
                    <a:pt x="14807" y="8234"/>
                  </a:cubicBezTo>
                  <a:lnTo>
                    <a:pt x="14807" y="9635"/>
                  </a:lnTo>
                  <a:lnTo>
                    <a:pt x="14807" y="10686"/>
                  </a:lnTo>
                  <a:cubicBezTo>
                    <a:pt x="14716" y="11471"/>
                    <a:pt x="14716" y="12172"/>
                    <a:pt x="14716" y="12873"/>
                  </a:cubicBezTo>
                  <a:lnTo>
                    <a:pt x="14716" y="13223"/>
                  </a:lnTo>
                  <a:cubicBezTo>
                    <a:pt x="14716" y="13314"/>
                    <a:pt x="14632" y="13398"/>
                    <a:pt x="14541" y="13398"/>
                  </a:cubicBezTo>
                  <a:cubicBezTo>
                    <a:pt x="14281" y="13398"/>
                    <a:pt x="14106" y="13314"/>
                    <a:pt x="13840" y="13314"/>
                  </a:cubicBezTo>
                  <a:cubicBezTo>
                    <a:pt x="13405" y="13314"/>
                    <a:pt x="12964" y="13398"/>
                    <a:pt x="12529" y="13398"/>
                  </a:cubicBezTo>
                  <a:lnTo>
                    <a:pt x="12354" y="13398"/>
                  </a:lnTo>
                  <a:cubicBezTo>
                    <a:pt x="12354" y="13398"/>
                    <a:pt x="12263" y="13314"/>
                    <a:pt x="12354" y="13314"/>
                  </a:cubicBezTo>
                  <a:cubicBezTo>
                    <a:pt x="12438" y="12698"/>
                    <a:pt x="12614" y="12088"/>
                    <a:pt x="12789" y="11471"/>
                  </a:cubicBezTo>
                  <a:cubicBezTo>
                    <a:pt x="13055" y="10595"/>
                    <a:pt x="13314" y="9635"/>
                    <a:pt x="13581" y="8668"/>
                  </a:cubicBezTo>
                  <a:cubicBezTo>
                    <a:pt x="13665" y="8584"/>
                    <a:pt x="13665" y="8409"/>
                    <a:pt x="13756" y="8234"/>
                  </a:cubicBezTo>
                  <a:cubicBezTo>
                    <a:pt x="13756" y="8234"/>
                    <a:pt x="13840" y="8143"/>
                    <a:pt x="13931" y="8143"/>
                  </a:cubicBezTo>
                  <a:close/>
                  <a:moveTo>
                    <a:pt x="16033" y="8143"/>
                  </a:moveTo>
                  <a:cubicBezTo>
                    <a:pt x="16384" y="8234"/>
                    <a:pt x="16818" y="8234"/>
                    <a:pt x="17259" y="8234"/>
                  </a:cubicBezTo>
                  <a:cubicBezTo>
                    <a:pt x="17344" y="8234"/>
                    <a:pt x="17519" y="8318"/>
                    <a:pt x="17610" y="8318"/>
                  </a:cubicBezTo>
                  <a:cubicBezTo>
                    <a:pt x="17869" y="8318"/>
                    <a:pt x="17960" y="8584"/>
                    <a:pt x="18044" y="8668"/>
                  </a:cubicBezTo>
                  <a:cubicBezTo>
                    <a:pt x="18311" y="9194"/>
                    <a:pt x="18570" y="9719"/>
                    <a:pt x="18836" y="10161"/>
                  </a:cubicBezTo>
                  <a:cubicBezTo>
                    <a:pt x="19095" y="10686"/>
                    <a:pt x="19362" y="11121"/>
                    <a:pt x="19537" y="11562"/>
                  </a:cubicBezTo>
                  <a:cubicBezTo>
                    <a:pt x="19621" y="11822"/>
                    <a:pt x="19712" y="11997"/>
                    <a:pt x="19712" y="12263"/>
                  </a:cubicBezTo>
                  <a:cubicBezTo>
                    <a:pt x="19796" y="12614"/>
                    <a:pt x="19887" y="12873"/>
                    <a:pt x="19971" y="13139"/>
                  </a:cubicBezTo>
                  <a:cubicBezTo>
                    <a:pt x="20038" y="13268"/>
                    <a:pt x="20007" y="13347"/>
                    <a:pt x="19916" y="13347"/>
                  </a:cubicBezTo>
                  <a:cubicBezTo>
                    <a:pt x="19883" y="13347"/>
                    <a:pt x="19843" y="13337"/>
                    <a:pt x="19796" y="13314"/>
                  </a:cubicBezTo>
                  <a:lnTo>
                    <a:pt x="16643" y="13314"/>
                  </a:lnTo>
                  <a:cubicBezTo>
                    <a:pt x="16384" y="13314"/>
                    <a:pt x="16033" y="13398"/>
                    <a:pt x="15767" y="13398"/>
                  </a:cubicBezTo>
                  <a:cubicBezTo>
                    <a:pt x="15683" y="13398"/>
                    <a:pt x="15592" y="13398"/>
                    <a:pt x="15592" y="13314"/>
                  </a:cubicBezTo>
                  <a:cubicBezTo>
                    <a:pt x="15683" y="12438"/>
                    <a:pt x="15592" y="11562"/>
                    <a:pt x="15683" y="10686"/>
                  </a:cubicBezTo>
                  <a:lnTo>
                    <a:pt x="15683" y="8409"/>
                  </a:lnTo>
                  <a:cubicBezTo>
                    <a:pt x="15683" y="8143"/>
                    <a:pt x="15767" y="8143"/>
                    <a:pt x="16033" y="8143"/>
                  </a:cubicBezTo>
                  <a:close/>
                  <a:moveTo>
                    <a:pt x="15415" y="6895"/>
                  </a:moveTo>
                  <a:cubicBezTo>
                    <a:pt x="15445" y="6895"/>
                    <a:pt x="15476" y="6902"/>
                    <a:pt x="15508" y="6916"/>
                  </a:cubicBezTo>
                  <a:cubicBezTo>
                    <a:pt x="15592" y="6916"/>
                    <a:pt x="15592" y="6916"/>
                    <a:pt x="15592" y="7008"/>
                  </a:cubicBezTo>
                  <a:cubicBezTo>
                    <a:pt x="15592" y="7267"/>
                    <a:pt x="15508" y="7533"/>
                    <a:pt x="15508" y="7792"/>
                  </a:cubicBezTo>
                  <a:lnTo>
                    <a:pt x="15508" y="10686"/>
                  </a:lnTo>
                  <a:cubicBezTo>
                    <a:pt x="15508" y="11822"/>
                    <a:pt x="15508" y="12964"/>
                    <a:pt x="15416" y="14099"/>
                  </a:cubicBezTo>
                  <a:lnTo>
                    <a:pt x="15416" y="18395"/>
                  </a:lnTo>
                  <a:lnTo>
                    <a:pt x="15416" y="20322"/>
                  </a:lnTo>
                  <a:lnTo>
                    <a:pt x="15416" y="21198"/>
                  </a:lnTo>
                  <a:cubicBezTo>
                    <a:pt x="15416" y="21373"/>
                    <a:pt x="15332" y="21457"/>
                    <a:pt x="15157" y="21457"/>
                  </a:cubicBezTo>
                  <a:cubicBezTo>
                    <a:pt x="14807" y="21457"/>
                    <a:pt x="14807" y="21282"/>
                    <a:pt x="14807" y="21107"/>
                  </a:cubicBezTo>
                  <a:cubicBezTo>
                    <a:pt x="14891" y="20497"/>
                    <a:pt x="14982" y="19880"/>
                    <a:pt x="14982" y="19355"/>
                  </a:cubicBezTo>
                  <a:lnTo>
                    <a:pt x="14982" y="18128"/>
                  </a:lnTo>
                  <a:lnTo>
                    <a:pt x="14982" y="18044"/>
                  </a:lnTo>
                  <a:cubicBezTo>
                    <a:pt x="14982" y="16727"/>
                    <a:pt x="14891" y="15501"/>
                    <a:pt x="14891" y="14190"/>
                  </a:cubicBezTo>
                  <a:lnTo>
                    <a:pt x="14891" y="12438"/>
                  </a:lnTo>
                  <a:lnTo>
                    <a:pt x="14891" y="11738"/>
                  </a:lnTo>
                  <a:cubicBezTo>
                    <a:pt x="14982" y="10686"/>
                    <a:pt x="14982" y="9811"/>
                    <a:pt x="14982" y="8844"/>
                  </a:cubicBezTo>
                  <a:cubicBezTo>
                    <a:pt x="15066" y="8234"/>
                    <a:pt x="15066" y="7708"/>
                    <a:pt x="15157" y="7183"/>
                  </a:cubicBezTo>
                  <a:cubicBezTo>
                    <a:pt x="15157" y="7039"/>
                    <a:pt x="15276" y="6895"/>
                    <a:pt x="15415" y="6895"/>
                  </a:cubicBezTo>
                  <a:close/>
                  <a:moveTo>
                    <a:pt x="15061" y="21559"/>
                  </a:moveTo>
                  <a:cubicBezTo>
                    <a:pt x="15252" y="21559"/>
                    <a:pt x="15532" y="21683"/>
                    <a:pt x="15592" y="21807"/>
                  </a:cubicBezTo>
                  <a:cubicBezTo>
                    <a:pt x="15592" y="22158"/>
                    <a:pt x="15683" y="22424"/>
                    <a:pt x="15683" y="22683"/>
                  </a:cubicBezTo>
                  <a:cubicBezTo>
                    <a:pt x="15767" y="23034"/>
                    <a:pt x="15767" y="23300"/>
                    <a:pt x="15767" y="23559"/>
                  </a:cubicBezTo>
                  <a:cubicBezTo>
                    <a:pt x="15683" y="24351"/>
                    <a:pt x="15683" y="25136"/>
                    <a:pt x="15592" y="25928"/>
                  </a:cubicBezTo>
                  <a:cubicBezTo>
                    <a:pt x="15592" y="26187"/>
                    <a:pt x="15508" y="26278"/>
                    <a:pt x="15241" y="26362"/>
                  </a:cubicBezTo>
                  <a:cubicBezTo>
                    <a:pt x="15109" y="26362"/>
                    <a:pt x="14975" y="26386"/>
                    <a:pt x="14841" y="26386"/>
                  </a:cubicBezTo>
                  <a:cubicBezTo>
                    <a:pt x="14712" y="26386"/>
                    <a:pt x="14584" y="26364"/>
                    <a:pt x="14456" y="26278"/>
                  </a:cubicBezTo>
                  <a:cubicBezTo>
                    <a:pt x="14281" y="26187"/>
                    <a:pt x="14190" y="26103"/>
                    <a:pt x="14190" y="25837"/>
                  </a:cubicBezTo>
                  <a:cubicBezTo>
                    <a:pt x="14281" y="25577"/>
                    <a:pt x="14281" y="25227"/>
                    <a:pt x="14281" y="24961"/>
                  </a:cubicBezTo>
                  <a:cubicBezTo>
                    <a:pt x="14190" y="24001"/>
                    <a:pt x="14365" y="23034"/>
                    <a:pt x="14541" y="22074"/>
                  </a:cubicBezTo>
                  <a:cubicBezTo>
                    <a:pt x="14632" y="21898"/>
                    <a:pt x="14716" y="21807"/>
                    <a:pt x="14891" y="21632"/>
                  </a:cubicBezTo>
                  <a:cubicBezTo>
                    <a:pt x="14918" y="21581"/>
                    <a:pt x="14982" y="21559"/>
                    <a:pt x="15061" y="21559"/>
                  </a:cubicBezTo>
                  <a:close/>
                  <a:moveTo>
                    <a:pt x="19011" y="0"/>
                  </a:moveTo>
                  <a:cubicBezTo>
                    <a:pt x="18836" y="84"/>
                    <a:pt x="18570" y="175"/>
                    <a:pt x="18395" y="259"/>
                  </a:cubicBezTo>
                  <a:cubicBezTo>
                    <a:pt x="17610" y="435"/>
                    <a:pt x="16818" y="610"/>
                    <a:pt x="16033" y="701"/>
                  </a:cubicBezTo>
                  <a:cubicBezTo>
                    <a:pt x="15241" y="785"/>
                    <a:pt x="14456" y="785"/>
                    <a:pt x="13665" y="785"/>
                  </a:cubicBezTo>
                  <a:cubicBezTo>
                    <a:pt x="13055" y="785"/>
                    <a:pt x="12438" y="785"/>
                    <a:pt x="11913" y="701"/>
                  </a:cubicBezTo>
                  <a:cubicBezTo>
                    <a:pt x="11387" y="701"/>
                    <a:pt x="10862" y="610"/>
                    <a:pt x="10427" y="526"/>
                  </a:cubicBezTo>
                  <a:cubicBezTo>
                    <a:pt x="10294" y="480"/>
                    <a:pt x="10206" y="457"/>
                    <a:pt x="10130" y="457"/>
                  </a:cubicBezTo>
                  <a:cubicBezTo>
                    <a:pt x="10054" y="457"/>
                    <a:pt x="9989" y="480"/>
                    <a:pt x="9902" y="526"/>
                  </a:cubicBezTo>
                  <a:cubicBezTo>
                    <a:pt x="9551" y="876"/>
                    <a:pt x="9110" y="1051"/>
                    <a:pt x="8759" y="1135"/>
                  </a:cubicBezTo>
                  <a:cubicBezTo>
                    <a:pt x="8325" y="1311"/>
                    <a:pt x="7884" y="1402"/>
                    <a:pt x="7449" y="1577"/>
                  </a:cubicBezTo>
                  <a:cubicBezTo>
                    <a:pt x="6924" y="1836"/>
                    <a:pt x="6307" y="2011"/>
                    <a:pt x="5781" y="2278"/>
                  </a:cubicBezTo>
                  <a:cubicBezTo>
                    <a:pt x="4996" y="2712"/>
                    <a:pt x="4296" y="3238"/>
                    <a:pt x="3595" y="3763"/>
                  </a:cubicBezTo>
                  <a:cubicBezTo>
                    <a:pt x="3069" y="4205"/>
                    <a:pt x="2453" y="4730"/>
                    <a:pt x="1927" y="5256"/>
                  </a:cubicBezTo>
                  <a:lnTo>
                    <a:pt x="1668" y="5515"/>
                  </a:lnTo>
                  <a:cubicBezTo>
                    <a:pt x="1402" y="5781"/>
                    <a:pt x="1142" y="6041"/>
                    <a:pt x="967" y="6307"/>
                  </a:cubicBezTo>
                  <a:cubicBezTo>
                    <a:pt x="617" y="6916"/>
                    <a:pt x="266" y="7617"/>
                    <a:pt x="91" y="8318"/>
                  </a:cubicBezTo>
                  <a:cubicBezTo>
                    <a:pt x="0" y="8493"/>
                    <a:pt x="0" y="8584"/>
                    <a:pt x="175" y="8668"/>
                  </a:cubicBezTo>
                  <a:cubicBezTo>
                    <a:pt x="351" y="8759"/>
                    <a:pt x="526" y="8759"/>
                    <a:pt x="701" y="8844"/>
                  </a:cubicBezTo>
                  <a:cubicBezTo>
                    <a:pt x="967" y="9019"/>
                    <a:pt x="1142" y="9285"/>
                    <a:pt x="1402" y="9460"/>
                  </a:cubicBezTo>
                  <a:cubicBezTo>
                    <a:pt x="2193" y="9895"/>
                    <a:pt x="2803" y="10511"/>
                    <a:pt x="3504" y="11037"/>
                  </a:cubicBezTo>
                  <a:lnTo>
                    <a:pt x="4471" y="11997"/>
                  </a:lnTo>
                  <a:cubicBezTo>
                    <a:pt x="4555" y="12263"/>
                    <a:pt x="4646" y="12263"/>
                    <a:pt x="4905" y="12263"/>
                  </a:cubicBezTo>
                  <a:cubicBezTo>
                    <a:pt x="5022" y="12263"/>
                    <a:pt x="5139" y="12223"/>
                    <a:pt x="5256" y="12223"/>
                  </a:cubicBezTo>
                  <a:cubicBezTo>
                    <a:pt x="5314" y="12223"/>
                    <a:pt x="5373" y="12233"/>
                    <a:pt x="5431" y="12263"/>
                  </a:cubicBezTo>
                  <a:cubicBezTo>
                    <a:pt x="5781" y="12263"/>
                    <a:pt x="6223" y="12263"/>
                    <a:pt x="6657" y="12347"/>
                  </a:cubicBezTo>
                  <a:lnTo>
                    <a:pt x="8500" y="12614"/>
                  </a:lnTo>
                  <a:cubicBezTo>
                    <a:pt x="9285" y="12789"/>
                    <a:pt x="9986" y="12964"/>
                    <a:pt x="10778" y="13223"/>
                  </a:cubicBezTo>
                  <a:cubicBezTo>
                    <a:pt x="11128" y="13314"/>
                    <a:pt x="11562" y="13398"/>
                    <a:pt x="11913" y="13574"/>
                  </a:cubicBezTo>
                  <a:lnTo>
                    <a:pt x="12263" y="13574"/>
                  </a:lnTo>
                  <a:cubicBezTo>
                    <a:pt x="12456" y="13509"/>
                    <a:pt x="12649" y="13492"/>
                    <a:pt x="12847" y="13492"/>
                  </a:cubicBezTo>
                  <a:cubicBezTo>
                    <a:pt x="13070" y="13492"/>
                    <a:pt x="13299" y="13514"/>
                    <a:pt x="13540" y="13514"/>
                  </a:cubicBezTo>
                  <a:cubicBezTo>
                    <a:pt x="13666" y="13514"/>
                    <a:pt x="13796" y="13508"/>
                    <a:pt x="13931" y="13489"/>
                  </a:cubicBezTo>
                  <a:cubicBezTo>
                    <a:pt x="14106" y="13489"/>
                    <a:pt x="14281" y="13574"/>
                    <a:pt x="14541" y="13574"/>
                  </a:cubicBezTo>
                  <a:lnTo>
                    <a:pt x="14632" y="13665"/>
                  </a:lnTo>
                  <a:cubicBezTo>
                    <a:pt x="14716" y="13924"/>
                    <a:pt x="14716" y="14190"/>
                    <a:pt x="14716" y="14365"/>
                  </a:cubicBezTo>
                  <a:lnTo>
                    <a:pt x="14716" y="16376"/>
                  </a:lnTo>
                  <a:lnTo>
                    <a:pt x="14716" y="16552"/>
                  </a:lnTo>
                  <a:cubicBezTo>
                    <a:pt x="14807" y="17344"/>
                    <a:pt x="14807" y="18044"/>
                    <a:pt x="14807" y="18745"/>
                  </a:cubicBezTo>
                  <a:cubicBezTo>
                    <a:pt x="14807" y="19621"/>
                    <a:pt x="14716" y="20581"/>
                    <a:pt x="14632" y="21457"/>
                  </a:cubicBezTo>
                  <a:lnTo>
                    <a:pt x="14632" y="21548"/>
                  </a:lnTo>
                  <a:cubicBezTo>
                    <a:pt x="14456" y="21982"/>
                    <a:pt x="14281" y="22333"/>
                    <a:pt x="14190" y="22774"/>
                  </a:cubicBezTo>
                  <a:cubicBezTo>
                    <a:pt x="14015" y="23825"/>
                    <a:pt x="14015" y="24876"/>
                    <a:pt x="14015" y="26012"/>
                  </a:cubicBezTo>
                  <a:cubicBezTo>
                    <a:pt x="14015" y="26187"/>
                    <a:pt x="14106" y="26362"/>
                    <a:pt x="14281" y="26453"/>
                  </a:cubicBezTo>
                  <a:cubicBezTo>
                    <a:pt x="14453" y="26539"/>
                    <a:pt x="14625" y="26561"/>
                    <a:pt x="14797" y="26561"/>
                  </a:cubicBezTo>
                  <a:cubicBezTo>
                    <a:pt x="14975" y="26561"/>
                    <a:pt x="15154" y="26537"/>
                    <a:pt x="15332" y="26537"/>
                  </a:cubicBezTo>
                  <a:cubicBezTo>
                    <a:pt x="15683" y="26453"/>
                    <a:pt x="15858" y="26362"/>
                    <a:pt x="15858" y="25928"/>
                  </a:cubicBezTo>
                  <a:cubicBezTo>
                    <a:pt x="15942" y="25402"/>
                    <a:pt x="15942" y="24785"/>
                    <a:pt x="15942" y="24260"/>
                  </a:cubicBezTo>
                  <a:lnTo>
                    <a:pt x="15942" y="22508"/>
                  </a:lnTo>
                  <a:cubicBezTo>
                    <a:pt x="15858" y="22158"/>
                    <a:pt x="15858" y="21898"/>
                    <a:pt x="15683" y="21632"/>
                  </a:cubicBezTo>
                  <a:cubicBezTo>
                    <a:pt x="15592" y="21548"/>
                    <a:pt x="15592" y="21457"/>
                    <a:pt x="15592" y="21373"/>
                  </a:cubicBezTo>
                  <a:lnTo>
                    <a:pt x="15592" y="20231"/>
                  </a:lnTo>
                  <a:lnTo>
                    <a:pt x="15592" y="18304"/>
                  </a:lnTo>
                  <a:cubicBezTo>
                    <a:pt x="15683" y="16818"/>
                    <a:pt x="15683" y="15325"/>
                    <a:pt x="15683" y="13840"/>
                  </a:cubicBezTo>
                  <a:cubicBezTo>
                    <a:pt x="15683" y="13840"/>
                    <a:pt x="15592" y="13749"/>
                    <a:pt x="15683" y="13749"/>
                  </a:cubicBezTo>
                  <a:cubicBezTo>
                    <a:pt x="15683" y="13665"/>
                    <a:pt x="15767" y="13574"/>
                    <a:pt x="15767" y="13574"/>
                  </a:cubicBezTo>
                  <a:cubicBezTo>
                    <a:pt x="16033" y="13489"/>
                    <a:pt x="16292" y="13489"/>
                    <a:pt x="16468" y="13489"/>
                  </a:cubicBezTo>
                  <a:lnTo>
                    <a:pt x="19362" y="13489"/>
                  </a:lnTo>
                  <a:cubicBezTo>
                    <a:pt x="19796" y="13489"/>
                    <a:pt x="20147" y="13489"/>
                    <a:pt x="20588" y="13314"/>
                  </a:cubicBezTo>
                  <a:cubicBezTo>
                    <a:pt x="21289" y="12873"/>
                    <a:pt x="21989" y="12698"/>
                    <a:pt x="22690" y="12438"/>
                  </a:cubicBezTo>
                  <a:cubicBezTo>
                    <a:pt x="23650" y="12172"/>
                    <a:pt x="24617" y="12088"/>
                    <a:pt x="25577" y="11913"/>
                  </a:cubicBezTo>
                  <a:cubicBezTo>
                    <a:pt x="26019" y="11822"/>
                    <a:pt x="26453" y="11822"/>
                    <a:pt x="26895" y="11738"/>
                  </a:cubicBezTo>
                  <a:cubicBezTo>
                    <a:pt x="26979" y="11738"/>
                    <a:pt x="27154" y="11646"/>
                    <a:pt x="27245" y="11562"/>
                  </a:cubicBezTo>
                  <a:cubicBezTo>
                    <a:pt x="27420" y="11387"/>
                    <a:pt x="27595" y="11121"/>
                    <a:pt x="27855" y="10862"/>
                  </a:cubicBezTo>
                  <a:cubicBezTo>
                    <a:pt x="28205" y="10420"/>
                    <a:pt x="28647" y="10070"/>
                    <a:pt x="29081" y="9635"/>
                  </a:cubicBezTo>
                  <a:cubicBezTo>
                    <a:pt x="29081" y="9544"/>
                    <a:pt x="29172" y="9544"/>
                    <a:pt x="29172" y="9460"/>
                  </a:cubicBezTo>
                  <a:cubicBezTo>
                    <a:pt x="29522" y="9285"/>
                    <a:pt x="29782" y="9019"/>
                    <a:pt x="30132" y="8844"/>
                  </a:cubicBezTo>
                  <a:cubicBezTo>
                    <a:pt x="30574" y="8584"/>
                    <a:pt x="31008" y="8234"/>
                    <a:pt x="31449" y="7968"/>
                  </a:cubicBezTo>
                  <a:cubicBezTo>
                    <a:pt x="31449" y="7968"/>
                    <a:pt x="31534" y="7883"/>
                    <a:pt x="31534" y="7792"/>
                  </a:cubicBezTo>
                  <a:cubicBezTo>
                    <a:pt x="31534" y="7533"/>
                    <a:pt x="31449" y="7267"/>
                    <a:pt x="31358" y="7008"/>
                  </a:cubicBezTo>
                  <a:cubicBezTo>
                    <a:pt x="31183" y="6657"/>
                    <a:pt x="30924" y="6216"/>
                    <a:pt x="30749" y="5865"/>
                  </a:cubicBezTo>
                  <a:cubicBezTo>
                    <a:pt x="30482" y="5340"/>
                    <a:pt x="30132" y="4905"/>
                    <a:pt x="29698" y="4555"/>
                  </a:cubicBezTo>
                  <a:cubicBezTo>
                    <a:pt x="29256" y="4205"/>
                    <a:pt x="28822" y="3854"/>
                    <a:pt x="28471" y="3413"/>
                  </a:cubicBezTo>
                  <a:cubicBezTo>
                    <a:pt x="28121" y="3062"/>
                    <a:pt x="27679" y="2803"/>
                    <a:pt x="27154" y="2537"/>
                  </a:cubicBezTo>
                  <a:cubicBezTo>
                    <a:pt x="26369" y="2102"/>
                    <a:pt x="25493" y="1752"/>
                    <a:pt x="24617" y="1486"/>
                  </a:cubicBezTo>
                  <a:cubicBezTo>
                    <a:pt x="24351" y="1402"/>
                    <a:pt x="24001" y="1311"/>
                    <a:pt x="23650" y="1226"/>
                  </a:cubicBezTo>
                  <a:cubicBezTo>
                    <a:pt x="22949" y="1051"/>
                    <a:pt x="22249" y="960"/>
                    <a:pt x="21548" y="701"/>
                  </a:cubicBezTo>
                  <a:cubicBezTo>
                    <a:pt x="21114" y="610"/>
                    <a:pt x="20672" y="526"/>
                    <a:pt x="20238" y="351"/>
                  </a:cubicBezTo>
                  <a:cubicBezTo>
                    <a:pt x="19971" y="259"/>
                    <a:pt x="19621" y="84"/>
                    <a:pt x="193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3"/>
            <p:cNvSpPr/>
            <p:nvPr/>
          </p:nvSpPr>
          <p:spPr>
            <a:xfrm rot="1932776">
              <a:off x="6771378" y="3084068"/>
              <a:ext cx="17153" cy="172713"/>
            </a:xfrm>
            <a:custGeom>
              <a:rect b="b" l="l" r="r" t="t"/>
              <a:pathLst>
                <a:path extrusionOk="0" h="4380" w="435">
                  <a:moveTo>
                    <a:pt x="351" y="0"/>
                  </a:moveTo>
                  <a:lnTo>
                    <a:pt x="351" y="91"/>
                  </a:lnTo>
                  <a:cubicBezTo>
                    <a:pt x="260" y="351"/>
                    <a:pt x="260" y="617"/>
                    <a:pt x="260" y="792"/>
                  </a:cubicBezTo>
                  <a:cubicBezTo>
                    <a:pt x="176" y="1318"/>
                    <a:pt x="176" y="1752"/>
                    <a:pt x="85" y="2278"/>
                  </a:cubicBezTo>
                  <a:cubicBezTo>
                    <a:pt x="85" y="2628"/>
                    <a:pt x="0" y="2978"/>
                    <a:pt x="0" y="3245"/>
                  </a:cubicBezTo>
                  <a:cubicBezTo>
                    <a:pt x="0" y="3595"/>
                    <a:pt x="85" y="3854"/>
                    <a:pt x="85" y="4205"/>
                  </a:cubicBezTo>
                  <a:lnTo>
                    <a:pt x="260" y="4380"/>
                  </a:lnTo>
                  <a:cubicBezTo>
                    <a:pt x="260" y="4296"/>
                    <a:pt x="351" y="4205"/>
                    <a:pt x="260" y="4121"/>
                  </a:cubicBezTo>
                  <a:lnTo>
                    <a:pt x="260" y="3679"/>
                  </a:lnTo>
                  <a:lnTo>
                    <a:pt x="260" y="2278"/>
                  </a:lnTo>
                  <a:cubicBezTo>
                    <a:pt x="351" y="1927"/>
                    <a:pt x="351" y="1493"/>
                    <a:pt x="435" y="1051"/>
                  </a:cubicBezTo>
                  <a:lnTo>
                    <a:pt x="435" y="91"/>
                  </a:lnTo>
                  <a:lnTo>
                    <a:pt x="3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6" name="Shape 1566"/>
        <p:cNvGrpSpPr/>
        <p:nvPr/>
      </p:nvGrpSpPr>
      <p:grpSpPr>
        <a:xfrm>
          <a:off x="0" y="0"/>
          <a:ext cx="0" cy="0"/>
          <a:chOff x="0" y="0"/>
          <a:chExt cx="0" cy="0"/>
        </a:xfrm>
      </p:grpSpPr>
      <p:sp>
        <p:nvSpPr>
          <p:cNvPr id="1567" name="Google Shape;1567;p44"/>
          <p:cNvSpPr txBox="1"/>
          <p:nvPr>
            <p:ph idx="2" type="subTitle"/>
          </p:nvPr>
        </p:nvSpPr>
        <p:spPr>
          <a:xfrm>
            <a:off x="1331350" y="2356825"/>
            <a:ext cx="2553300" cy="11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normal view will look just like these OR maybe changed if we dont like the UI</a:t>
            </a:r>
            <a:endParaRPr/>
          </a:p>
        </p:txBody>
      </p:sp>
      <p:sp>
        <p:nvSpPr>
          <p:cNvPr id="1568" name="Google Shape;1568;p44"/>
          <p:cNvSpPr txBox="1"/>
          <p:nvPr>
            <p:ph idx="1" type="subTitle"/>
          </p:nvPr>
        </p:nvSpPr>
        <p:spPr>
          <a:xfrm>
            <a:off x="1331350" y="1790754"/>
            <a:ext cx="2553300" cy="58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PC View </a:t>
            </a:r>
            <a:endParaRPr/>
          </a:p>
        </p:txBody>
      </p:sp>
      <p:grpSp>
        <p:nvGrpSpPr>
          <p:cNvPr id="1569" name="Google Shape;1569;p44"/>
          <p:cNvGrpSpPr/>
          <p:nvPr/>
        </p:nvGrpSpPr>
        <p:grpSpPr>
          <a:xfrm>
            <a:off x="4616620" y="1295823"/>
            <a:ext cx="3165905" cy="2453305"/>
            <a:chOff x="2072995" y="1915648"/>
            <a:chExt cx="3165905" cy="2453305"/>
          </a:xfrm>
        </p:grpSpPr>
        <p:sp>
          <p:nvSpPr>
            <p:cNvPr id="1570" name="Google Shape;1570;p44"/>
            <p:cNvSpPr/>
            <p:nvPr/>
          </p:nvSpPr>
          <p:spPr>
            <a:xfrm>
              <a:off x="3260349" y="4100727"/>
              <a:ext cx="784838" cy="214359"/>
            </a:xfrm>
            <a:custGeom>
              <a:rect b="b" l="l" r="r" t="t"/>
              <a:pathLst>
                <a:path extrusionOk="0" h="9884" w="20326">
                  <a:moveTo>
                    <a:pt x="2967" y="0"/>
                  </a:moveTo>
                  <a:lnTo>
                    <a:pt x="0" y="9884"/>
                  </a:lnTo>
                  <a:lnTo>
                    <a:pt x="20325" y="9884"/>
                  </a:lnTo>
                  <a:lnTo>
                    <a:pt x="17359"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4"/>
            <p:cNvSpPr/>
            <p:nvPr/>
          </p:nvSpPr>
          <p:spPr>
            <a:xfrm>
              <a:off x="3201455" y="4315199"/>
              <a:ext cx="902567" cy="53754"/>
            </a:xfrm>
            <a:custGeom>
              <a:rect b="b" l="l" r="r" t="t"/>
              <a:pathLst>
                <a:path extrusionOk="0" h="1541" w="23375">
                  <a:moveTo>
                    <a:pt x="492" y="0"/>
                  </a:moveTo>
                  <a:cubicBezTo>
                    <a:pt x="214" y="0"/>
                    <a:pt x="1" y="230"/>
                    <a:pt x="1" y="492"/>
                  </a:cubicBezTo>
                  <a:lnTo>
                    <a:pt x="1" y="1541"/>
                  </a:lnTo>
                  <a:lnTo>
                    <a:pt x="23375" y="1541"/>
                  </a:lnTo>
                  <a:lnTo>
                    <a:pt x="23375" y="492"/>
                  </a:lnTo>
                  <a:cubicBezTo>
                    <a:pt x="23375" y="213"/>
                    <a:pt x="23145" y="0"/>
                    <a:pt x="22883"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4"/>
            <p:cNvSpPr/>
            <p:nvPr/>
          </p:nvSpPr>
          <p:spPr>
            <a:xfrm>
              <a:off x="2072995" y="1915648"/>
              <a:ext cx="3159506" cy="2180260"/>
            </a:xfrm>
            <a:custGeom>
              <a:rect b="b" l="l" r="r" t="t"/>
              <a:pathLst>
                <a:path extrusionOk="0" h="58452" w="81826">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4"/>
            <p:cNvSpPr/>
            <p:nvPr/>
          </p:nvSpPr>
          <p:spPr>
            <a:xfrm>
              <a:off x="2240081" y="2051121"/>
              <a:ext cx="2825354" cy="1590712"/>
            </a:xfrm>
            <a:custGeom>
              <a:rect b="b" l="l" r="r" t="t"/>
              <a:pathLst>
                <a:path extrusionOk="0" h="45602" w="73172">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4"/>
            <p:cNvSpPr/>
            <p:nvPr/>
          </p:nvSpPr>
          <p:spPr>
            <a:xfrm>
              <a:off x="3627428" y="1960217"/>
              <a:ext cx="44327" cy="34778"/>
            </a:xfrm>
            <a:custGeom>
              <a:rect b="b" l="l" r="r" t="t"/>
              <a:pathLst>
                <a:path extrusionOk="0" h="997" w="1148">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5" name="Google Shape;1575;p44"/>
            <p:cNvCxnSpPr/>
            <p:nvPr/>
          </p:nvCxnSpPr>
          <p:spPr>
            <a:xfrm>
              <a:off x="2078100" y="3861600"/>
              <a:ext cx="3160800" cy="0"/>
            </a:xfrm>
            <a:prstGeom prst="straightConnector1">
              <a:avLst/>
            </a:prstGeom>
            <a:noFill/>
            <a:ln cap="flat" cmpd="sng" w="9525">
              <a:solidFill>
                <a:schemeClr val="dk1"/>
              </a:solidFill>
              <a:prstDash val="solid"/>
              <a:round/>
              <a:headEnd len="med" w="med" type="none"/>
              <a:tailEnd len="med" w="med" type="none"/>
            </a:ln>
          </p:spPr>
        </p:cxnSp>
      </p:grpSp>
      <p:pic>
        <p:nvPicPr>
          <p:cNvPr id="1576" name="Google Shape;1576;p44"/>
          <p:cNvPicPr preferRelativeResize="0"/>
          <p:nvPr/>
        </p:nvPicPr>
        <p:blipFill rotWithShape="1">
          <a:blip r:embed="rId3">
            <a:alphaModFix/>
          </a:blip>
          <a:srcRect b="179" l="0" r="0" t="189"/>
          <a:stretch/>
        </p:blipFill>
        <p:spPr>
          <a:xfrm>
            <a:off x="4782094" y="1434406"/>
            <a:ext cx="2826000" cy="1586400"/>
          </a:xfrm>
          <a:prstGeom prst="roundRect">
            <a:avLst>
              <a:gd fmla="val 1513" name="adj"/>
            </a:avLst>
          </a:prstGeom>
          <a:noFill/>
          <a:ln cap="flat" cmpd="sng" w="9525">
            <a:solidFill>
              <a:schemeClr val="dk1"/>
            </a:solidFill>
            <a:prstDash val="solid"/>
            <a:round/>
            <a:headEnd len="sm" w="sm" type="none"/>
            <a:tailEnd len="sm" w="sm" type="none"/>
          </a:ln>
        </p:spPr>
      </p:pic>
      <p:sp>
        <p:nvSpPr>
          <p:cNvPr id="1577" name="Google Shape;1577;p44"/>
          <p:cNvSpPr/>
          <p:nvPr/>
        </p:nvSpPr>
        <p:spPr>
          <a:xfrm>
            <a:off x="5341431"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4"/>
          <p:cNvSpPr/>
          <p:nvPr/>
        </p:nvSpPr>
        <p:spPr>
          <a:xfrm>
            <a:off x="874156" y="445588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4"/>
          <p:cNvSpPr/>
          <p:nvPr/>
        </p:nvSpPr>
        <p:spPr>
          <a:xfrm rot="10800000">
            <a:off x="8375025" y="2642646"/>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0" name="Google Shape;1580;p44"/>
          <p:cNvGrpSpPr/>
          <p:nvPr/>
        </p:nvGrpSpPr>
        <p:grpSpPr>
          <a:xfrm rot="760454">
            <a:off x="7579565" y="794231"/>
            <a:ext cx="744525" cy="244817"/>
            <a:chOff x="7579925" y="793988"/>
            <a:chExt cx="744550" cy="244825"/>
          </a:xfrm>
        </p:grpSpPr>
        <p:sp>
          <p:nvSpPr>
            <p:cNvPr id="1581" name="Google Shape;1581;p44"/>
            <p:cNvSpPr/>
            <p:nvPr/>
          </p:nvSpPr>
          <p:spPr>
            <a:xfrm>
              <a:off x="7579925" y="793988"/>
              <a:ext cx="744550" cy="244825"/>
            </a:xfrm>
            <a:custGeom>
              <a:rect b="b" l="l" r="r" t="t"/>
              <a:pathLst>
                <a:path extrusionOk="0" h="9793" w="29782">
                  <a:moveTo>
                    <a:pt x="8018" y="0"/>
                  </a:moveTo>
                  <a:cubicBezTo>
                    <a:pt x="6895" y="0"/>
                    <a:pt x="5783" y="128"/>
                    <a:pt x="4730" y="201"/>
                  </a:cubicBezTo>
                  <a:cubicBezTo>
                    <a:pt x="3413" y="376"/>
                    <a:pt x="2103" y="635"/>
                    <a:pt x="876" y="1077"/>
                  </a:cubicBezTo>
                  <a:cubicBezTo>
                    <a:pt x="610" y="1161"/>
                    <a:pt x="610" y="1252"/>
                    <a:pt x="610" y="1427"/>
                  </a:cubicBezTo>
                  <a:cubicBezTo>
                    <a:pt x="610" y="1777"/>
                    <a:pt x="610" y="2128"/>
                    <a:pt x="785" y="2478"/>
                  </a:cubicBezTo>
                  <a:cubicBezTo>
                    <a:pt x="960" y="2913"/>
                    <a:pt x="1227" y="3263"/>
                    <a:pt x="1577" y="3613"/>
                  </a:cubicBezTo>
                  <a:cubicBezTo>
                    <a:pt x="1927" y="3964"/>
                    <a:pt x="2103" y="4314"/>
                    <a:pt x="2187" y="4756"/>
                  </a:cubicBezTo>
                  <a:cubicBezTo>
                    <a:pt x="2187" y="5015"/>
                    <a:pt x="2362" y="5281"/>
                    <a:pt x="2278" y="5540"/>
                  </a:cubicBezTo>
                  <a:cubicBezTo>
                    <a:pt x="2187" y="5716"/>
                    <a:pt x="1927" y="5807"/>
                    <a:pt x="1661" y="5982"/>
                  </a:cubicBezTo>
                  <a:cubicBezTo>
                    <a:pt x="1227" y="6241"/>
                    <a:pt x="701" y="6591"/>
                    <a:pt x="260" y="6942"/>
                  </a:cubicBezTo>
                  <a:cubicBezTo>
                    <a:pt x="84" y="7117"/>
                    <a:pt x="0" y="7292"/>
                    <a:pt x="84" y="7559"/>
                  </a:cubicBezTo>
                  <a:cubicBezTo>
                    <a:pt x="175" y="7734"/>
                    <a:pt x="435" y="7734"/>
                    <a:pt x="610" y="7818"/>
                  </a:cubicBezTo>
                  <a:lnTo>
                    <a:pt x="701" y="7818"/>
                  </a:lnTo>
                  <a:cubicBezTo>
                    <a:pt x="960" y="7909"/>
                    <a:pt x="1311" y="7909"/>
                    <a:pt x="1661" y="7993"/>
                  </a:cubicBezTo>
                  <a:cubicBezTo>
                    <a:pt x="1810" y="8024"/>
                    <a:pt x="1969" y="8044"/>
                    <a:pt x="2130" y="8044"/>
                  </a:cubicBezTo>
                  <a:cubicBezTo>
                    <a:pt x="2447" y="8044"/>
                    <a:pt x="2775" y="7966"/>
                    <a:pt x="3063" y="7734"/>
                  </a:cubicBezTo>
                  <a:cubicBezTo>
                    <a:pt x="3504" y="8785"/>
                    <a:pt x="4464" y="9219"/>
                    <a:pt x="5431" y="9486"/>
                  </a:cubicBezTo>
                  <a:cubicBezTo>
                    <a:pt x="6095" y="9691"/>
                    <a:pt x="6738" y="9781"/>
                    <a:pt x="7380" y="9781"/>
                  </a:cubicBezTo>
                  <a:cubicBezTo>
                    <a:pt x="8094" y="9781"/>
                    <a:pt x="8806" y="9670"/>
                    <a:pt x="9544" y="9486"/>
                  </a:cubicBezTo>
                  <a:cubicBezTo>
                    <a:pt x="10070" y="9394"/>
                    <a:pt x="10596" y="9310"/>
                    <a:pt x="10946" y="8960"/>
                  </a:cubicBezTo>
                  <a:cubicBezTo>
                    <a:pt x="11471" y="8519"/>
                    <a:pt x="11997" y="8084"/>
                    <a:pt x="12347" y="7467"/>
                  </a:cubicBezTo>
                  <a:cubicBezTo>
                    <a:pt x="12789" y="6858"/>
                    <a:pt x="13048" y="6157"/>
                    <a:pt x="13398" y="5540"/>
                  </a:cubicBezTo>
                  <a:cubicBezTo>
                    <a:pt x="13398" y="5365"/>
                    <a:pt x="13490" y="5281"/>
                    <a:pt x="13665" y="5281"/>
                  </a:cubicBezTo>
                  <a:cubicBezTo>
                    <a:pt x="14057" y="5323"/>
                    <a:pt x="14472" y="5344"/>
                    <a:pt x="14888" y="5344"/>
                  </a:cubicBezTo>
                  <a:cubicBezTo>
                    <a:pt x="15305" y="5344"/>
                    <a:pt x="15721" y="5323"/>
                    <a:pt x="16117" y="5281"/>
                  </a:cubicBezTo>
                  <a:cubicBezTo>
                    <a:pt x="16293" y="5281"/>
                    <a:pt x="16377" y="5365"/>
                    <a:pt x="16468" y="5456"/>
                  </a:cubicBezTo>
                  <a:cubicBezTo>
                    <a:pt x="16727" y="6332"/>
                    <a:pt x="17077" y="7117"/>
                    <a:pt x="17603" y="7734"/>
                  </a:cubicBezTo>
                  <a:cubicBezTo>
                    <a:pt x="18220" y="8610"/>
                    <a:pt x="19004" y="9219"/>
                    <a:pt x="20056" y="9486"/>
                  </a:cubicBezTo>
                  <a:cubicBezTo>
                    <a:pt x="20497" y="9570"/>
                    <a:pt x="20931" y="9661"/>
                    <a:pt x="21457" y="9745"/>
                  </a:cubicBezTo>
                  <a:cubicBezTo>
                    <a:pt x="21785" y="9773"/>
                    <a:pt x="22114" y="9793"/>
                    <a:pt x="22439" y="9793"/>
                  </a:cubicBezTo>
                  <a:cubicBezTo>
                    <a:pt x="23157" y="9793"/>
                    <a:pt x="23861" y="9698"/>
                    <a:pt x="24526" y="9394"/>
                  </a:cubicBezTo>
                  <a:cubicBezTo>
                    <a:pt x="25227" y="9219"/>
                    <a:pt x="25928" y="8960"/>
                    <a:pt x="26362" y="8259"/>
                  </a:cubicBezTo>
                  <a:cubicBezTo>
                    <a:pt x="26537" y="8084"/>
                    <a:pt x="26629" y="7909"/>
                    <a:pt x="26804" y="7734"/>
                  </a:cubicBezTo>
                  <a:cubicBezTo>
                    <a:pt x="26998" y="7928"/>
                    <a:pt x="27195" y="8027"/>
                    <a:pt x="27429" y="8027"/>
                  </a:cubicBezTo>
                  <a:cubicBezTo>
                    <a:pt x="27508" y="8027"/>
                    <a:pt x="27591" y="8016"/>
                    <a:pt x="27680" y="7993"/>
                  </a:cubicBezTo>
                  <a:cubicBezTo>
                    <a:pt x="28205" y="7993"/>
                    <a:pt x="28731" y="7909"/>
                    <a:pt x="29256" y="7818"/>
                  </a:cubicBezTo>
                  <a:cubicBezTo>
                    <a:pt x="29431" y="7818"/>
                    <a:pt x="29607" y="7734"/>
                    <a:pt x="29691" y="7559"/>
                  </a:cubicBezTo>
                  <a:cubicBezTo>
                    <a:pt x="29782" y="7292"/>
                    <a:pt x="29691" y="7117"/>
                    <a:pt x="29516" y="6942"/>
                  </a:cubicBezTo>
                  <a:cubicBezTo>
                    <a:pt x="29431" y="6858"/>
                    <a:pt x="29340" y="6767"/>
                    <a:pt x="29165" y="6683"/>
                  </a:cubicBezTo>
                  <a:cubicBezTo>
                    <a:pt x="28731" y="6332"/>
                    <a:pt x="28114" y="5982"/>
                    <a:pt x="27589" y="5631"/>
                  </a:cubicBezTo>
                  <a:cubicBezTo>
                    <a:pt x="27504" y="5540"/>
                    <a:pt x="27413" y="5540"/>
                    <a:pt x="27504" y="5365"/>
                  </a:cubicBezTo>
                  <a:cubicBezTo>
                    <a:pt x="27589" y="5015"/>
                    <a:pt x="27680" y="4756"/>
                    <a:pt x="27680" y="4405"/>
                  </a:cubicBezTo>
                  <a:cubicBezTo>
                    <a:pt x="27764" y="4139"/>
                    <a:pt x="27855" y="3964"/>
                    <a:pt x="28030" y="3789"/>
                  </a:cubicBezTo>
                  <a:cubicBezTo>
                    <a:pt x="28640" y="3179"/>
                    <a:pt x="29165" y="2478"/>
                    <a:pt x="29165" y="1602"/>
                  </a:cubicBezTo>
                  <a:cubicBezTo>
                    <a:pt x="29256" y="1252"/>
                    <a:pt x="29165" y="1161"/>
                    <a:pt x="28906" y="1077"/>
                  </a:cubicBezTo>
                  <a:cubicBezTo>
                    <a:pt x="26888" y="376"/>
                    <a:pt x="24877" y="110"/>
                    <a:pt x="22859" y="26"/>
                  </a:cubicBezTo>
                  <a:cubicBezTo>
                    <a:pt x="21723" y="26"/>
                    <a:pt x="20581" y="26"/>
                    <a:pt x="19446" y="201"/>
                  </a:cubicBezTo>
                  <a:cubicBezTo>
                    <a:pt x="18479" y="376"/>
                    <a:pt x="17519" y="635"/>
                    <a:pt x="16727" y="1252"/>
                  </a:cubicBezTo>
                  <a:cubicBezTo>
                    <a:pt x="16468" y="1336"/>
                    <a:pt x="16293" y="1602"/>
                    <a:pt x="16117" y="1777"/>
                  </a:cubicBezTo>
                  <a:cubicBezTo>
                    <a:pt x="15851" y="1602"/>
                    <a:pt x="15501" y="1686"/>
                    <a:pt x="15150" y="1602"/>
                  </a:cubicBezTo>
                  <a:cubicBezTo>
                    <a:pt x="14716" y="1602"/>
                    <a:pt x="14274" y="1602"/>
                    <a:pt x="13749" y="1686"/>
                  </a:cubicBezTo>
                  <a:cubicBezTo>
                    <a:pt x="13665" y="1686"/>
                    <a:pt x="13574" y="1686"/>
                    <a:pt x="13490" y="1602"/>
                  </a:cubicBezTo>
                  <a:cubicBezTo>
                    <a:pt x="13139" y="1252"/>
                    <a:pt x="12789" y="986"/>
                    <a:pt x="12263" y="726"/>
                  </a:cubicBezTo>
                  <a:cubicBezTo>
                    <a:pt x="11212" y="201"/>
                    <a:pt x="9986" y="110"/>
                    <a:pt x="8844" y="26"/>
                  </a:cubicBezTo>
                  <a:cubicBezTo>
                    <a:pt x="8568" y="8"/>
                    <a:pt x="8293" y="0"/>
                    <a:pt x="80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4"/>
            <p:cNvSpPr/>
            <p:nvPr/>
          </p:nvSpPr>
          <p:spPr>
            <a:xfrm>
              <a:off x="7597450" y="797613"/>
              <a:ext cx="709525" cy="150325"/>
            </a:xfrm>
            <a:custGeom>
              <a:rect b="b" l="l" r="r" t="t"/>
              <a:pathLst>
                <a:path extrusionOk="0" h="6013" w="28381">
                  <a:moveTo>
                    <a:pt x="21204" y="1"/>
                  </a:moveTo>
                  <a:cubicBezTo>
                    <a:pt x="20350" y="1"/>
                    <a:pt x="19485" y="63"/>
                    <a:pt x="18654" y="231"/>
                  </a:cubicBezTo>
                  <a:cubicBezTo>
                    <a:pt x="17519" y="406"/>
                    <a:pt x="16467" y="756"/>
                    <a:pt x="15676" y="1632"/>
                  </a:cubicBezTo>
                  <a:cubicBezTo>
                    <a:pt x="15574" y="1734"/>
                    <a:pt x="15472" y="1777"/>
                    <a:pt x="15388" y="1777"/>
                  </a:cubicBezTo>
                  <a:cubicBezTo>
                    <a:pt x="15328" y="1777"/>
                    <a:pt x="15276" y="1755"/>
                    <a:pt x="15241" y="1716"/>
                  </a:cubicBezTo>
                  <a:cubicBezTo>
                    <a:pt x="14891" y="1674"/>
                    <a:pt x="14540" y="1653"/>
                    <a:pt x="14201" y="1653"/>
                  </a:cubicBezTo>
                  <a:cubicBezTo>
                    <a:pt x="13861" y="1653"/>
                    <a:pt x="13531" y="1674"/>
                    <a:pt x="13223" y="1716"/>
                  </a:cubicBezTo>
                  <a:cubicBezTo>
                    <a:pt x="13153" y="1741"/>
                    <a:pt x="13089" y="1752"/>
                    <a:pt x="13032" y="1752"/>
                  </a:cubicBezTo>
                  <a:cubicBezTo>
                    <a:pt x="12875" y="1752"/>
                    <a:pt x="12764" y="1669"/>
                    <a:pt x="12697" y="1541"/>
                  </a:cubicBezTo>
                  <a:cubicBezTo>
                    <a:pt x="12263" y="1107"/>
                    <a:pt x="11737" y="841"/>
                    <a:pt x="11121" y="581"/>
                  </a:cubicBezTo>
                  <a:cubicBezTo>
                    <a:pt x="10070" y="231"/>
                    <a:pt x="8935" y="56"/>
                    <a:pt x="7792" y="56"/>
                  </a:cubicBezTo>
                  <a:cubicBezTo>
                    <a:pt x="7482" y="29"/>
                    <a:pt x="7172" y="18"/>
                    <a:pt x="6864" y="18"/>
                  </a:cubicBezTo>
                  <a:cubicBezTo>
                    <a:pt x="6128" y="18"/>
                    <a:pt x="5407" y="81"/>
                    <a:pt x="4730" y="140"/>
                  </a:cubicBezTo>
                  <a:cubicBezTo>
                    <a:pt x="3237" y="315"/>
                    <a:pt x="1752" y="581"/>
                    <a:pt x="350" y="1016"/>
                  </a:cubicBezTo>
                  <a:cubicBezTo>
                    <a:pt x="0" y="1191"/>
                    <a:pt x="0" y="1191"/>
                    <a:pt x="175" y="1632"/>
                  </a:cubicBezTo>
                  <a:cubicBezTo>
                    <a:pt x="701" y="1541"/>
                    <a:pt x="1226" y="1366"/>
                    <a:pt x="1836" y="1366"/>
                  </a:cubicBezTo>
                  <a:cubicBezTo>
                    <a:pt x="1661" y="1541"/>
                    <a:pt x="1577" y="1457"/>
                    <a:pt x="1486" y="1541"/>
                  </a:cubicBezTo>
                  <a:cubicBezTo>
                    <a:pt x="1051" y="1541"/>
                    <a:pt x="701" y="1632"/>
                    <a:pt x="259" y="1716"/>
                  </a:cubicBezTo>
                  <a:cubicBezTo>
                    <a:pt x="175" y="1716"/>
                    <a:pt x="84" y="1808"/>
                    <a:pt x="175" y="1892"/>
                  </a:cubicBezTo>
                  <a:cubicBezTo>
                    <a:pt x="465" y="1892"/>
                    <a:pt x="795" y="1814"/>
                    <a:pt x="1114" y="1814"/>
                  </a:cubicBezTo>
                  <a:cubicBezTo>
                    <a:pt x="1273" y="1814"/>
                    <a:pt x="1430" y="1833"/>
                    <a:pt x="1577" y="1892"/>
                  </a:cubicBezTo>
                  <a:cubicBezTo>
                    <a:pt x="1135" y="1983"/>
                    <a:pt x="701" y="1983"/>
                    <a:pt x="175" y="2067"/>
                  </a:cubicBezTo>
                  <a:cubicBezTo>
                    <a:pt x="259" y="2158"/>
                    <a:pt x="259" y="2242"/>
                    <a:pt x="350" y="2333"/>
                  </a:cubicBezTo>
                  <a:cubicBezTo>
                    <a:pt x="633" y="2333"/>
                    <a:pt x="916" y="2219"/>
                    <a:pt x="1198" y="2219"/>
                  </a:cubicBezTo>
                  <a:cubicBezTo>
                    <a:pt x="1266" y="2219"/>
                    <a:pt x="1334" y="2226"/>
                    <a:pt x="1402" y="2242"/>
                  </a:cubicBezTo>
                  <a:cubicBezTo>
                    <a:pt x="1135" y="2417"/>
                    <a:pt x="701" y="2333"/>
                    <a:pt x="350" y="2508"/>
                  </a:cubicBezTo>
                  <a:cubicBezTo>
                    <a:pt x="444" y="2665"/>
                    <a:pt x="561" y="2709"/>
                    <a:pt x="685" y="2709"/>
                  </a:cubicBezTo>
                  <a:cubicBezTo>
                    <a:pt x="841" y="2709"/>
                    <a:pt x="1007" y="2639"/>
                    <a:pt x="1150" y="2639"/>
                  </a:cubicBezTo>
                  <a:cubicBezTo>
                    <a:pt x="1208" y="2639"/>
                    <a:pt x="1262" y="2651"/>
                    <a:pt x="1310" y="2683"/>
                  </a:cubicBezTo>
                  <a:cubicBezTo>
                    <a:pt x="1135" y="2768"/>
                    <a:pt x="876" y="2768"/>
                    <a:pt x="610" y="2859"/>
                  </a:cubicBezTo>
                  <a:cubicBezTo>
                    <a:pt x="701" y="3034"/>
                    <a:pt x="876" y="3293"/>
                    <a:pt x="1051" y="3468"/>
                  </a:cubicBezTo>
                  <a:cubicBezTo>
                    <a:pt x="1310" y="3644"/>
                    <a:pt x="1486" y="3994"/>
                    <a:pt x="1577" y="4344"/>
                  </a:cubicBezTo>
                  <a:cubicBezTo>
                    <a:pt x="1661" y="4870"/>
                    <a:pt x="1752" y="5486"/>
                    <a:pt x="1927" y="6012"/>
                  </a:cubicBezTo>
                  <a:cubicBezTo>
                    <a:pt x="4555" y="4961"/>
                    <a:pt x="8493" y="4344"/>
                    <a:pt x="12873" y="4169"/>
                  </a:cubicBezTo>
                  <a:lnTo>
                    <a:pt x="13139" y="3644"/>
                  </a:lnTo>
                  <a:cubicBezTo>
                    <a:pt x="13378" y="3212"/>
                    <a:pt x="13803" y="3018"/>
                    <a:pt x="14211" y="3018"/>
                  </a:cubicBezTo>
                  <a:cubicBezTo>
                    <a:pt x="14545" y="3018"/>
                    <a:pt x="14867" y="3148"/>
                    <a:pt x="15066" y="3384"/>
                  </a:cubicBezTo>
                  <a:cubicBezTo>
                    <a:pt x="15325" y="3644"/>
                    <a:pt x="15416" y="3910"/>
                    <a:pt x="15500" y="4169"/>
                  </a:cubicBezTo>
                  <a:cubicBezTo>
                    <a:pt x="19880" y="4344"/>
                    <a:pt x="23825" y="4961"/>
                    <a:pt x="26453" y="6012"/>
                  </a:cubicBezTo>
                  <a:cubicBezTo>
                    <a:pt x="26537" y="5486"/>
                    <a:pt x="26712" y="5045"/>
                    <a:pt x="26803" y="4519"/>
                  </a:cubicBezTo>
                  <a:cubicBezTo>
                    <a:pt x="26888" y="4085"/>
                    <a:pt x="27063" y="3644"/>
                    <a:pt x="27413" y="3384"/>
                  </a:cubicBezTo>
                  <a:cubicBezTo>
                    <a:pt x="27588" y="3209"/>
                    <a:pt x="27679" y="3034"/>
                    <a:pt x="27763" y="2859"/>
                  </a:cubicBezTo>
                  <a:cubicBezTo>
                    <a:pt x="27588" y="2768"/>
                    <a:pt x="27329" y="2768"/>
                    <a:pt x="26979" y="2683"/>
                  </a:cubicBezTo>
                  <a:cubicBezTo>
                    <a:pt x="27065" y="2653"/>
                    <a:pt x="27142" y="2643"/>
                    <a:pt x="27213" y="2643"/>
                  </a:cubicBezTo>
                  <a:cubicBezTo>
                    <a:pt x="27355" y="2643"/>
                    <a:pt x="27471" y="2683"/>
                    <a:pt x="27588" y="2683"/>
                  </a:cubicBezTo>
                  <a:cubicBezTo>
                    <a:pt x="27726" y="2683"/>
                    <a:pt x="27810" y="2697"/>
                    <a:pt x="27866" y="2697"/>
                  </a:cubicBezTo>
                  <a:cubicBezTo>
                    <a:pt x="27953" y="2697"/>
                    <a:pt x="27974" y="2666"/>
                    <a:pt x="28030" y="2508"/>
                  </a:cubicBezTo>
                  <a:cubicBezTo>
                    <a:pt x="27679" y="2333"/>
                    <a:pt x="27329" y="2417"/>
                    <a:pt x="26979" y="2242"/>
                  </a:cubicBezTo>
                  <a:cubicBezTo>
                    <a:pt x="27329" y="2242"/>
                    <a:pt x="27679" y="2333"/>
                    <a:pt x="28114" y="2333"/>
                  </a:cubicBezTo>
                  <a:cubicBezTo>
                    <a:pt x="28114" y="2242"/>
                    <a:pt x="28205" y="2158"/>
                    <a:pt x="28205" y="2067"/>
                  </a:cubicBezTo>
                  <a:cubicBezTo>
                    <a:pt x="27679" y="1983"/>
                    <a:pt x="27238" y="1983"/>
                    <a:pt x="26803" y="1808"/>
                  </a:cubicBezTo>
                  <a:cubicBezTo>
                    <a:pt x="26893" y="1789"/>
                    <a:pt x="26987" y="1781"/>
                    <a:pt x="27082" y="1781"/>
                  </a:cubicBezTo>
                  <a:cubicBezTo>
                    <a:pt x="27451" y="1781"/>
                    <a:pt x="27855" y="1892"/>
                    <a:pt x="28205" y="1892"/>
                  </a:cubicBezTo>
                  <a:cubicBezTo>
                    <a:pt x="28289" y="1716"/>
                    <a:pt x="28205" y="1716"/>
                    <a:pt x="28114" y="1716"/>
                  </a:cubicBezTo>
                  <a:cubicBezTo>
                    <a:pt x="27855" y="1632"/>
                    <a:pt x="27588" y="1632"/>
                    <a:pt x="27238" y="1541"/>
                  </a:cubicBezTo>
                  <a:cubicBezTo>
                    <a:pt x="27063" y="1541"/>
                    <a:pt x="26803" y="1457"/>
                    <a:pt x="26628" y="1457"/>
                  </a:cubicBezTo>
                  <a:cubicBezTo>
                    <a:pt x="26731" y="1439"/>
                    <a:pt x="26838" y="1432"/>
                    <a:pt x="26946" y="1432"/>
                  </a:cubicBezTo>
                  <a:cubicBezTo>
                    <a:pt x="27390" y="1432"/>
                    <a:pt x="27867" y="1559"/>
                    <a:pt x="28289" y="1632"/>
                  </a:cubicBezTo>
                  <a:cubicBezTo>
                    <a:pt x="28380" y="1107"/>
                    <a:pt x="28380" y="1107"/>
                    <a:pt x="27939" y="1016"/>
                  </a:cubicBezTo>
                  <a:cubicBezTo>
                    <a:pt x="26278" y="406"/>
                    <a:pt x="24526" y="231"/>
                    <a:pt x="22683" y="56"/>
                  </a:cubicBezTo>
                  <a:cubicBezTo>
                    <a:pt x="22199" y="22"/>
                    <a:pt x="21703" y="1"/>
                    <a:pt x="212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4"/>
            <p:cNvSpPr/>
            <p:nvPr/>
          </p:nvSpPr>
          <p:spPr>
            <a:xfrm>
              <a:off x="7645625" y="901838"/>
              <a:ext cx="273650" cy="133675"/>
            </a:xfrm>
            <a:custGeom>
              <a:rect b="b" l="l" r="r" t="t"/>
              <a:pathLst>
                <a:path extrusionOk="0" h="5347" w="10946">
                  <a:moveTo>
                    <a:pt x="10946" y="0"/>
                  </a:moveTo>
                  <a:lnTo>
                    <a:pt x="10946" y="0"/>
                  </a:lnTo>
                  <a:cubicBezTo>
                    <a:pt x="6566" y="175"/>
                    <a:pt x="2628" y="792"/>
                    <a:pt x="0" y="1843"/>
                  </a:cubicBezTo>
                  <a:cubicBezTo>
                    <a:pt x="84" y="2277"/>
                    <a:pt x="259" y="2628"/>
                    <a:pt x="435" y="3069"/>
                  </a:cubicBezTo>
                  <a:cubicBezTo>
                    <a:pt x="701" y="3679"/>
                    <a:pt x="1051" y="4296"/>
                    <a:pt x="1752" y="4646"/>
                  </a:cubicBezTo>
                  <a:cubicBezTo>
                    <a:pt x="2537" y="5080"/>
                    <a:pt x="3413" y="5256"/>
                    <a:pt x="4289" y="5347"/>
                  </a:cubicBezTo>
                  <a:cubicBezTo>
                    <a:pt x="5080" y="5347"/>
                    <a:pt x="5865" y="5256"/>
                    <a:pt x="6566" y="5172"/>
                  </a:cubicBezTo>
                  <a:cubicBezTo>
                    <a:pt x="7883" y="4905"/>
                    <a:pt x="8843" y="4296"/>
                    <a:pt x="9544" y="3153"/>
                  </a:cubicBezTo>
                  <a:cubicBezTo>
                    <a:pt x="10161" y="2369"/>
                    <a:pt x="10511" y="1493"/>
                    <a:pt x="10770" y="526"/>
                  </a:cubicBezTo>
                  <a:cubicBezTo>
                    <a:pt x="10862" y="350"/>
                    <a:pt x="10862" y="175"/>
                    <a:pt x="109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4"/>
            <p:cNvSpPr/>
            <p:nvPr/>
          </p:nvSpPr>
          <p:spPr>
            <a:xfrm>
              <a:off x="7984950" y="901838"/>
              <a:ext cx="273850" cy="133075"/>
            </a:xfrm>
            <a:custGeom>
              <a:rect b="b" l="l" r="r" t="t"/>
              <a:pathLst>
                <a:path extrusionOk="0" h="5323" w="10954">
                  <a:moveTo>
                    <a:pt x="0" y="0"/>
                  </a:moveTo>
                  <a:cubicBezTo>
                    <a:pt x="0" y="91"/>
                    <a:pt x="92" y="91"/>
                    <a:pt x="92" y="91"/>
                  </a:cubicBezTo>
                  <a:cubicBezTo>
                    <a:pt x="351" y="1226"/>
                    <a:pt x="792" y="2369"/>
                    <a:pt x="1493" y="3329"/>
                  </a:cubicBezTo>
                  <a:cubicBezTo>
                    <a:pt x="2103" y="4120"/>
                    <a:pt x="2803" y="4821"/>
                    <a:pt x="3855" y="4996"/>
                  </a:cubicBezTo>
                  <a:cubicBezTo>
                    <a:pt x="4205" y="5080"/>
                    <a:pt x="4471" y="5172"/>
                    <a:pt x="4822" y="5172"/>
                  </a:cubicBezTo>
                  <a:cubicBezTo>
                    <a:pt x="5306" y="5274"/>
                    <a:pt x="5776" y="5323"/>
                    <a:pt x="6244" y="5323"/>
                  </a:cubicBezTo>
                  <a:cubicBezTo>
                    <a:pt x="6959" y="5323"/>
                    <a:pt x="7668" y="5208"/>
                    <a:pt x="8409" y="4996"/>
                  </a:cubicBezTo>
                  <a:cubicBezTo>
                    <a:pt x="9460" y="4646"/>
                    <a:pt x="10161" y="3945"/>
                    <a:pt x="10603" y="2978"/>
                  </a:cubicBezTo>
                  <a:cubicBezTo>
                    <a:pt x="10778" y="2628"/>
                    <a:pt x="10862" y="2193"/>
                    <a:pt x="10953" y="1843"/>
                  </a:cubicBezTo>
                  <a:cubicBezTo>
                    <a:pt x="8325" y="792"/>
                    <a:pt x="4380" y="175"/>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4"/>
            <p:cNvSpPr/>
            <p:nvPr/>
          </p:nvSpPr>
          <p:spPr>
            <a:xfrm>
              <a:off x="7582025" y="934763"/>
              <a:ext cx="72375" cy="54675"/>
            </a:xfrm>
            <a:custGeom>
              <a:rect b="b" l="l" r="r" t="t"/>
              <a:pathLst>
                <a:path extrusionOk="0" h="2187" w="2895">
                  <a:moveTo>
                    <a:pt x="2278" y="0"/>
                  </a:moveTo>
                  <a:cubicBezTo>
                    <a:pt x="1752" y="351"/>
                    <a:pt x="1227" y="610"/>
                    <a:pt x="792" y="960"/>
                  </a:cubicBezTo>
                  <a:cubicBezTo>
                    <a:pt x="617" y="1136"/>
                    <a:pt x="442" y="1227"/>
                    <a:pt x="267" y="1402"/>
                  </a:cubicBezTo>
                  <a:cubicBezTo>
                    <a:pt x="0" y="1752"/>
                    <a:pt x="91" y="2012"/>
                    <a:pt x="526" y="2012"/>
                  </a:cubicBezTo>
                  <a:cubicBezTo>
                    <a:pt x="1052" y="2103"/>
                    <a:pt x="1668" y="2187"/>
                    <a:pt x="2278" y="2187"/>
                  </a:cubicBezTo>
                  <a:cubicBezTo>
                    <a:pt x="2544" y="2187"/>
                    <a:pt x="2719" y="2103"/>
                    <a:pt x="2894" y="1928"/>
                  </a:cubicBezTo>
                  <a:cubicBezTo>
                    <a:pt x="2628" y="1311"/>
                    <a:pt x="2369" y="701"/>
                    <a:pt x="22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4"/>
            <p:cNvSpPr/>
            <p:nvPr/>
          </p:nvSpPr>
          <p:spPr>
            <a:xfrm>
              <a:off x="7919250" y="877513"/>
              <a:ext cx="65725" cy="39750"/>
            </a:xfrm>
            <a:custGeom>
              <a:rect b="b" l="l" r="r" t="t"/>
              <a:pathLst>
                <a:path extrusionOk="0" h="1590" w="2629">
                  <a:moveTo>
                    <a:pt x="1359" y="0"/>
                  </a:moveTo>
                  <a:cubicBezTo>
                    <a:pt x="1100" y="0"/>
                    <a:pt x="836" y="91"/>
                    <a:pt x="617" y="272"/>
                  </a:cubicBezTo>
                  <a:cubicBezTo>
                    <a:pt x="176" y="623"/>
                    <a:pt x="176" y="1148"/>
                    <a:pt x="1" y="1590"/>
                  </a:cubicBezTo>
                  <a:lnTo>
                    <a:pt x="2628" y="1590"/>
                  </a:lnTo>
                  <a:cubicBezTo>
                    <a:pt x="2544" y="1239"/>
                    <a:pt x="2453" y="889"/>
                    <a:pt x="2278" y="539"/>
                  </a:cubicBezTo>
                  <a:cubicBezTo>
                    <a:pt x="2074" y="179"/>
                    <a:pt x="1721" y="0"/>
                    <a:pt x="13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4"/>
            <p:cNvSpPr/>
            <p:nvPr/>
          </p:nvSpPr>
          <p:spPr>
            <a:xfrm>
              <a:off x="7917150" y="921613"/>
              <a:ext cx="70100" cy="2525"/>
            </a:xfrm>
            <a:custGeom>
              <a:rect b="b" l="l" r="r" t="t"/>
              <a:pathLst>
                <a:path extrusionOk="0" h="101" w="2804">
                  <a:moveTo>
                    <a:pt x="1" y="1"/>
                  </a:moveTo>
                  <a:cubicBezTo>
                    <a:pt x="221" y="74"/>
                    <a:pt x="718" y="101"/>
                    <a:pt x="1234" y="101"/>
                  </a:cubicBezTo>
                  <a:cubicBezTo>
                    <a:pt x="1950" y="101"/>
                    <a:pt x="2702" y="50"/>
                    <a:pt x="2804" y="1"/>
                  </a:cubicBezTo>
                  <a:close/>
                </a:path>
              </a:pathLst>
            </a:custGeom>
            <a:solidFill>
              <a:srgbClr val="9A5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4"/>
            <p:cNvSpPr/>
            <p:nvPr/>
          </p:nvSpPr>
          <p:spPr>
            <a:xfrm>
              <a:off x="8000375" y="819938"/>
              <a:ext cx="243000" cy="198925"/>
            </a:xfrm>
            <a:custGeom>
              <a:rect b="b" l="l" r="r" t="t"/>
              <a:pathLst>
                <a:path extrusionOk="0" h="7957" w="9720">
                  <a:moveTo>
                    <a:pt x="5188" y="1"/>
                  </a:moveTo>
                  <a:cubicBezTo>
                    <a:pt x="4659" y="1"/>
                    <a:pt x="4146" y="63"/>
                    <a:pt x="3588" y="123"/>
                  </a:cubicBezTo>
                  <a:cubicBezTo>
                    <a:pt x="2712" y="214"/>
                    <a:pt x="1927" y="389"/>
                    <a:pt x="1226" y="739"/>
                  </a:cubicBezTo>
                  <a:cubicBezTo>
                    <a:pt x="785" y="999"/>
                    <a:pt x="526" y="1265"/>
                    <a:pt x="435" y="1615"/>
                  </a:cubicBezTo>
                  <a:cubicBezTo>
                    <a:pt x="0" y="2751"/>
                    <a:pt x="84" y="3802"/>
                    <a:pt x="526" y="4853"/>
                  </a:cubicBezTo>
                  <a:cubicBezTo>
                    <a:pt x="876" y="5820"/>
                    <a:pt x="1577" y="6605"/>
                    <a:pt x="2362" y="7305"/>
                  </a:cubicBezTo>
                  <a:cubicBezTo>
                    <a:pt x="2453" y="7396"/>
                    <a:pt x="2537" y="7396"/>
                    <a:pt x="2628" y="7396"/>
                  </a:cubicBezTo>
                  <a:cubicBezTo>
                    <a:pt x="3588" y="7831"/>
                    <a:pt x="4555" y="7922"/>
                    <a:pt x="5690" y="7922"/>
                  </a:cubicBezTo>
                  <a:cubicBezTo>
                    <a:pt x="5818" y="7946"/>
                    <a:pt x="5954" y="7957"/>
                    <a:pt x="6092" y="7957"/>
                  </a:cubicBezTo>
                  <a:cubicBezTo>
                    <a:pt x="6429" y="7957"/>
                    <a:pt x="6783" y="7896"/>
                    <a:pt x="7092" y="7831"/>
                  </a:cubicBezTo>
                  <a:cubicBezTo>
                    <a:pt x="8143" y="7747"/>
                    <a:pt x="8843" y="7221"/>
                    <a:pt x="9194" y="6254"/>
                  </a:cubicBezTo>
                  <a:cubicBezTo>
                    <a:pt x="9544" y="5119"/>
                    <a:pt x="9719" y="3977"/>
                    <a:pt x="9635" y="2842"/>
                  </a:cubicBezTo>
                  <a:cubicBezTo>
                    <a:pt x="9544" y="1875"/>
                    <a:pt x="9110" y="1090"/>
                    <a:pt x="8234" y="648"/>
                  </a:cubicBezTo>
                  <a:cubicBezTo>
                    <a:pt x="7533" y="214"/>
                    <a:pt x="6657" y="39"/>
                    <a:pt x="5865" y="39"/>
                  </a:cubicBezTo>
                  <a:cubicBezTo>
                    <a:pt x="5634" y="12"/>
                    <a:pt x="5409" y="1"/>
                    <a:pt x="5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4"/>
            <p:cNvSpPr/>
            <p:nvPr/>
          </p:nvSpPr>
          <p:spPr>
            <a:xfrm>
              <a:off x="7660850" y="820038"/>
              <a:ext cx="243200" cy="197950"/>
            </a:xfrm>
            <a:custGeom>
              <a:rect b="b" l="l" r="r" t="t"/>
              <a:pathLst>
                <a:path extrusionOk="0" h="7918" w="9728">
                  <a:moveTo>
                    <a:pt x="4607" y="0"/>
                  </a:moveTo>
                  <a:cubicBezTo>
                    <a:pt x="4299" y="0"/>
                    <a:pt x="3989" y="12"/>
                    <a:pt x="3680" y="35"/>
                  </a:cubicBezTo>
                  <a:cubicBezTo>
                    <a:pt x="2804" y="35"/>
                    <a:pt x="2019" y="210"/>
                    <a:pt x="1318" y="735"/>
                  </a:cubicBezTo>
                  <a:cubicBezTo>
                    <a:pt x="617" y="1170"/>
                    <a:pt x="176" y="1871"/>
                    <a:pt x="92" y="2747"/>
                  </a:cubicBezTo>
                  <a:cubicBezTo>
                    <a:pt x="1" y="3363"/>
                    <a:pt x="92" y="4064"/>
                    <a:pt x="176" y="4674"/>
                  </a:cubicBezTo>
                  <a:cubicBezTo>
                    <a:pt x="267" y="5290"/>
                    <a:pt x="351" y="5991"/>
                    <a:pt x="701" y="6601"/>
                  </a:cubicBezTo>
                  <a:cubicBezTo>
                    <a:pt x="968" y="7217"/>
                    <a:pt x="1493" y="7568"/>
                    <a:pt x="2103" y="7743"/>
                  </a:cubicBezTo>
                  <a:cubicBezTo>
                    <a:pt x="2804" y="7918"/>
                    <a:pt x="3420" y="7918"/>
                    <a:pt x="4205" y="7918"/>
                  </a:cubicBezTo>
                  <a:cubicBezTo>
                    <a:pt x="4647" y="7918"/>
                    <a:pt x="5172" y="7918"/>
                    <a:pt x="5698" y="7827"/>
                  </a:cubicBezTo>
                  <a:cubicBezTo>
                    <a:pt x="6658" y="7743"/>
                    <a:pt x="7450" y="7392"/>
                    <a:pt x="7975" y="6601"/>
                  </a:cubicBezTo>
                  <a:lnTo>
                    <a:pt x="8234" y="6341"/>
                  </a:lnTo>
                  <a:cubicBezTo>
                    <a:pt x="9201" y="5290"/>
                    <a:pt x="9727" y="3973"/>
                    <a:pt x="9552" y="2571"/>
                  </a:cubicBezTo>
                  <a:cubicBezTo>
                    <a:pt x="9461" y="1695"/>
                    <a:pt x="9201" y="995"/>
                    <a:pt x="8326" y="644"/>
                  </a:cubicBezTo>
                  <a:cubicBezTo>
                    <a:pt x="7975" y="469"/>
                    <a:pt x="7625" y="385"/>
                    <a:pt x="7274" y="294"/>
                  </a:cubicBezTo>
                  <a:cubicBezTo>
                    <a:pt x="6421" y="100"/>
                    <a:pt x="5520" y="0"/>
                    <a:pt x="46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4"/>
            <p:cNvSpPr/>
            <p:nvPr/>
          </p:nvSpPr>
          <p:spPr>
            <a:xfrm flipH="1">
              <a:off x="8252101" y="936052"/>
              <a:ext cx="65724" cy="54675"/>
            </a:xfrm>
            <a:custGeom>
              <a:rect b="b" l="l" r="r" t="t"/>
              <a:pathLst>
                <a:path extrusionOk="0" h="2187" w="2895">
                  <a:moveTo>
                    <a:pt x="2278" y="0"/>
                  </a:moveTo>
                  <a:cubicBezTo>
                    <a:pt x="1752" y="351"/>
                    <a:pt x="1227" y="610"/>
                    <a:pt x="792" y="960"/>
                  </a:cubicBezTo>
                  <a:cubicBezTo>
                    <a:pt x="617" y="1136"/>
                    <a:pt x="442" y="1227"/>
                    <a:pt x="267" y="1402"/>
                  </a:cubicBezTo>
                  <a:cubicBezTo>
                    <a:pt x="0" y="1752"/>
                    <a:pt x="91" y="2012"/>
                    <a:pt x="526" y="2012"/>
                  </a:cubicBezTo>
                  <a:cubicBezTo>
                    <a:pt x="1052" y="2103"/>
                    <a:pt x="1668" y="2187"/>
                    <a:pt x="2278" y="2187"/>
                  </a:cubicBezTo>
                  <a:cubicBezTo>
                    <a:pt x="2544" y="2187"/>
                    <a:pt x="2719" y="2103"/>
                    <a:pt x="2894" y="1928"/>
                  </a:cubicBezTo>
                  <a:cubicBezTo>
                    <a:pt x="2628" y="1311"/>
                    <a:pt x="2369" y="701"/>
                    <a:pt x="22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4" name="Shape 1594"/>
        <p:cNvGrpSpPr/>
        <p:nvPr/>
      </p:nvGrpSpPr>
      <p:grpSpPr>
        <a:xfrm>
          <a:off x="0" y="0"/>
          <a:ext cx="0" cy="0"/>
          <a:chOff x="0" y="0"/>
          <a:chExt cx="0" cy="0"/>
        </a:xfrm>
      </p:grpSpPr>
      <p:sp>
        <p:nvSpPr>
          <p:cNvPr id="1595" name="Google Shape;1595;p45"/>
          <p:cNvSpPr txBox="1"/>
          <p:nvPr>
            <p:ph idx="1" type="subTitle"/>
          </p:nvPr>
        </p:nvSpPr>
        <p:spPr>
          <a:xfrm>
            <a:off x="4945375" y="1694304"/>
            <a:ext cx="2553300" cy="7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Tablet view</a:t>
            </a:r>
            <a:endParaRPr/>
          </a:p>
        </p:txBody>
      </p:sp>
      <p:sp>
        <p:nvSpPr>
          <p:cNvPr id="1596" name="Google Shape;1596;p45"/>
          <p:cNvSpPr txBox="1"/>
          <p:nvPr>
            <p:ph idx="2" type="subTitle"/>
          </p:nvPr>
        </p:nvSpPr>
        <p:spPr>
          <a:xfrm>
            <a:off x="4945375" y="2356825"/>
            <a:ext cx="2553300" cy="139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
            </a:r>
            <a:r>
              <a:rPr lang="en"/>
              <a:t>or any tablet or new divides</a:t>
            </a:r>
            <a:endParaRPr/>
          </a:p>
          <a:p>
            <a:pPr indent="0" lvl="0" marL="0" rtl="0" algn="l">
              <a:spcBef>
                <a:spcPts val="0"/>
              </a:spcBef>
              <a:spcAft>
                <a:spcPts val="0"/>
              </a:spcAft>
              <a:buNone/>
            </a:pPr>
            <a:r>
              <a:rPr lang="en"/>
              <a:t>If developed in future just in</a:t>
            </a:r>
            <a:endParaRPr/>
          </a:p>
          <a:p>
            <a:pPr indent="0" lvl="0" marL="0" rtl="0" algn="l">
              <a:spcBef>
                <a:spcPts val="0"/>
              </a:spcBef>
              <a:spcAft>
                <a:spcPts val="0"/>
              </a:spcAft>
              <a:buNone/>
            </a:pPr>
            <a:r>
              <a:rPr lang="en"/>
              <a:t>case</a:t>
            </a:r>
            <a:endParaRPr/>
          </a:p>
        </p:txBody>
      </p:sp>
      <p:grpSp>
        <p:nvGrpSpPr>
          <p:cNvPr id="1597" name="Google Shape;1597;p45"/>
          <p:cNvGrpSpPr/>
          <p:nvPr/>
        </p:nvGrpSpPr>
        <p:grpSpPr>
          <a:xfrm>
            <a:off x="1869326" y="1302450"/>
            <a:ext cx="1987001" cy="2640650"/>
            <a:chOff x="3580755" y="2020082"/>
            <a:chExt cx="1344840" cy="1786275"/>
          </a:xfrm>
        </p:grpSpPr>
        <p:sp>
          <p:nvSpPr>
            <p:cNvPr id="1598" name="Google Shape;1598;p45"/>
            <p:cNvSpPr/>
            <p:nvPr/>
          </p:nvSpPr>
          <p:spPr>
            <a:xfrm>
              <a:off x="3580755" y="2020082"/>
              <a:ext cx="1344840" cy="1786275"/>
            </a:xfrm>
            <a:custGeom>
              <a:rect b="b" l="l" r="r" t="t"/>
              <a:pathLst>
                <a:path extrusionOk="0" h="71451" w="49749">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3680303" y="2113921"/>
              <a:ext cx="1140025" cy="1511564"/>
            </a:xfrm>
            <a:custGeom>
              <a:rect b="b" l="l" r="r" t="t"/>
              <a:pathLst>
                <a:path extrusionOk="0" h="60944" w="45601">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4193750" y="2051650"/>
              <a:ext cx="28700" cy="24925"/>
            </a:xfrm>
            <a:custGeom>
              <a:rect b="b" l="l" r="r" t="t"/>
              <a:pathLst>
                <a:path extrusionOk="0" h="997" w="1148">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4179825" y="3667150"/>
              <a:ext cx="125000" cy="106825"/>
            </a:xfrm>
            <a:custGeom>
              <a:rect b="b" l="l" r="r" t="t"/>
              <a:pathLst>
                <a:path extrusionOk="0" h="4273" w="500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02" name="Google Shape;1602;p45"/>
          <p:cNvPicPr preferRelativeResize="0"/>
          <p:nvPr/>
        </p:nvPicPr>
        <p:blipFill rotWithShape="1">
          <a:blip r:embed="rId3">
            <a:alphaModFix/>
          </a:blip>
          <a:srcRect b="0" l="7478" r="50150" t="0"/>
          <a:stretch/>
        </p:blipFill>
        <p:spPr>
          <a:xfrm>
            <a:off x="2018900" y="1441220"/>
            <a:ext cx="1683300" cy="2234700"/>
          </a:xfrm>
          <a:prstGeom prst="roundRect">
            <a:avLst>
              <a:gd fmla="val 1278" name="adj"/>
            </a:avLst>
          </a:prstGeom>
          <a:noFill/>
          <a:ln cap="flat" cmpd="sng" w="9525">
            <a:solidFill>
              <a:schemeClr val="dk1"/>
            </a:solidFill>
            <a:prstDash val="solid"/>
            <a:round/>
            <a:headEnd len="sm" w="sm" type="none"/>
            <a:tailEnd len="sm" w="sm" type="none"/>
          </a:ln>
        </p:spPr>
      </p:pic>
      <p:sp>
        <p:nvSpPr>
          <p:cNvPr id="1603" name="Google Shape;1603;p45"/>
          <p:cNvSpPr/>
          <p:nvPr/>
        </p:nvSpPr>
        <p:spPr>
          <a:xfrm rot="10800000">
            <a:off x="3907750" y="445588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rot="10800000">
            <a:off x="6122250"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5"/>
          <p:cNvSpPr/>
          <p:nvPr/>
        </p:nvSpPr>
        <p:spPr>
          <a:xfrm>
            <a:off x="575598" y="229531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5"/>
          <p:cNvSpPr/>
          <p:nvPr/>
        </p:nvSpPr>
        <p:spPr>
          <a:xfrm>
            <a:off x="7489750" y="1013625"/>
            <a:ext cx="94100" cy="87625"/>
          </a:xfrm>
          <a:custGeom>
            <a:rect b="b" l="l" r="r" t="t"/>
            <a:pathLst>
              <a:path extrusionOk="0" h="3505" w="3764">
                <a:moveTo>
                  <a:pt x="3679" y="1"/>
                </a:moveTo>
                <a:cubicBezTo>
                  <a:pt x="3588" y="1"/>
                  <a:pt x="3504" y="1"/>
                  <a:pt x="3413" y="92"/>
                </a:cubicBezTo>
                <a:cubicBezTo>
                  <a:pt x="2887" y="176"/>
                  <a:pt x="2278" y="351"/>
                  <a:pt x="1836" y="526"/>
                </a:cubicBezTo>
                <a:cubicBezTo>
                  <a:pt x="1402" y="701"/>
                  <a:pt x="960" y="1052"/>
                  <a:pt x="610" y="1227"/>
                </a:cubicBezTo>
                <a:cubicBezTo>
                  <a:pt x="351" y="1402"/>
                  <a:pt x="175" y="1577"/>
                  <a:pt x="0" y="1844"/>
                </a:cubicBezTo>
                <a:lnTo>
                  <a:pt x="0" y="1928"/>
                </a:lnTo>
                <a:cubicBezTo>
                  <a:pt x="0" y="1928"/>
                  <a:pt x="0" y="1968"/>
                  <a:pt x="52" y="1968"/>
                </a:cubicBezTo>
                <a:cubicBezTo>
                  <a:pt x="78" y="1968"/>
                  <a:pt x="117" y="1958"/>
                  <a:pt x="175" y="1928"/>
                </a:cubicBezTo>
                <a:cubicBezTo>
                  <a:pt x="785" y="1928"/>
                  <a:pt x="1402" y="2019"/>
                  <a:pt x="1927" y="2453"/>
                </a:cubicBezTo>
                <a:cubicBezTo>
                  <a:pt x="2362" y="2804"/>
                  <a:pt x="2712" y="3070"/>
                  <a:pt x="3062" y="3420"/>
                </a:cubicBezTo>
                <a:cubicBezTo>
                  <a:pt x="3062" y="3420"/>
                  <a:pt x="3153" y="3420"/>
                  <a:pt x="3153" y="3504"/>
                </a:cubicBezTo>
                <a:lnTo>
                  <a:pt x="3153" y="3329"/>
                </a:lnTo>
                <a:lnTo>
                  <a:pt x="3153" y="3070"/>
                </a:lnTo>
                <a:cubicBezTo>
                  <a:pt x="3238" y="2544"/>
                  <a:pt x="3238" y="2019"/>
                  <a:pt x="3329" y="1493"/>
                </a:cubicBezTo>
                <a:cubicBezTo>
                  <a:pt x="3329" y="1143"/>
                  <a:pt x="3504" y="792"/>
                  <a:pt x="3588" y="442"/>
                </a:cubicBezTo>
                <a:cubicBezTo>
                  <a:pt x="3588" y="351"/>
                  <a:pt x="3679" y="267"/>
                  <a:pt x="3763" y="92"/>
                </a:cubicBezTo>
                <a:lnTo>
                  <a:pt x="37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5"/>
          <p:cNvSpPr/>
          <p:nvPr/>
        </p:nvSpPr>
        <p:spPr>
          <a:xfrm>
            <a:off x="7494125" y="873475"/>
            <a:ext cx="175200" cy="173100"/>
          </a:xfrm>
          <a:custGeom>
            <a:rect b="b" l="l" r="r" t="t"/>
            <a:pathLst>
              <a:path extrusionOk="0" h="6924" w="7008">
                <a:moveTo>
                  <a:pt x="6741" y="1"/>
                </a:moveTo>
                <a:cubicBezTo>
                  <a:pt x="6391" y="92"/>
                  <a:pt x="6132" y="176"/>
                  <a:pt x="5781" y="267"/>
                </a:cubicBezTo>
                <a:cubicBezTo>
                  <a:pt x="5431" y="442"/>
                  <a:pt x="5081" y="526"/>
                  <a:pt x="4730" y="701"/>
                </a:cubicBezTo>
                <a:cubicBezTo>
                  <a:pt x="4555" y="877"/>
                  <a:pt x="4289" y="968"/>
                  <a:pt x="4114" y="1143"/>
                </a:cubicBezTo>
                <a:lnTo>
                  <a:pt x="3854" y="1402"/>
                </a:lnTo>
                <a:cubicBezTo>
                  <a:pt x="3588" y="1577"/>
                  <a:pt x="3329" y="1752"/>
                  <a:pt x="3154" y="2019"/>
                </a:cubicBezTo>
                <a:cubicBezTo>
                  <a:pt x="2887" y="2194"/>
                  <a:pt x="2628" y="2369"/>
                  <a:pt x="2453" y="2544"/>
                </a:cubicBezTo>
                <a:cubicBezTo>
                  <a:pt x="2187" y="2895"/>
                  <a:pt x="1836" y="3154"/>
                  <a:pt x="1577" y="3504"/>
                </a:cubicBezTo>
                <a:cubicBezTo>
                  <a:pt x="1486" y="3595"/>
                  <a:pt x="1402" y="3680"/>
                  <a:pt x="1311" y="3855"/>
                </a:cubicBezTo>
                <a:cubicBezTo>
                  <a:pt x="1051" y="4380"/>
                  <a:pt x="701" y="4906"/>
                  <a:pt x="435" y="5522"/>
                </a:cubicBezTo>
                <a:cubicBezTo>
                  <a:pt x="260" y="5957"/>
                  <a:pt x="176" y="6307"/>
                  <a:pt x="0" y="6749"/>
                </a:cubicBezTo>
                <a:lnTo>
                  <a:pt x="0" y="6924"/>
                </a:lnTo>
                <a:cubicBezTo>
                  <a:pt x="84" y="6924"/>
                  <a:pt x="84" y="6924"/>
                  <a:pt x="176" y="6833"/>
                </a:cubicBezTo>
                <a:cubicBezTo>
                  <a:pt x="526" y="6574"/>
                  <a:pt x="876" y="6307"/>
                  <a:pt x="1311" y="6132"/>
                </a:cubicBezTo>
                <a:cubicBezTo>
                  <a:pt x="1927" y="5782"/>
                  <a:pt x="2712" y="5522"/>
                  <a:pt x="3413" y="5431"/>
                </a:cubicBezTo>
                <a:lnTo>
                  <a:pt x="3504" y="5431"/>
                </a:lnTo>
                <a:cubicBezTo>
                  <a:pt x="3679" y="5431"/>
                  <a:pt x="3763" y="5347"/>
                  <a:pt x="3763" y="5172"/>
                </a:cubicBezTo>
                <a:cubicBezTo>
                  <a:pt x="3854" y="4647"/>
                  <a:pt x="4030" y="4205"/>
                  <a:pt x="4289" y="3771"/>
                </a:cubicBezTo>
                <a:cubicBezTo>
                  <a:pt x="4555" y="3329"/>
                  <a:pt x="4730" y="2895"/>
                  <a:pt x="4990" y="2453"/>
                </a:cubicBezTo>
                <a:cubicBezTo>
                  <a:pt x="5256" y="2019"/>
                  <a:pt x="5606" y="1577"/>
                  <a:pt x="5866" y="1143"/>
                </a:cubicBezTo>
                <a:cubicBezTo>
                  <a:pt x="6216" y="792"/>
                  <a:pt x="6482" y="351"/>
                  <a:pt x="6917" y="176"/>
                </a:cubicBezTo>
                <a:cubicBezTo>
                  <a:pt x="6917" y="92"/>
                  <a:pt x="7008" y="92"/>
                  <a:pt x="7008" y="92"/>
                </a:cubicBezTo>
                <a:lnTo>
                  <a:pt x="69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5"/>
          <p:cNvSpPr/>
          <p:nvPr/>
        </p:nvSpPr>
        <p:spPr>
          <a:xfrm>
            <a:off x="8181725" y="1048675"/>
            <a:ext cx="65725" cy="57900"/>
          </a:xfrm>
          <a:custGeom>
            <a:rect b="b" l="l" r="r" t="t"/>
            <a:pathLst>
              <a:path extrusionOk="0" h="2316" w="2629">
                <a:moveTo>
                  <a:pt x="0" y="0"/>
                </a:moveTo>
                <a:cubicBezTo>
                  <a:pt x="85" y="0"/>
                  <a:pt x="85" y="0"/>
                  <a:pt x="85" y="91"/>
                </a:cubicBezTo>
                <a:cubicBezTo>
                  <a:pt x="260" y="266"/>
                  <a:pt x="435" y="350"/>
                  <a:pt x="526" y="526"/>
                </a:cubicBezTo>
                <a:cubicBezTo>
                  <a:pt x="876" y="1051"/>
                  <a:pt x="1136" y="1577"/>
                  <a:pt x="1227" y="2193"/>
                </a:cubicBezTo>
                <a:cubicBezTo>
                  <a:pt x="1227" y="2253"/>
                  <a:pt x="1269" y="2315"/>
                  <a:pt x="1325" y="2315"/>
                </a:cubicBezTo>
                <a:cubicBezTo>
                  <a:pt x="1349" y="2315"/>
                  <a:pt x="1375" y="2304"/>
                  <a:pt x="1402" y="2277"/>
                </a:cubicBezTo>
                <a:cubicBezTo>
                  <a:pt x="1486" y="2193"/>
                  <a:pt x="1486" y="2102"/>
                  <a:pt x="1577" y="2018"/>
                </a:cubicBezTo>
                <a:cubicBezTo>
                  <a:pt x="1928" y="1752"/>
                  <a:pt x="2187" y="1493"/>
                  <a:pt x="2628" y="1402"/>
                </a:cubicBezTo>
                <a:cubicBezTo>
                  <a:pt x="2628" y="1317"/>
                  <a:pt x="2628" y="1317"/>
                  <a:pt x="2537" y="1317"/>
                </a:cubicBezTo>
                <a:cubicBezTo>
                  <a:pt x="2453" y="1226"/>
                  <a:pt x="2362" y="1051"/>
                  <a:pt x="2187" y="967"/>
                </a:cubicBezTo>
                <a:cubicBezTo>
                  <a:pt x="1928" y="792"/>
                  <a:pt x="1661" y="617"/>
                  <a:pt x="1311" y="442"/>
                </a:cubicBezTo>
                <a:cubicBezTo>
                  <a:pt x="1311" y="442"/>
                  <a:pt x="1227" y="442"/>
                  <a:pt x="1227" y="350"/>
                </a:cubicBezTo>
                <a:cubicBezTo>
                  <a:pt x="876" y="266"/>
                  <a:pt x="526" y="91"/>
                  <a:pt x="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8120400" y="1031150"/>
            <a:ext cx="87625" cy="87625"/>
          </a:xfrm>
          <a:custGeom>
            <a:rect b="b" l="l" r="r" t="t"/>
            <a:pathLst>
              <a:path extrusionOk="0" h="3505" w="3505">
                <a:moveTo>
                  <a:pt x="1" y="0"/>
                </a:moveTo>
                <a:lnTo>
                  <a:pt x="1" y="91"/>
                </a:lnTo>
                <a:cubicBezTo>
                  <a:pt x="85" y="267"/>
                  <a:pt x="260" y="442"/>
                  <a:pt x="260" y="617"/>
                </a:cubicBezTo>
                <a:cubicBezTo>
                  <a:pt x="526" y="1143"/>
                  <a:pt x="702" y="1668"/>
                  <a:pt x="786" y="2194"/>
                </a:cubicBezTo>
                <a:cubicBezTo>
                  <a:pt x="877" y="2628"/>
                  <a:pt x="961" y="2978"/>
                  <a:pt x="961" y="3420"/>
                </a:cubicBezTo>
                <a:lnTo>
                  <a:pt x="961" y="3504"/>
                </a:lnTo>
                <a:lnTo>
                  <a:pt x="1136" y="3504"/>
                </a:lnTo>
                <a:cubicBezTo>
                  <a:pt x="1311" y="3420"/>
                  <a:pt x="1402" y="3329"/>
                  <a:pt x="1578" y="3245"/>
                </a:cubicBezTo>
                <a:cubicBezTo>
                  <a:pt x="1936" y="2944"/>
                  <a:pt x="2333" y="2809"/>
                  <a:pt x="2771" y="2809"/>
                </a:cubicBezTo>
                <a:cubicBezTo>
                  <a:pt x="2976" y="2809"/>
                  <a:pt x="3190" y="2839"/>
                  <a:pt x="3413" y="2894"/>
                </a:cubicBezTo>
                <a:cubicBezTo>
                  <a:pt x="3505" y="2894"/>
                  <a:pt x="3505" y="2978"/>
                  <a:pt x="3505" y="2978"/>
                </a:cubicBezTo>
                <a:lnTo>
                  <a:pt x="3505" y="2803"/>
                </a:lnTo>
                <a:cubicBezTo>
                  <a:pt x="3413" y="2453"/>
                  <a:pt x="3238" y="2103"/>
                  <a:pt x="3063" y="1752"/>
                </a:cubicBezTo>
                <a:cubicBezTo>
                  <a:pt x="2979" y="1493"/>
                  <a:pt x="2888" y="1318"/>
                  <a:pt x="2713" y="1143"/>
                </a:cubicBezTo>
                <a:lnTo>
                  <a:pt x="2453" y="876"/>
                </a:lnTo>
                <a:cubicBezTo>
                  <a:pt x="2277" y="643"/>
                  <a:pt x="1985" y="488"/>
                  <a:pt x="1707" y="488"/>
                </a:cubicBezTo>
                <a:cubicBezTo>
                  <a:pt x="1566" y="488"/>
                  <a:pt x="1429" y="528"/>
                  <a:pt x="1311" y="617"/>
                </a:cubicBezTo>
                <a:cubicBezTo>
                  <a:pt x="1240" y="651"/>
                  <a:pt x="1183" y="672"/>
                  <a:pt x="1129" y="672"/>
                </a:cubicBezTo>
                <a:cubicBezTo>
                  <a:pt x="1052" y="672"/>
                  <a:pt x="980" y="629"/>
                  <a:pt x="877" y="526"/>
                </a:cubicBezTo>
                <a:lnTo>
                  <a:pt x="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5"/>
          <p:cNvSpPr/>
          <p:nvPr/>
        </p:nvSpPr>
        <p:spPr>
          <a:xfrm>
            <a:off x="7570675" y="982975"/>
            <a:ext cx="118275" cy="129850"/>
          </a:xfrm>
          <a:custGeom>
            <a:rect b="b" l="l" r="r" t="t"/>
            <a:pathLst>
              <a:path extrusionOk="0" h="5194" w="4731">
                <a:moveTo>
                  <a:pt x="4030" y="0"/>
                </a:moveTo>
                <a:cubicBezTo>
                  <a:pt x="3679" y="0"/>
                  <a:pt x="3420" y="91"/>
                  <a:pt x="3070" y="91"/>
                </a:cubicBezTo>
                <a:cubicBezTo>
                  <a:pt x="2804" y="175"/>
                  <a:pt x="2544" y="175"/>
                  <a:pt x="2194" y="267"/>
                </a:cubicBezTo>
                <a:lnTo>
                  <a:pt x="1668" y="526"/>
                </a:lnTo>
                <a:cubicBezTo>
                  <a:pt x="1493" y="617"/>
                  <a:pt x="1318" y="792"/>
                  <a:pt x="1143" y="792"/>
                </a:cubicBezTo>
                <a:cubicBezTo>
                  <a:pt x="877" y="876"/>
                  <a:pt x="701" y="1142"/>
                  <a:pt x="617" y="1402"/>
                </a:cubicBezTo>
                <a:cubicBezTo>
                  <a:pt x="442" y="1843"/>
                  <a:pt x="267" y="2278"/>
                  <a:pt x="267" y="2803"/>
                </a:cubicBezTo>
                <a:cubicBezTo>
                  <a:pt x="176" y="3420"/>
                  <a:pt x="92" y="4030"/>
                  <a:pt x="1" y="4730"/>
                </a:cubicBezTo>
                <a:lnTo>
                  <a:pt x="1" y="4821"/>
                </a:lnTo>
                <a:cubicBezTo>
                  <a:pt x="1" y="4905"/>
                  <a:pt x="92" y="4997"/>
                  <a:pt x="92" y="4997"/>
                </a:cubicBezTo>
                <a:lnTo>
                  <a:pt x="267" y="4997"/>
                </a:lnTo>
                <a:cubicBezTo>
                  <a:pt x="442" y="4905"/>
                  <a:pt x="617" y="4821"/>
                  <a:pt x="792" y="4821"/>
                </a:cubicBezTo>
                <a:lnTo>
                  <a:pt x="1493" y="4821"/>
                </a:lnTo>
                <a:cubicBezTo>
                  <a:pt x="1752" y="4821"/>
                  <a:pt x="2019" y="4821"/>
                  <a:pt x="2278" y="4905"/>
                </a:cubicBezTo>
                <a:cubicBezTo>
                  <a:pt x="2628" y="4905"/>
                  <a:pt x="2895" y="5081"/>
                  <a:pt x="3245" y="5172"/>
                </a:cubicBezTo>
                <a:cubicBezTo>
                  <a:pt x="3275" y="5186"/>
                  <a:pt x="3311" y="5193"/>
                  <a:pt x="3348" y="5193"/>
                </a:cubicBezTo>
                <a:cubicBezTo>
                  <a:pt x="3530" y="5193"/>
                  <a:pt x="3771" y="5036"/>
                  <a:pt x="3771" y="4821"/>
                </a:cubicBezTo>
                <a:lnTo>
                  <a:pt x="3771" y="4730"/>
                </a:lnTo>
                <a:lnTo>
                  <a:pt x="3771" y="4555"/>
                </a:lnTo>
                <a:cubicBezTo>
                  <a:pt x="3855" y="3679"/>
                  <a:pt x="3946" y="2894"/>
                  <a:pt x="4205" y="2018"/>
                </a:cubicBezTo>
                <a:cubicBezTo>
                  <a:pt x="4380" y="1402"/>
                  <a:pt x="4380" y="792"/>
                  <a:pt x="4731" y="175"/>
                </a:cubicBezTo>
                <a:lnTo>
                  <a:pt x="4731" y="91"/>
                </a:lnTo>
                <a:cubicBezTo>
                  <a:pt x="4471" y="91"/>
                  <a:pt x="4296" y="0"/>
                  <a:pt x="4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8083100" y="875750"/>
            <a:ext cx="170825" cy="205300"/>
          </a:xfrm>
          <a:custGeom>
            <a:rect b="b" l="l" r="r" t="t"/>
            <a:pathLst>
              <a:path extrusionOk="0" h="8212" w="6833">
                <a:moveTo>
                  <a:pt x="175" y="1"/>
                </a:moveTo>
                <a:cubicBezTo>
                  <a:pt x="91" y="1"/>
                  <a:pt x="91" y="1"/>
                  <a:pt x="0" y="85"/>
                </a:cubicBezTo>
                <a:cubicBezTo>
                  <a:pt x="0" y="85"/>
                  <a:pt x="91" y="85"/>
                  <a:pt x="91" y="176"/>
                </a:cubicBezTo>
                <a:cubicBezTo>
                  <a:pt x="175" y="176"/>
                  <a:pt x="267" y="176"/>
                  <a:pt x="267" y="260"/>
                </a:cubicBezTo>
                <a:cubicBezTo>
                  <a:pt x="617" y="701"/>
                  <a:pt x="967" y="1136"/>
                  <a:pt x="1318" y="1486"/>
                </a:cubicBezTo>
                <a:cubicBezTo>
                  <a:pt x="1402" y="1661"/>
                  <a:pt x="1493" y="1753"/>
                  <a:pt x="1577" y="1837"/>
                </a:cubicBezTo>
                <a:cubicBezTo>
                  <a:pt x="1668" y="2103"/>
                  <a:pt x="1752" y="2362"/>
                  <a:pt x="1927" y="2713"/>
                </a:cubicBezTo>
                <a:cubicBezTo>
                  <a:pt x="2018" y="2888"/>
                  <a:pt x="2103" y="3063"/>
                  <a:pt x="2103" y="3329"/>
                </a:cubicBezTo>
                <a:cubicBezTo>
                  <a:pt x="2278" y="3855"/>
                  <a:pt x="2369" y="4380"/>
                  <a:pt x="2544" y="4906"/>
                </a:cubicBezTo>
                <a:cubicBezTo>
                  <a:pt x="2719" y="5431"/>
                  <a:pt x="2803" y="5957"/>
                  <a:pt x="2894" y="6483"/>
                </a:cubicBezTo>
                <a:lnTo>
                  <a:pt x="2894" y="6567"/>
                </a:lnTo>
                <a:cubicBezTo>
                  <a:pt x="2988" y="6552"/>
                  <a:pt x="3079" y="6545"/>
                  <a:pt x="3167" y="6545"/>
                </a:cubicBezTo>
                <a:cubicBezTo>
                  <a:pt x="3575" y="6545"/>
                  <a:pt x="3933" y="6689"/>
                  <a:pt x="4296" y="6833"/>
                </a:cubicBezTo>
                <a:cubicBezTo>
                  <a:pt x="4730" y="6917"/>
                  <a:pt x="5256" y="7183"/>
                  <a:pt x="5697" y="7443"/>
                </a:cubicBezTo>
                <a:cubicBezTo>
                  <a:pt x="6048" y="7618"/>
                  <a:pt x="6398" y="7793"/>
                  <a:pt x="6573" y="8143"/>
                </a:cubicBezTo>
                <a:lnTo>
                  <a:pt x="6657" y="8143"/>
                </a:lnTo>
                <a:cubicBezTo>
                  <a:pt x="6745" y="8189"/>
                  <a:pt x="6789" y="8212"/>
                  <a:pt x="6811" y="8212"/>
                </a:cubicBezTo>
                <a:cubicBezTo>
                  <a:pt x="6833" y="8212"/>
                  <a:pt x="6833" y="8189"/>
                  <a:pt x="6833" y="8143"/>
                </a:cubicBezTo>
                <a:cubicBezTo>
                  <a:pt x="6748" y="7709"/>
                  <a:pt x="6748" y="7359"/>
                  <a:pt x="6657" y="7008"/>
                </a:cubicBezTo>
                <a:cubicBezTo>
                  <a:pt x="6482" y="6307"/>
                  <a:pt x="6223" y="5691"/>
                  <a:pt x="6048" y="5081"/>
                </a:cubicBezTo>
                <a:cubicBezTo>
                  <a:pt x="5781" y="4464"/>
                  <a:pt x="5606" y="3764"/>
                  <a:pt x="5172" y="3238"/>
                </a:cubicBezTo>
                <a:cubicBezTo>
                  <a:pt x="4821" y="2979"/>
                  <a:pt x="4555" y="2629"/>
                  <a:pt x="4296" y="2362"/>
                </a:cubicBezTo>
                <a:cubicBezTo>
                  <a:pt x="4205" y="2278"/>
                  <a:pt x="4121" y="2187"/>
                  <a:pt x="3945" y="2103"/>
                </a:cubicBezTo>
                <a:cubicBezTo>
                  <a:pt x="3504" y="1753"/>
                  <a:pt x="3070" y="1486"/>
                  <a:pt x="2628" y="1136"/>
                </a:cubicBezTo>
                <a:cubicBezTo>
                  <a:pt x="2453" y="1052"/>
                  <a:pt x="2278" y="877"/>
                  <a:pt x="2103" y="786"/>
                </a:cubicBezTo>
                <a:cubicBezTo>
                  <a:pt x="1577" y="435"/>
                  <a:pt x="1051" y="176"/>
                  <a:pt x="442" y="85"/>
                </a:cubicBezTo>
                <a:cubicBezTo>
                  <a:pt x="351" y="85"/>
                  <a:pt x="267" y="1"/>
                  <a:pt x="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2" name="Google Shape;1612;p45"/>
          <p:cNvGrpSpPr/>
          <p:nvPr/>
        </p:nvGrpSpPr>
        <p:grpSpPr>
          <a:xfrm>
            <a:off x="7485919" y="814450"/>
            <a:ext cx="772950" cy="689725"/>
            <a:chOff x="7485919" y="814450"/>
            <a:chExt cx="772950" cy="689725"/>
          </a:xfrm>
        </p:grpSpPr>
        <p:sp>
          <p:nvSpPr>
            <p:cNvPr id="1613" name="Google Shape;1613;p45"/>
            <p:cNvSpPr/>
            <p:nvPr/>
          </p:nvSpPr>
          <p:spPr>
            <a:xfrm>
              <a:off x="7850975" y="994000"/>
              <a:ext cx="140175" cy="504100"/>
            </a:xfrm>
            <a:custGeom>
              <a:rect b="b" l="l" r="r" t="t"/>
              <a:pathLst>
                <a:path extrusionOk="0" h="20164" w="5607">
                  <a:moveTo>
                    <a:pt x="876" y="1"/>
                  </a:moveTo>
                  <a:lnTo>
                    <a:pt x="876" y="176"/>
                  </a:lnTo>
                  <a:cubicBezTo>
                    <a:pt x="792" y="701"/>
                    <a:pt x="792" y="1227"/>
                    <a:pt x="792" y="1753"/>
                  </a:cubicBezTo>
                  <a:cubicBezTo>
                    <a:pt x="701" y="2537"/>
                    <a:pt x="617" y="3413"/>
                    <a:pt x="617" y="4289"/>
                  </a:cubicBezTo>
                  <a:cubicBezTo>
                    <a:pt x="526" y="4556"/>
                    <a:pt x="526" y="4731"/>
                    <a:pt x="526" y="4990"/>
                  </a:cubicBezTo>
                  <a:lnTo>
                    <a:pt x="442" y="5081"/>
                  </a:lnTo>
                  <a:lnTo>
                    <a:pt x="442" y="5165"/>
                  </a:lnTo>
                  <a:cubicBezTo>
                    <a:pt x="526" y="5256"/>
                    <a:pt x="526" y="5340"/>
                    <a:pt x="526" y="5431"/>
                  </a:cubicBezTo>
                  <a:cubicBezTo>
                    <a:pt x="526" y="5957"/>
                    <a:pt x="526" y="6391"/>
                    <a:pt x="442" y="6833"/>
                  </a:cubicBezTo>
                  <a:lnTo>
                    <a:pt x="442" y="7534"/>
                  </a:lnTo>
                  <a:cubicBezTo>
                    <a:pt x="442" y="8143"/>
                    <a:pt x="351" y="8669"/>
                    <a:pt x="267" y="9286"/>
                  </a:cubicBezTo>
                  <a:lnTo>
                    <a:pt x="267" y="9811"/>
                  </a:lnTo>
                  <a:cubicBezTo>
                    <a:pt x="176" y="10337"/>
                    <a:pt x="176" y="10862"/>
                    <a:pt x="176" y="11388"/>
                  </a:cubicBezTo>
                  <a:cubicBezTo>
                    <a:pt x="176" y="11647"/>
                    <a:pt x="0" y="11822"/>
                    <a:pt x="267" y="12089"/>
                  </a:cubicBezTo>
                  <a:lnTo>
                    <a:pt x="176" y="12089"/>
                  </a:lnTo>
                  <a:cubicBezTo>
                    <a:pt x="176" y="12173"/>
                    <a:pt x="92" y="12264"/>
                    <a:pt x="92" y="12348"/>
                  </a:cubicBezTo>
                  <a:cubicBezTo>
                    <a:pt x="92" y="12789"/>
                    <a:pt x="0" y="13224"/>
                    <a:pt x="92" y="13665"/>
                  </a:cubicBezTo>
                  <a:cubicBezTo>
                    <a:pt x="92" y="14191"/>
                    <a:pt x="92" y="14800"/>
                    <a:pt x="176" y="15417"/>
                  </a:cubicBezTo>
                  <a:cubicBezTo>
                    <a:pt x="176" y="15501"/>
                    <a:pt x="92" y="15592"/>
                    <a:pt x="92" y="15676"/>
                  </a:cubicBezTo>
                  <a:lnTo>
                    <a:pt x="92" y="16027"/>
                  </a:lnTo>
                  <a:cubicBezTo>
                    <a:pt x="92" y="16202"/>
                    <a:pt x="176" y="16377"/>
                    <a:pt x="176" y="16552"/>
                  </a:cubicBezTo>
                  <a:cubicBezTo>
                    <a:pt x="267" y="16727"/>
                    <a:pt x="267" y="16994"/>
                    <a:pt x="351" y="17169"/>
                  </a:cubicBezTo>
                  <a:cubicBezTo>
                    <a:pt x="526" y="17603"/>
                    <a:pt x="701" y="17954"/>
                    <a:pt x="876" y="18395"/>
                  </a:cubicBezTo>
                  <a:cubicBezTo>
                    <a:pt x="967" y="18654"/>
                    <a:pt x="1143" y="18921"/>
                    <a:pt x="1227" y="19096"/>
                  </a:cubicBezTo>
                  <a:cubicBezTo>
                    <a:pt x="1493" y="19355"/>
                    <a:pt x="1668" y="19530"/>
                    <a:pt x="1927" y="19706"/>
                  </a:cubicBezTo>
                  <a:cubicBezTo>
                    <a:pt x="2311" y="19937"/>
                    <a:pt x="2690" y="20163"/>
                    <a:pt x="3187" y="20163"/>
                  </a:cubicBezTo>
                  <a:cubicBezTo>
                    <a:pt x="3262" y="20163"/>
                    <a:pt x="3339" y="20158"/>
                    <a:pt x="3420" y="20147"/>
                  </a:cubicBezTo>
                  <a:cubicBezTo>
                    <a:pt x="3679" y="20056"/>
                    <a:pt x="4121" y="20056"/>
                    <a:pt x="4296" y="19706"/>
                  </a:cubicBezTo>
                  <a:cubicBezTo>
                    <a:pt x="4471" y="19355"/>
                    <a:pt x="4822" y="19180"/>
                    <a:pt x="4906" y="18746"/>
                  </a:cubicBezTo>
                  <a:cubicBezTo>
                    <a:pt x="4906" y="18570"/>
                    <a:pt x="4997" y="18479"/>
                    <a:pt x="4997" y="18304"/>
                  </a:cubicBezTo>
                  <a:cubicBezTo>
                    <a:pt x="5172" y="17954"/>
                    <a:pt x="5256" y="17603"/>
                    <a:pt x="5347" y="17253"/>
                  </a:cubicBezTo>
                  <a:cubicBezTo>
                    <a:pt x="5431" y="16994"/>
                    <a:pt x="5522" y="16819"/>
                    <a:pt x="5522" y="16552"/>
                  </a:cubicBezTo>
                  <a:cubicBezTo>
                    <a:pt x="5606" y="16293"/>
                    <a:pt x="5606" y="16202"/>
                    <a:pt x="5347" y="16118"/>
                  </a:cubicBezTo>
                  <a:cubicBezTo>
                    <a:pt x="5280" y="16095"/>
                    <a:pt x="5218" y="16083"/>
                    <a:pt x="5163" y="16083"/>
                  </a:cubicBezTo>
                  <a:cubicBezTo>
                    <a:pt x="4998" y="16083"/>
                    <a:pt x="4884" y="16183"/>
                    <a:pt x="4822" y="16377"/>
                  </a:cubicBezTo>
                  <a:cubicBezTo>
                    <a:pt x="4730" y="16727"/>
                    <a:pt x="4730" y="17169"/>
                    <a:pt x="4646" y="17519"/>
                  </a:cubicBezTo>
                  <a:cubicBezTo>
                    <a:pt x="4555" y="17954"/>
                    <a:pt x="4380" y="18395"/>
                    <a:pt x="4121" y="18746"/>
                  </a:cubicBezTo>
                  <a:lnTo>
                    <a:pt x="3595" y="19271"/>
                  </a:lnTo>
                  <a:cubicBezTo>
                    <a:pt x="3595" y="19355"/>
                    <a:pt x="3504" y="19446"/>
                    <a:pt x="3420" y="19446"/>
                  </a:cubicBezTo>
                  <a:cubicBezTo>
                    <a:pt x="3245" y="19446"/>
                    <a:pt x="2979" y="19355"/>
                    <a:pt x="2803" y="19271"/>
                  </a:cubicBezTo>
                  <a:cubicBezTo>
                    <a:pt x="2628" y="19180"/>
                    <a:pt x="2544" y="19096"/>
                    <a:pt x="2278" y="18921"/>
                  </a:cubicBezTo>
                  <a:cubicBezTo>
                    <a:pt x="2103" y="18830"/>
                    <a:pt x="1843" y="18570"/>
                    <a:pt x="1843" y="18304"/>
                  </a:cubicBezTo>
                  <a:lnTo>
                    <a:pt x="1752" y="18220"/>
                  </a:lnTo>
                  <a:cubicBezTo>
                    <a:pt x="1577" y="18129"/>
                    <a:pt x="1493" y="17870"/>
                    <a:pt x="1402" y="17694"/>
                  </a:cubicBezTo>
                  <a:cubicBezTo>
                    <a:pt x="1143" y="17078"/>
                    <a:pt x="876" y="16468"/>
                    <a:pt x="876" y="15767"/>
                  </a:cubicBezTo>
                  <a:cubicBezTo>
                    <a:pt x="876" y="15676"/>
                    <a:pt x="876" y="15592"/>
                    <a:pt x="792" y="15592"/>
                  </a:cubicBezTo>
                  <a:cubicBezTo>
                    <a:pt x="617" y="15501"/>
                    <a:pt x="617" y="15417"/>
                    <a:pt x="617" y="15242"/>
                  </a:cubicBezTo>
                  <a:lnTo>
                    <a:pt x="617" y="13315"/>
                  </a:lnTo>
                  <a:lnTo>
                    <a:pt x="617" y="11913"/>
                  </a:lnTo>
                  <a:cubicBezTo>
                    <a:pt x="617" y="11297"/>
                    <a:pt x="526" y="10687"/>
                    <a:pt x="701" y="9986"/>
                  </a:cubicBezTo>
                  <a:cubicBezTo>
                    <a:pt x="792" y="9370"/>
                    <a:pt x="792" y="8669"/>
                    <a:pt x="792" y="7968"/>
                  </a:cubicBezTo>
                  <a:lnTo>
                    <a:pt x="792" y="7884"/>
                  </a:lnTo>
                  <a:cubicBezTo>
                    <a:pt x="876" y="7008"/>
                    <a:pt x="967" y="6132"/>
                    <a:pt x="967" y="5340"/>
                  </a:cubicBezTo>
                  <a:cubicBezTo>
                    <a:pt x="967" y="4640"/>
                    <a:pt x="1052" y="3939"/>
                    <a:pt x="1052" y="3329"/>
                  </a:cubicBezTo>
                  <a:lnTo>
                    <a:pt x="1052" y="2453"/>
                  </a:lnTo>
                  <a:cubicBezTo>
                    <a:pt x="1143" y="2103"/>
                    <a:pt x="1143" y="1753"/>
                    <a:pt x="1143" y="1402"/>
                  </a:cubicBezTo>
                  <a:cubicBezTo>
                    <a:pt x="1143" y="1052"/>
                    <a:pt x="1227" y="701"/>
                    <a:pt x="1227" y="351"/>
                  </a:cubicBezTo>
                  <a:cubicBezTo>
                    <a:pt x="1227" y="260"/>
                    <a:pt x="1227" y="85"/>
                    <a:pt x="13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5"/>
            <p:cNvSpPr/>
            <p:nvPr/>
          </p:nvSpPr>
          <p:spPr>
            <a:xfrm>
              <a:off x="7693300" y="818825"/>
              <a:ext cx="203775" cy="172925"/>
            </a:xfrm>
            <a:custGeom>
              <a:rect b="b" l="l" r="r" t="t"/>
              <a:pathLst>
                <a:path extrusionOk="0" h="6917" w="8151">
                  <a:moveTo>
                    <a:pt x="7625" y="0"/>
                  </a:moveTo>
                  <a:cubicBezTo>
                    <a:pt x="7008" y="0"/>
                    <a:pt x="6483" y="84"/>
                    <a:pt x="5782" y="84"/>
                  </a:cubicBezTo>
                  <a:cubicBezTo>
                    <a:pt x="5607" y="84"/>
                    <a:pt x="5523" y="84"/>
                    <a:pt x="5347" y="175"/>
                  </a:cubicBezTo>
                  <a:lnTo>
                    <a:pt x="5081" y="175"/>
                  </a:lnTo>
                  <a:cubicBezTo>
                    <a:pt x="4906" y="260"/>
                    <a:pt x="4647" y="435"/>
                    <a:pt x="4472" y="526"/>
                  </a:cubicBezTo>
                  <a:cubicBezTo>
                    <a:pt x="4205" y="610"/>
                    <a:pt x="4030" y="701"/>
                    <a:pt x="3771" y="876"/>
                  </a:cubicBezTo>
                  <a:lnTo>
                    <a:pt x="3070" y="1577"/>
                  </a:lnTo>
                  <a:lnTo>
                    <a:pt x="2544" y="2103"/>
                  </a:lnTo>
                  <a:cubicBezTo>
                    <a:pt x="2453" y="2278"/>
                    <a:pt x="2278" y="2453"/>
                    <a:pt x="2194" y="2628"/>
                  </a:cubicBezTo>
                  <a:cubicBezTo>
                    <a:pt x="1928" y="2887"/>
                    <a:pt x="1577" y="3238"/>
                    <a:pt x="1402" y="3588"/>
                  </a:cubicBezTo>
                  <a:cubicBezTo>
                    <a:pt x="1052" y="3938"/>
                    <a:pt x="877" y="4464"/>
                    <a:pt x="702" y="4906"/>
                  </a:cubicBezTo>
                  <a:cubicBezTo>
                    <a:pt x="526" y="5431"/>
                    <a:pt x="267" y="5866"/>
                    <a:pt x="92" y="6307"/>
                  </a:cubicBezTo>
                  <a:cubicBezTo>
                    <a:pt x="1" y="6307"/>
                    <a:pt x="1" y="6391"/>
                    <a:pt x="1" y="6482"/>
                  </a:cubicBezTo>
                  <a:lnTo>
                    <a:pt x="176" y="6482"/>
                  </a:lnTo>
                  <a:cubicBezTo>
                    <a:pt x="1064" y="6139"/>
                    <a:pt x="2004" y="6012"/>
                    <a:pt x="2911" y="6012"/>
                  </a:cubicBezTo>
                  <a:cubicBezTo>
                    <a:pt x="3171" y="6012"/>
                    <a:pt x="3427" y="6022"/>
                    <a:pt x="3680" y="6041"/>
                  </a:cubicBezTo>
                  <a:cubicBezTo>
                    <a:pt x="4030" y="6041"/>
                    <a:pt x="4380" y="6041"/>
                    <a:pt x="4731" y="6132"/>
                  </a:cubicBezTo>
                  <a:lnTo>
                    <a:pt x="4906" y="6132"/>
                  </a:lnTo>
                  <a:cubicBezTo>
                    <a:pt x="5347" y="6216"/>
                    <a:pt x="5782" y="6216"/>
                    <a:pt x="6223" y="6307"/>
                  </a:cubicBezTo>
                  <a:cubicBezTo>
                    <a:pt x="6399" y="6391"/>
                    <a:pt x="6658" y="6566"/>
                    <a:pt x="6833" y="6657"/>
                  </a:cubicBezTo>
                  <a:cubicBezTo>
                    <a:pt x="6924" y="6657"/>
                    <a:pt x="7099" y="6741"/>
                    <a:pt x="7183" y="6833"/>
                  </a:cubicBezTo>
                  <a:cubicBezTo>
                    <a:pt x="7183" y="6833"/>
                    <a:pt x="7274" y="6833"/>
                    <a:pt x="7359" y="6917"/>
                  </a:cubicBezTo>
                  <a:lnTo>
                    <a:pt x="7359" y="6741"/>
                  </a:lnTo>
                  <a:cubicBezTo>
                    <a:pt x="7450" y="6391"/>
                    <a:pt x="7450" y="6041"/>
                    <a:pt x="7450" y="5690"/>
                  </a:cubicBezTo>
                  <a:cubicBezTo>
                    <a:pt x="7534" y="5165"/>
                    <a:pt x="7625" y="4730"/>
                    <a:pt x="7625" y="4289"/>
                  </a:cubicBezTo>
                  <a:cubicBezTo>
                    <a:pt x="7709" y="3938"/>
                    <a:pt x="7709" y="3679"/>
                    <a:pt x="7800" y="3413"/>
                  </a:cubicBezTo>
                  <a:cubicBezTo>
                    <a:pt x="7884" y="2978"/>
                    <a:pt x="7884" y="2453"/>
                    <a:pt x="7975" y="2011"/>
                  </a:cubicBezTo>
                  <a:cubicBezTo>
                    <a:pt x="7975" y="1752"/>
                    <a:pt x="8059" y="1402"/>
                    <a:pt x="8059" y="1136"/>
                  </a:cubicBezTo>
                  <a:cubicBezTo>
                    <a:pt x="8059" y="785"/>
                    <a:pt x="8150" y="526"/>
                    <a:pt x="8150" y="260"/>
                  </a:cubicBezTo>
                  <a:cubicBezTo>
                    <a:pt x="8150" y="175"/>
                    <a:pt x="8059" y="84"/>
                    <a:pt x="8059" y="84"/>
                  </a:cubicBezTo>
                  <a:cubicBezTo>
                    <a:pt x="7884" y="84"/>
                    <a:pt x="7800" y="0"/>
                    <a:pt x="76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7975875" y="841875"/>
              <a:ext cx="175225" cy="200325"/>
            </a:xfrm>
            <a:custGeom>
              <a:rect b="b" l="l" r="r" t="t"/>
              <a:pathLst>
                <a:path extrusionOk="0" h="8013" w="7009">
                  <a:moveTo>
                    <a:pt x="63" y="1"/>
                  </a:moveTo>
                  <a:cubicBezTo>
                    <a:pt x="38" y="1"/>
                    <a:pt x="1" y="38"/>
                    <a:pt x="1" y="38"/>
                  </a:cubicBezTo>
                  <a:cubicBezTo>
                    <a:pt x="1" y="38"/>
                    <a:pt x="1" y="129"/>
                    <a:pt x="85" y="129"/>
                  </a:cubicBezTo>
                  <a:cubicBezTo>
                    <a:pt x="260" y="214"/>
                    <a:pt x="435" y="305"/>
                    <a:pt x="610" y="480"/>
                  </a:cubicBezTo>
                  <a:cubicBezTo>
                    <a:pt x="1052" y="1089"/>
                    <a:pt x="1577" y="1706"/>
                    <a:pt x="1928" y="2407"/>
                  </a:cubicBezTo>
                  <a:cubicBezTo>
                    <a:pt x="2103" y="2841"/>
                    <a:pt x="2362" y="3283"/>
                    <a:pt x="2453" y="3808"/>
                  </a:cubicBezTo>
                  <a:cubicBezTo>
                    <a:pt x="2537" y="4159"/>
                    <a:pt x="2537" y="4509"/>
                    <a:pt x="2537" y="4859"/>
                  </a:cubicBezTo>
                  <a:cubicBezTo>
                    <a:pt x="2537" y="5385"/>
                    <a:pt x="2629" y="5911"/>
                    <a:pt x="2629" y="6520"/>
                  </a:cubicBezTo>
                  <a:cubicBezTo>
                    <a:pt x="2629" y="6611"/>
                    <a:pt x="2629" y="6611"/>
                    <a:pt x="2713" y="6695"/>
                  </a:cubicBezTo>
                  <a:lnTo>
                    <a:pt x="4556" y="6962"/>
                  </a:lnTo>
                  <a:cubicBezTo>
                    <a:pt x="5165" y="7137"/>
                    <a:pt x="5691" y="7396"/>
                    <a:pt x="6307" y="7662"/>
                  </a:cubicBezTo>
                  <a:cubicBezTo>
                    <a:pt x="6483" y="7746"/>
                    <a:pt x="6658" y="7838"/>
                    <a:pt x="6742" y="7922"/>
                  </a:cubicBezTo>
                  <a:cubicBezTo>
                    <a:pt x="6833" y="8013"/>
                    <a:pt x="6833" y="8013"/>
                    <a:pt x="6917" y="8013"/>
                  </a:cubicBezTo>
                  <a:cubicBezTo>
                    <a:pt x="6917" y="8013"/>
                    <a:pt x="7008" y="7922"/>
                    <a:pt x="7008" y="7838"/>
                  </a:cubicBezTo>
                  <a:cubicBezTo>
                    <a:pt x="6917" y="7571"/>
                    <a:pt x="6917" y="7221"/>
                    <a:pt x="6833" y="6962"/>
                  </a:cubicBezTo>
                  <a:cubicBezTo>
                    <a:pt x="6742" y="6520"/>
                    <a:pt x="6658" y="5995"/>
                    <a:pt x="6483" y="5560"/>
                  </a:cubicBezTo>
                  <a:cubicBezTo>
                    <a:pt x="6392" y="5210"/>
                    <a:pt x="6307" y="4768"/>
                    <a:pt x="6216" y="4418"/>
                  </a:cubicBezTo>
                  <a:cubicBezTo>
                    <a:pt x="6132" y="4334"/>
                    <a:pt x="6132" y="4159"/>
                    <a:pt x="6041" y="4068"/>
                  </a:cubicBezTo>
                  <a:cubicBezTo>
                    <a:pt x="5866" y="3458"/>
                    <a:pt x="5516" y="3016"/>
                    <a:pt x="5081" y="2491"/>
                  </a:cubicBezTo>
                  <a:cubicBezTo>
                    <a:pt x="4906" y="2316"/>
                    <a:pt x="4731" y="2141"/>
                    <a:pt x="4556" y="1881"/>
                  </a:cubicBezTo>
                  <a:lnTo>
                    <a:pt x="4289" y="1615"/>
                  </a:lnTo>
                  <a:cubicBezTo>
                    <a:pt x="4114" y="1440"/>
                    <a:pt x="3855" y="1265"/>
                    <a:pt x="3589" y="1181"/>
                  </a:cubicBezTo>
                  <a:cubicBezTo>
                    <a:pt x="3589" y="1089"/>
                    <a:pt x="3504" y="1089"/>
                    <a:pt x="3413" y="1005"/>
                  </a:cubicBezTo>
                  <a:cubicBezTo>
                    <a:pt x="3238" y="914"/>
                    <a:pt x="2979" y="830"/>
                    <a:pt x="2804" y="739"/>
                  </a:cubicBezTo>
                  <a:cubicBezTo>
                    <a:pt x="2278" y="564"/>
                    <a:pt x="1753" y="389"/>
                    <a:pt x="1311" y="305"/>
                  </a:cubicBezTo>
                  <a:cubicBezTo>
                    <a:pt x="877" y="214"/>
                    <a:pt x="526" y="129"/>
                    <a:pt x="85" y="38"/>
                  </a:cubicBezTo>
                  <a:cubicBezTo>
                    <a:pt x="85" y="10"/>
                    <a:pt x="75" y="1"/>
                    <a:pt x="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7980250" y="985250"/>
              <a:ext cx="162075" cy="159275"/>
            </a:xfrm>
            <a:custGeom>
              <a:rect b="b" l="l" r="r" t="t"/>
              <a:pathLst>
                <a:path extrusionOk="0" h="6371" w="6483">
                  <a:moveTo>
                    <a:pt x="1" y="0"/>
                  </a:moveTo>
                  <a:cubicBezTo>
                    <a:pt x="1" y="84"/>
                    <a:pt x="1" y="84"/>
                    <a:pt x="85" y="176"/>
                  </a:cubicBezTo>
                  <a:cubicBezTo>
                    <a:pt x="260" y="610"/>
                    <a:pt x="526" y="960"/>
                    <a:pt x="702" y="1402"/>
                  </a:cubicBezTo>
                  <a:cubicBezTo>
                    <a:pt x="877" y="2103"/>
                    <a:pt x="1136" y="2712"/>
                    <a:pt x="1311" y="3329"/>
                  </a:cubicBezTo>
                  <a:cubicBezTo>
                    <a:pt x="1402" y="3939"/>
                    <a:pt x="1487" y="4555"/>
                    <a:pt x="1662" y="5081"/>
                  </a:cubicBezTo>
                  <a:cubicBezTo>
                    <a:pt x="1662" y="5515"/>
                    <a:pt x="1753" y="5866"/>
                    <a:pt x="1928" y="6307"/>
                  </a:cubicBezTo>
                  <a:cubicBezTo>
                    <a:pt x="1928" y="6349"/>
                    <a:pt x="1928" y="6370"/>
                    <a:pt x="1950" y="6370"/>
                  </a:cubicBezTo>
                  <a:cubicBezTo>
                    <a:pt x="1972" y="6370"/>
                    <a:pt x="2016" y="6349"/>
                    <a:pt x="2103" y="6307"/>
                  </a:cubicBezTo>
                  <a:cubicBezTo>
                    <a:pt x="2362" y="6132"/>
                    <a:pt x="2629" y="5866"/>
                    <a:pt x="2979" y="5781"/>
                  </a:cubicBezTo>
                  <a:cubicBezTo>
                    <a:pt x="3589" y="5606"/>
                    <a:pt x="4114" y="5431"/>
                    <a:pt x="4731" y="5431"/>
                  </a:cubicBezTo>
                  <a:cubicBezTo>
                    <a:pt x="4951" y="5393"/>
                    <a:pt x="5155" y="5371"/>
                    <a:pt x="5357" y="5371"/>
                  </a:cubicBezTo>
                  <a:cubicBezTo>
                    <a:pt x="5637" y="5371"/>
                    <a:pt x="5911" y="5413"/>
                    <a:pt x="6217" y="5515"/>
                  </a:cubicBezTo>
                  <a:cubicBezTo>
                    <a:pt x="6261" y="5538"/>
                    <a:pt x="6300" y="5550"/>
                    <a:pt x="6333" y="5550"/>
                  </a:cubicBezTo>
                  <a:cubicBezTo>
                    <a:pt x="6432" y="5550"/>
                    <a:pt x="6483" y="5450"/>
                    <a:pt x="6483" y="5256"/>
                  </a:cubicBezTo>
                  <a:cubicBezTo>
                    <a:pt x="6483" y="5165"/>
                    <a:pt x="6392" y="5081"/>
                    <a:pt x="6392" y="4990"/>
                  </a:cubicBezTo>
                  <a:cubicBezTo>
                    <a:pt x="6308" y="4555"/>
                    <a:pt x="6217" y="4030"/>
                    <a:pt x="6132" y="3504"/>
                  </a:cubicBezTo>
                  <a:lnTo>
                    <a:pt x="5607" y="2187"/>
                  </a:lnTo>
                  <a:cubicBezTo>
                    <a:pt x="5607" y="2187"/>
                    <a:pt x="5516" y="2103"/>
                    <a:pt x="5516" y="2011"/>
                  </a:cubicBezTo>
                  <a:lnTo>
                    <a:pt x="5165" y="1661"/>
                  </a:lnTo>
                  <a:cubicBezTo>
                    <a:pt x="4289" y="1311"/>
                    <a:pt x="3329" y="1136"/>
                    <a:pt x="2362" y="1136"/>
                  </a:cubicBezTo>
                  <a:cubicBezTo>
                    <a:pt x="2278" y="1051"/>
                    <a:pt x="2187" y="1051"/>
                    <a:pt x="2103" y="960"/>
                  </a:cubicBezTo>
                  <a:cubicBezTo>
                    <a:pt x="1753" y="785"/>
                    <a:pt x="1487" y="610"/>
                    <a:pt x="1227" y="351"/>
                  </a:cubicBezTo>
                  <a:cubicBezTo>
                    <a:pt x="877" y="260"/>
                    <a:pt x="526" y="84"/>
                    <a:pt x="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5"/>
            <p:cNvSpPr/>
            <p:nvPr/>
          </p:nvSpPr>
          <p:spPr>
            <a:xfrm>
              <a:off x="7877250" y="980875"/>
              <a:ext cx="146825" cy="162075"/>
            </a:xfrm>
            <a:custGeom>
              <a:rect b="b" l="l" r="r" t="t"/>
              <a:pathLst>
                <a:path extrusionOk="0" h="6483" w="5873">
                  <a:moveTo>
                    <a:pt x="2544" y="0"/>
                  </a:moveTo>
                  <a:cubicBezTo>
                    <a:pt x="2019" y="0"/>
                    <a:pt x="1402" y="84"/>
                    <a:pt x="876" y="259"/>
                  </a:cubicBezTo>
                  <a:cubicBezTo>
                    <a:pt x="442" y="435"/>
                    <a:pt x="351" y="610"/>
                    <a:pt x="351" y="1051"/>
                  </a:cubicBezTo>
                  <a:lnTo>
                    <a:pt x="351" y="1402"/>
                  </a:lnTo>
                  <a:cubicBezTo>
                    <a:pt x="267" y="1752"/>
                    <a:pt x="267" y="2011"/>
                    <a:pt x="267" y="2362"/>
                  </a:cubicBezTo>
                  <a:cubicBezTo>
                    <a:pt x="176" y="3154"/>
                    <a:pt x="176" y="3938"/>
                    <a:pt x="176" y="4730"/>
                  </a:cubicBezTo>
                  <a:cubicBezTo>
                    <a:pt x="176" y="5165"/>
                    <a:pt x="92" y="5606"/>
                    <a:pt x="1" y="6041"/>
                  </a:cubicBezTo>
                  <a:lnTo>
                    <a:pt x="92" y="6132"/>
                  </a:lnTo>
                  <a:lnTo>
                    <a:pt x="92" y="6041"/>
                  </a:lnTo>
                  <a:lnTo>
                    <a:pt x="176" y="6041"/>
                  </a:lnTo>
                  <a:cubicBezTo>
                    <a:pt x="876" y="5781"/>
                    <a:pt x="1493" y="5690"/>
                    <a:pt x="2194" y="5606"/>
                  </a:cubicBezTo>
                  <a:cubicBezTo>
                    <a:pt x="2383" y="5582"/>
                    <a:pt x="2565" y="5570"/>
                    <a:pt x="2743" y="5570"/>
                  </a:cubicBezTo>
                  <a:cubicBezTo>
                    <a:pt x="3224" y="5570"/>
                    <a:pt x="3671" y="5653"/>
                    <a:pt x="4121" y="5781"/>
                  </a:cubicBezTo>
                  <a:cubicBezTo>
                    <a:pt x="4731" y="5956"/>
                    <a:pt x="5172" y="6216"/>
                    <a:pt x="5698" y="6391"/>
                  </a:cubicBezTo>
                  <a:cubicBezTo>
                    <a:pt x="5782" y="6482"/>
                    <a:pt x="5782" y="6482"/>
                    <a:pt x="5873" y="6482"/>
                  </a:cubicBezTo>
                  <a:lnTo>
                    <a:pt x="5873" y="6307"/>
                  </a:lnTo>
                  <a:cubicBezTo>
                    <a:pt x="5698" y="5690"/>
                    <a:pt x="5522" y="5165"/>
                    <a:pt x="5431" y="4555"/>
                  </a:cubicBezTo>
                  <a:cubicBezTo>
                    <a:pt x="5256" y="3588"/>
                    <a:pt x="5081" y="2712"/>
                    <a:pt x="4731" y="1927"/>
                  </a:cubicBezTo>
                  <a:cubicBezTo>
                    <a:pt x="4555" y="1486"/>
                    <a:pt x="4471" y="1135"/>
                    <a:pt x="4205" y="785"/>
                  </a:cubicBezTo>
                  <a:cubicBezTo>
                    <a:pt x="4121" y="701"/>
                    <a:pt x="4030" y="435"/>
                    <a:pt x="4030" y="259"/>
                  </a:cubicBezTo>
                  <a:cubicBezTo>
                    <a:pt x="3946" y="175"/>
                    <a:pt x="3946" y="84"/>
                    <a:pt x="3771" y="84"/>
                  </a:cubicBezTo>
                  <a:cubicBezTo>
                    <a:pt x="3420" y="84"/>
                    <a:pt x="2979" y="0"/>
                    <a:pt x="2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7669300" y="972100"/>
              <a:ext cx="142275" cy="148950"/>
            </a:xfrm>
            <a:custGeom>
              <a:rect b="b" l="l" r="r" t="t"/>
              <a:pathLst>
                <a:path extrusionOk="0" h="5958" w="5691">
                  <a:moveTo>
                    <a:pt x="3238" y="1"/>
                  </a:moveTo>
                  <a:cubicBezTo>
                    <a:pt x="2537" y="176"/>
                    <a:pt x="1837" y="351"/>
                    <a:pt x="1136" y="435"/>
                  </a:cubicBezTo>
                  <a:lnTo>
                    <a:pt x="877" y="702"/>
                  </a:lnTo>
                  <a:cubicBezTo>
                    <a:pt x="786" y="1136"/>
                    <a:pt x="610" y="1577"/>
                    <a:pt x="526" y="2012"/>
                  </a:cubicBezTo>
                  <a:cubicBezTo>
                    <a:pt x="435" y="2362"/>
                    <a:pt x="351" y="2804"/>
                    <a:pt x="260" y="3154"/>
                  </a:cubicBezTo>
                  <a:cubicBezTo>
                    <a:pt x="176" y="3413"/>
                    <a:pt x="176" y="3680"/>
                    <a:pt x="85" y="3855"/>
                  </a:cubicBezTo>
                  <a:cubicBezTo>
                    <a:pt x="85" y="4380"/>
                    <a:pt x="1" y="4815"/>
                    <a:pt x="1" y="5256"/>
                  </a:cubicBezTo>
                  <a:lnTo>
                    <a:pt x="1" y="5340"/>
                  </a:lnTo>
                  <a:lnTo>
                    <a:pt x="85" y="5340"/>
                  </a:lnTo>
                  <a:cubicBezTo>
                    <a:pt x="260" y="5256"/>
                    <a:pt x="351" y="5256"/>
                    <a:pt x="526" y="5165"/>
                  </a:cubicBezTo>
                  <a:cubicBezTo>
                    <a:pt x="679" y="5141"/>
                    <a:pt x="832" y="5131"/>
                    <a:pt x="984" y="5131"/>
                  </a:cubicBezTo>
                  <a:cubicBezTo>
                    <a:pt x="1357" y="5131"/>
                    <a:pt x="1730" y="5192"/>
                    <a:pt x="2103" y="5256"/>
                  </a:cubicBezTo>
                  <a:cubicBezTo>
                    <a:pt x="2537" y="5432"/>
                    <a:pt x="2979" y="5432"/>
                    <a:pt x="3329" y="5866"/>
                  </a:cubicBezTo>
                  <a:cubicBezTo>
                    <a:pt x="3413" y="5957"/>
                    <a:pt x="3589" y="5957"/>
                    <a:pt x="3680" y="5957"/>
                  </a:cubicBezTo>
                  <a:lnTo>
                    <a:pt x="3589" y="5866"/>
                  </a:lnTo>
                  <a:lnTo>
                    <a:pt x="3504" y="5782"/>
                  </a:lnTo>
                  <a:cubicBezTo>
                    <a:pt x="3504" y="5691"/>
                    <a:pt x="3413" y="5607"/>
                    <a:pt x="3413" y="5607"/>
                  </a:cubicBezTo>
                  <a:lnTo>
                    <a:pt x="3413" y="5081"/>
                  </a:lnTo>
                  <a:cubicBezTo>
                    <a:pt x="3504" y="4380"/>
                    <a:pt x="3764" y="3680"/>
                    <a:pt x="4030" y="3063"/>
                  </a:cubicBezTo>
                  <a:cubicBezTo>
                    <a:pt x="4464" y="2278"/>
                    <a:pt x="4815" y="1402"/>
                    <a:pt x="5340" y="702"/>
                  </a:cubicBezTo>
                  <a:cubicBezTo>
                    <a:pt x="5432" y="526"/>
                    <a:pt x="5516" y="435"/>
                    <a:pt x="5607" y="351"/>
                  </a:cubicBezTo>
                  <a:lnTo>
                    <a:pt x="5607" y="260"/>
                  </a:lnTo>
                  <a:cubicBezTo>
                    <a:pt x="5691" y="260"/>
                    <a:pt x="5691" y="176"/>
                    <a:pt x="5691" y="176"/>
                  </a:cubicBezTo>
                  <a:lnTo>
                    <a:pt x="5691" y="85"/>
                  </a:lnTo>
                  <a:cubicBezTo>
                    <a:pt x="5256" y="85"/>
                    <a:pt x="4906" y="85"/>
                    <a:pt x="4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7759000" y="976475"/>
              <a:ext cx="109525" cy="146675"/>
            </a:xfrm>
            <a:custGeom>
              <a:rect b="b" l="l" r="r" t="t"/>
              <a:pathLst>
                <a:path extrusionOk="0" h="5867" w="4381">
                  <a:moveTo>
                    <a:pt x="2628" y="1"/>
                  </a:moveTo>
                  <a:cubicBezTo>
                    <a:pt x="2369" y="1"/>
                    <a:pt x="2278" y="85"/>
                    <a:pt x="2103" y="260"/>
                  </a:cubicBezTo>
                  <a:cubicBezTo>
                    <a:pt x="2019" y="260"/>
                    <a:pt x="2019" y="351"/>
                    <a:pt x="2019" y="435"/>
                  </a:cubicBezTo>
                  <a:cubicBezTo>
                    <a:pt x="1318" y="1311"/>
                    <a:pt x="968" y="2278"/>
                    <a:pt x="442" y="3238"/>
                  </a:cubicBezTo>
                  <a:cubicBezTo>
                    <a:pt x="267" y="3680"/>
                    <a:pt x="176" y="4030"/>
                    <a:pt x="92" y="4465"/>
                  </a:cubicBezTo>
                  <a:cubicBezTo>
                    <a:pt x="1" y="4815"/>
                    <a:pt x="92" y="5165"/>
                    <a:pt x="1" y="5516"/>
                  </a:cubicBezTo>
                  <a:lnTo>
                    <a:pt x="1" y="5691"/>
                  </a:lnTo>
                  <a:lnTo>
                    <a:pt x="92" y="5782"/>
                  </a:lnTo>
                  <a:cubicBezTo>
                    <a:pt x="526" y="5516"/>
                    <a:pt x="968" y="5432"/>
                    <a:pt x="1402" y="5432"/>
                  </a:cubicBezTo>
                  <a:cubicBezTo>
                    <a:pt x="1710" y="5386"/>
                    <a:pt x="2017" y="5342"/>
                    <a:pt x="2324" y="5342"/>
                  </a:cubicBezTo>
                  <a:cubicBezTo>
                    <a:pt x="2630" y="5342"/>
                    <a:pt x="2937" y="5386"/>
                    <a:pt x="3245" y="5516"/>
                  </a:cubicBezTo>
                  <a:cubicBezTo>
                    <a:pt x="3504" y="5607"/>
                    <a:pt x="3771" y="5691"/>
                    <a:pt x="4030" y="5866"/>
                  </a:cubicBezTo>
                  <a:lnTo>
                    <a:pt x="4121" y="5866"/>
                  </a:lnTo>
                  <a:lnTo>
                    <a:pt x="4121" y="5782"/>
                  </a:lnTo>
                  <a:lnTo>
                    <a:pt x="4030" y="5691"/>
                  </a:lnTo>
                  <a:lnTo>
                    <a:pt x="4030" y="5257"/>
                  </a:lnTo>
                  <a:cubicBezTo>
                    <a:pt x="4121" y="4640"/>
                    <a:pt x="4205" y="3939"/>
                    <a:pt x="4205" y="3238"/>
                  </a:cubicBezTo>
                  <a:cubicBezTo>
                    <a:pt x="4296" y="2454"/>
                    <a:pt x="4296" y="1578"/>
                    <a:pt x="4296" y="786"/>
                  </a:cubicBezTo>
                  <a:cubicBezTo>
                    <a:pt x="4380" y="611"/>
                    <a:pt x="4296" y="527"/>
                    <a:pt x="4205" y="435"/>
                  </a:cubicBezTo>
                  <a:lnTo>
                    <a:pt x="4121" y="435"/>
                  </a:lnTo>
                  <a:cubicBezTo>
                    <a:pt x="3679" y="176"/>
                    <a:pt x="3154" y="85"/>
                    <a:pt x="2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7592575" y="834050"/>
              <a:ext cx="195000" cy="166450"/>
            </a:xfrm>
            <a:custGeom>
              <a:rect b="b" l="l" r="r" t="t"/>
              <a:pathLst>
                <a:path extrusionOk="0" h="6658" w="7800">
                  <a:moveTo>
                    <a:pt x="7709" y="1"/>
                  </a:moveTo>
                  <a:lnTo>
                    <a:pt x="7625" y="92"/>
                  </a:lnTo>
                  <a:lnTo>
                    <a:pt x="7449" y="92"/>
                  </a:lnTo>
                  <a:cubicBezTo>
                    <a:pt x="6658" y="267"/>
                    <a:pt x="5957" y="351"/>
                    <a:pt x="5256" y="702"/>
                  </a:cubicBezTo>
                  <a:cubicBezTo>
                    <a:pt x="4906" y="793"/>
                    <a:pt x="4471" y="1052"/>
                    <a:pt x="4030" y="1227"/>
                  </a:cubicBezTo>
                  <a:cubicBezTo>
                    <a:pt x="3771" y="1402"/>
                    <a:pt x="3420" y="1578"/>
                    <a:pt x="3070" y="1844"/>
                  </a:cubicBezTo>
                  <a:cubicBezTo>
                    <a:pt x="2719" y="2194"/>
                    <a:pt x="2369" y="2545"/>
                    <a:pt x="2019" y="2979"/>
                  </a:cubicBezTo>
                  <a:cubicBezTo>
                    <a:pt x="1493" y="3596"/>
                    <a:pt x="1052" y="4205"/>
                    <a:pt x="701" y="4997"/>
                  </a:cubicBezTo>
                  <a:cubicBezTo>
                    <a:pt x="442" y="5523"/>
                    <a:pt x="267" y="6048"/>
                    <a:pt x="1" y="6574"/>
                  </a:cubicBezTo>
                  <a:lnTo>
                    <a:pt x="1" y="6658"/>
                  </a:lnTo>
                  <a:lnTo>
                    <a:pt x="176" y="6658"/>
                  </a:lnTo>
                  <a:cubicBezTo>
                    <a:pt x="526" y="6399"/>
                    <a:pt x="968" y="6132"/>
                    <a:pt x="1402" y="6048"/>
                  </a:cubicBezTo>
                  <a:cubicBezTo>
                    <a:pt x="2019" y="5873"/>
                    <a:pt x="2544" y="5782"/>
                    <a:pt x="3154" y="5782"/>
                  </a:cubicBezTo>
                  <a:cubicBezTo>
                    <a:pt x="3245" y="5782"/>
                    <a:pt x="3420" y="5782"/>
                    <a:pt x="3504" y="5873"/>
                  </a:cubicBezTo>
                  <a:cubicBezTo>
                    <a:pt x="3565" y="5873"/>
                    <a:pt x="3663" y="5911"/>
                    <a:pt x="3747" y="5911"/>
                  </a:cubicBezTo>
                  <a:cubicBezTo>
                    <a:pt x="3788" y="5911"/>
                    <a:pt x="3827" y="5901"/>
                    <a:pt x="3855" y="5873"/>
                  </a:cubicBezTo>
                  <a:cubicBezTo>
                    <a:pt x="3946" y="5873"/>
                    <a:pt x="3946" y="5698"/>
                    <a:pt x="3946" y="5523"/>
                  </a:cubicBezTo>
                  <a:lnTo>
                    <a:pt x="4030" y="5523"/>
                  </a:lnTo>
                  <a:lnTo>
                    <a:pt x="4555" y="4205"/>
                  </a:lnTo>
                  <a:cubicBezTo>
                    <a:pt x="4822" y="3680"/>
                    <a:pt x="4997" y="3154"/>
                    <a:pt x="5431" y="2720"/>
                  </a:cubicBezTo>
                  <a:cubicBezTo>
                    <a:pt x="5606" y="2369"/>
                    <a:pt x="5873" y="2103"/>
                    <a:pt x="6048" y="1844"/>
                  </a:cubicBezTo>
                  <a:cubicBezTo>
                    <a:pt x="6307" y="1578"/>
                    <a:pt x="6482" y="1318"/>
                    <a:pt x="6749" y="1143"/>
                  </a:cubicBezTo>
                  <a:lnTo>
                    <a:pt x="7709" y="176"/>
                  </a:lnTo>
                  <a:cubicBezTo>
                    <a:pt x="7800" y="176"/>
                    <a:pt x="7800" y="92"/>
                    <a:pt x="7800" y="92"/>
                  </a:cubicBezTo>
                  <a:lnTo>
                    <a:pt x="77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5"/>
            <p:cNvSpPr/>
            <p:nvPr/>
          </p:nvSpPr>
          <p:spPr>
            <a:xfrm>
              <a:off x="7881625" y="822600"/>
              <a:ext cx="155600" cy="186675"/>
            </a:xfrm>
            <a:custGeom>
              <a:rect b="b" l="l" r="r" t="t"/>
              <a:pathLst>
                <a:path extrusionOk="0" h="7467" w="6224">
                  <a:moveTo>
                    <a:pt x="1555" y="0"/>
                  </a:moveTo>
                  <a:cubicBezTo>
                    <a:pt x="1448" y="0"/>
                    <a:pt x="1339" y="8"/>
                    <a:pt x="1227" y="24"/>
                  </a:cubicBezTo>
                  <a:lnTo>
                    <a:pt x="877" y="24"/>
                  </a:lnTo>
                  <a:cubicBezTo>
                    <a:pt x="793" y="109"/>
                    <a:pt x="793" y="284"/>
                    <a:pt x="793" y="459"/>
                  </a:cubicBezTo>
                  <a:cubicBezTo>
                    <a:pt x="701" y="809"/>
                    <a:pt x="617" y="1160"/>
                    <a:pt x="617" y="1510"/>
                  </a:cubicBezTo>
                  <a:cubicBezTo>
                    <a:pt x="526" y="1952"/>
                    <a:pt x="526" y="2302"/>
                    <a:pt x="526" y="2652"/>
                  </a:cubicBezTo>
                  <a:cubicBezTo>
                    <a:pt x="442" y="3353"/>
                    <a:pt x="267" y="3963"/>
                    <a:pt x="176" y="4663"/>
                  </a:cubicBezTo>
                  <a:cubicBezTo>
                    <a:pt x="176" y="5014"/>
                    <a:pt x="92" y="5455"/>
                    <a:pt x="92" y="5806"/>
                  </a:cubicBezTo>
                  <a:cubicBezTo>
                    <a:pt x="1" y="6590"/>
                    <a:pt x="176" y="6506"/>
                    <a:pt x="176" y="6682"/>
                  </a:cubicBezTo>
                  <a:cubicBezTo>
                    <a:pt x="176" y="6682"/>
                    <a:pt x="267" y="6682"/>
                    <a:pt x="267" y="6590"/>
                  </a:cubicBezTo>
                  <a:cubicBezTo>
                    <a:pt x="701" y="6415"/>
                    <a:pt x="1143" y="6240"/>
                    <a:pt x="1577" y="6156"/>
                  </a:cubicBezTo>
                  <a:cubicBezTo>
                    <a:pt x="2369" y="6156"/>
                    <a:pt x="3154" y="6156"/>
                    <a:pt x="3946" y="6331"/>
                  </a:cubicBezTo>
                  <a:cubicBezTo>
                    <a:pt x="4731" y="6506"/>
                    <a:pt x="5523" y="6766"/>
                    <a:pt x="6048" y="7382"/>
                  </a:cubicBezTo>
                  <a:cubicBezTo>
                    <a:pt x="6132" y="7382"/>
                    <a:pt x="6132" y="7466"/>
                    <a:pt x="6132" y="7466"/>
                  </a:cubicBezTo>
                  <a:cubicBezTo>
                    <a:pt x="6223" y="7466"/>
                    <a:pt x="6223" y="7382"/>
                    <a:pt x="6223" y="7382"/>
                  </a:cubicBezTo>
                  <a:lnTo>
                    <a:pt x="6223" y="7291"/>
                  </a:lnTo>
                  <a:lnTo>
                    <a:pt x="6223" y="6506"/>
                  </a:lnTo>
                  <a:cubicBezTo>
                    <a:pt x="6223" y="6065"/>
                    <a:pt x="6132" y="5715"/>
                    <a:pt x="6132" y="5280"/>
                  </a:cubicBezTo>
                  <a:cubicBezTo>
                    <a:pt x="6132" y="4839"/>
                    <a:pt x="6132" y="4488"/>
                    <a:pt x="5873" y="4054"/>
                  </a:cubicBezTo>
                  <a:cubicBezTo>
                    <a:pt x="5782" y="3879"/>
                    <a:pt x="5698" y="3612"/>
                    <a:pt x="5607" y="3437"/>
                  </a:cubicBezTo>
                  <a:cubicBezTo>
                    <a:pt x="5432" y="3087"/>
                    <a:pt x="5347" y="2736"/>
                    <a:pt x="5081" y="2477"/>
                  </a:cubicBezTo>
                  <a:cubicBezTo>
                    <a:pt x="4731" y="1952"/>
                    <a:pt x="4380" y="1426"/>
                    <a:pt x="3855" y="1076"/>
                  </a:cubicBezTo>
                  <a:cubicBezTo>
                    <a:pt x="3855" y="985"/>
                    <a:pt x="3771" y="985"/>
                    <a:pt x="3771" y="985"/>
                  </a:cubicBezTo>
                  <a:cubicBezTo>
                    <a:pt x="3504" y="725"/>
                    <a:pt x="3154" y="550"/>
                    <a:pt x="2895" y="375"/>
                  </a:cubicBezTo>
                  <a:cubicBezTo>
                    <a:pt x="2465" y="157"/>
                    <a:pt x="2035" y="0"/>
                    <a:pt x="15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5"/>
            <p:cNvSpPr/>
            <p:nvPr/>
          </p:nvSpPr>
          <p:spPr>
            <a:xfrm>
              <a:off x="7485919" y="814450"/>
              <a:ext cx="772950" cy="689725"/>
            </a:xfrm>
            <a:custGeom>
              <a:rect b="b" l="l" r="r" t="t"/>
              <a:pathLst>
                <a:path extrusionOk="0" h="27589" w="30918">
                  <a:moveTo>
                    <a:pt x="15943" y="175"/>
                  </a:moveTo>
                  <a:cubicBezTo>
                    <a:pt x="16118" y="175"/>
                    <a:pt x="16202" y="259"/>
                    <a:pt x="16377" y="259"/>
                  </a:cubicBezTo>
                  <a:cubicBezTo>
                    <a:pt x="16377" y="259"/>
                    <a:pt x="16468" y="350"/>
                    <a:pt x="16468" y="435"/>
                  </a:cubicBezTo>
                  <a:cubicBezTo>
                    <a:pt x="16468" y="701"/>
                    <a:pt x="16377" y="960"/>
                    <a:pt x="16377" y="1311"/>
                  </a:cubicBezTo>
                  <a:cubicBezTo>
                    <a:pt x="16377" y="1577"/>
                    <a:pt x="16293" y="1927"/>
                    <a:pt x="16293" y="2186"/>
                  </a:cubicBezTo>
                  <a:cubicBezTo>
                    <a:pt x="16202" y="2628"/>
                    <a:pt x="16202" y="3153"/>
                    <a:pt x="16118" y="3588"/>
                  </a:cubicBezTo>
                  <a:cubicBezTo>
                    <a:pt x="16027" y="3854"/>
                    <a:pt x="16027" y="4113"/>
                    <a:pt x="15943" y="4464"/>
                  </a:cubicBezTo>
                  <a:cubicBezTo>
                    <a:pt x="15943" y="4905"/>
                    <a:pt x="15852" y="5340"/>
                    <a:pt x="15768" y="5865"/>
                  </a:cubicBezTo>
                  <a:cubicBezTo>
                    <a:pt x="15768" y="6216"/>
                    <a:pt x="15768" y="6566"/>
                    <a:pt x="15677" y="6916"/>
                  </a:cubicBezTo>
                  <a:lnTo>
                    <a:pt x="15677" y="7008"/>
                  </a:lnTo>
                  <a:lnTo>
                    <a:pt x="15501" y="7008"/>
                  </a:lnTo>
                  <a:cubicBezTo>
                    <a:pt x="15151" y="6832"/>
                    <a:pt x="14801" y="6566"/>
                    <a:pt x="14541" y="6482"/>
                  </a:cubicBezTo>
                  <a:cubicBezTo>
                    <a:pt x="14100" y="6391"/>
                    <a:pt x="13665" y="6391"/>
                    <a:pt x="13224" y="6307"/>
                  </a:cubicBezTo>
                  <a:cubicBezTo>
                    <a:pt x="12790" y="6307"/>
                    <a:pt x="12439" y="6216"/>
                    <a:pt x="11998" y="6216"/>
                  </a:cubicBezTo>
                  <a:cubicBezTo>
                    <a:pt x="11745" y="6197"/>
                    <a:pt x="11489" y="6187"/>
                    <a:pt x="11229" y="6187"/>
                  </a:cubicBezTo>
                  <a:cubicBezTo>
                    <a:pt x="10322" y="6187"/>
                    <a:pt x="9382" y="6314"/>
                    <a:pt x="8494" y="6657"/>
                  </a:cubicBezTo>
                  <a:lnTo>
                    <a:pt x="8319" y="6657"/>
                  </a:lnTo>
                  <a:cubicBezTo>
                    <a:pt x="8319" y="6566"/>
                    <a:pt x="8319" y="6482"/>
                    <a:pt x="8410" y="6482"/>
                  </a:cubicBezTo>
                  <a:cubicBezTo>
                    <a:pt x="8585" y="6041"/>
                    <a:pt x="8844" y="5606"/>
                    <a:pt x="9020" y="5081"/>
                  </a:cubicBezTo>
                  <a:cubicBezTo>
                    <a:pt x="9195" y="4639"/>
                    <a:pt x="9370" y="4113"/>
                    <a:pt x="9720" y="3763"/>
                  </a:cubicBezTo>
                  <a:cubicBezTo>
                    <a:pt x="9895" y="3413"/>
                    <a:pt x="10246" y="3062"/>
                    <a:pt x="10512" y="2803"/>
                  </a:cubicBezTo>
                  <a:cubicBezTo>
                    <a:pt x="10596" y="2628"/>
                    <a:pt x="10771" y="2453"/>
                    <a:pt x="10862" y="2278"/>
                  </a:cubicBezTo>
                  <a:lnTo>
                    <a:pt x="11388" y="1752"/>
                  </a:lnTo>
                  <a:lnTo>
                    <a:pt x="12089" y="1051"/>
                  </a:lnTo>
                  <a:cubicBezTo>
                    <a:pt x="12348" y="876"/>
                    <a:pt x="12523" y="785"/>
                    <a:pt x="12790" y="701"/>
                  </a:cubicBezTo>
                  <a:cubicBezTo>
                    <a:pt x="13049" y="526"/>
                    <a:pt x="13315" y="350"/>
                    <a:pt x="13665" y="350"/>
                  </a:cubicBezTo>
                  <a:cubicBezTo>
                    <a:pt x="13841" y="259"/>
                    <a:pt x="13925" y="259"/>
                    <a:pt x="14100" y="259"/>
                  </a:cubicBezTo>
                  <a:cubicBezTo>
                    <a:pt x="14801" y="259"/>
                    <a:pt x="15326" y="175"/>
                    <a:pt x="15943" y="175"/>
                  </a:cubicBezTo>
                  <a:close/>
                  <a:moveTo>
                    <a:pt x="11998" y="785"/>
                  </a:moveTo>
                  <a:lnTo>
                    <a:pt x="12089" y="876"/>
                  </a:lnTo>
                  <a:cubicBezTo>
                    <a:pt x="12089" y="876"/>
                    <a:pt x="12089" y="960"/>
                    <a:pt x="11998" y="960"/>
                  </a:cubicBezTo>
                  <a:lnTo>
                    <a:pt x="11038" y="1927"/>
                  </a:lnTo>
                  <a:cubicBezTo>
                    <a:pt x="10771" y="2102"/>
                    <a:pt x="10596" y="2362"/>
                    <a:pt x="10337" y="2628"/>
                  </a:cubicBezTo>
                  <a:cubicBezTo>
                    <a:pt x="10162" y="2887"/>
                    <a:pt x="9895" y="3153"/>
                    <a:pt x="9720" y="3504"/>
                  </a:cubicBezTo>
                  <a:cubicBezTo>
                    <a:pt x="9286" y="3938"/>
                    <a:pt x="9111" y="4464"/>
                    <a:pt x="8844" y="4989"/>
                  </a:cubicBezTo>
                  <a:lnTo>
                    <a:pt x="8319" y="6307"/>
                  </a:lnTo>
                  <a:lnTo>
                    <a:pt x="8235" y="6307"/>
                  </a:lnTo>
                  <a:cubicBezTo>
                    <a:pt x="8235" y="6482"/>
                    <a:pt x="8235" y="6657"/>
                    <a:pt x="8144" y="6657"/>
                  </a:cubicBezTo>
                  <a:cubicBezTo>
                    <a:pt x="8116" y="6685"/>
                    <a:pt x="8077" y="6695"/>
                    <a:pt x="8036" y="6695"/>
                  </a:cubicBezTo>
                  <a:cubicBezTo>
                    <a:pt x="7952" y="6695"/>
                    <a:pt x="7854" y="6657"/>
                    <a:pt x="7793" y="6657"/>
                  </a:cubicBezTo>
                  <a:cubicBezTo>
                    <a:pt x="7709" y="6566"/>
                    <a:pt x="7534" y="6566"/>
                    <a:pt x="7443" y="6566"/>
                  </a:cubicBezTo>
                  <a:cubicBezTo>
                    <a:pt x="6833" y="6566"/>
                    <a:pt x="6308" y="6657"/>
                    <a:pt x="5691" y="6832"/>
                  </a:cubicBezTo>
                  <a:cubicBezTo>
                    <a:pt x="5257" y="6916"/>
                    <a:pt x="4815" y="7183"/>
                    <a:pt x="4465" y="7442"/>
                  </a:cubicBezTo>
                  <a:lnTo>
                    <a:pt x="4290" y="7442"/>
                  </a:lnTo>
                  <a:lnTo>
                    <a:pt x="4290" y="7358"/>
                  </a:lnTo>
                  <a:cubicBezTo>
                    <a:pt x="4556" y="6832"/>
                    <a:pt x="4731" y="6307"/>
                    <a:pt x="4990" y="5781"/>
                  </a:cubicBezTo>
                  <a:cubicBezTo>
                    <a:pt x="5341" y="4989"/>
                    <a:pt x="5782" y="4380"/>
                    <a:pt x="6308" y="3763"/>
                  </a:cubicBezTo>
                  <a:cubicBezTo>
                    <a:pt x="6658" y="3329"/>
                    <a:pt x="7008" y="2887"/>
                    <a:pt x="7359" y="2628"/>
                  </a:cubicBezTo>
                  <a:cubicBezTo>
                    <a:pt x="7709" y="2362"/>
                    <a:pt x="8060" y="2186"/>
                    <a:pt x="8319" y="2011"/>
                  </a:cubicBezTo>
                  <a:cubicBezTo>
                    <a:pt x="8760" y="1836"/>
                    <a:pt x="9195" y="1577"/>
                    <a:pt x="9545" y="1486"/>
                  </a:cubicBezTo>
                  <a:cubicBezTo>
                    <a:pt x="10246" y="1135"/>
                    <a:pt x="10947" y="1051"/>
                    <a:pt x="11738" y="876"/>
                  </a:cubicBezTo>
                  <a:cubicBezTo>
                    <a:pt x="11822" y="876"/>
                    <a:pt x="11914" y="876"/>
                    <a:pt x="11998" y="785"/>
                  </a:cubicBezTo>
                  <a:close/>
                  <a:moveTo>
                    <a:pt x="17406" y="326"/>
                  </a:moveTo>
                  <a:cubicBezTo>
                    <a:pt x="17886" y="326"/>
                    <a:pt x="18316" y="483"/>
                    <a:pt x="18746" y="701"/>
                  </a:cubicBezTo>
                  <a:cubicBezTo>
                    <a:pt x="19096" y="876"/>
                    <a:pt x="19355" y="1135"/>
                    <a:pt x="19706" y="1402"/>
                  </a:cubicBezTo>
                  <a:cubicBezTo>
                    <a:pt x="20231" y="1752"/>
                    <a:pt x="20582" y="2278"/>
                    <a:pt x="20932" y="2803"/>
                  </a:cubicBezTo>
                  <a:cubicBezTo>
                    <a:pt x="21198" y="3062"/>
                    <a:pt x="21283" y="3413"/>
                    <a:pt x="21458" y="3763"/>
                  </a:cubicBezTo>
                  <a:cubicBezTo>
                    <a:pt x="21549" y="3938"/>
                    <a:pt x="21633" y="4205"/>
                    <a:pt x="21724" y="4380"/>
                  </a:cubicBezTo>
                  <a:cubicBezTo>
                    <a:pt x="21983" y="4814"/>
                    <a:pt x="21983" y="5165"/>
                    <a:pt x="21983" y="5606"/>
                  </a:cubicBezTo>
                  <a:cubicBezTo>
                    <a:pt x="21983" y="6041"/>
                    <a:pt x="22074" y="6391"/>
                    <a:pt x="22074" y="6832"/>
                  </a:cubicBezTo>
                  <a:lnTo>
                    <a:pt x="22074" y="7708"/>
                  </a:lnTo>
                  <a:cubicBezTo>
                    <a:pt x="22074" y="7708"/>
                    <a:pt x="22074" y="7792"/>
                    <a:pt x="21983" y="7792"/>
                  </a:cubicBezTo>
                  <a:lnTo>
                    <a:pt x="21899" y="7708"/>
                  </a:lnTo>
                  <a:cubicBezTo>
                    <a:pt x="21374" y="7092"/>
                    <a:pt x="20582" y="6832"/>
                    <a:pt x="19797" y="6657"/>
                  </a:cubicBezTo>
                  <a:cubicBezTo>
                    <a:pt x="19005" y="6482"/>
                    <a:pt x="18220" y="6482"/>
                    <a:pt x="17428" y="6482"/>
                  </a:cubicBezTo>
                  <a:cubicBezTo>
                    <a:pt x="16994" y="6566"/>
                    <a:pt x="16552" y="6741"/>
                    <a:pt x="16118" y="6916"/>
                  </a:cubicBezTo>
                  <a:cubicBezTo>
                    <a:pt x="16118" y="7008"/>
                    <a:pt x="16027" y="7008"/>
                    <a:pt x="16027" y="7008"/>
                  </a:cubicBezTo>
                  <a:cubicBezTo>
                    <a:pt x="16027" y="6832"/>
                    <a:pt x="15852" y="6916"/>
                    <a:pt x="15943" y="6132"/>
                  </a:cubicBezTo>
                  <a:cubicBezTo>
                    <a:pt x="15943" y="5781"/>
                    <a:pt x="16027" y="5340"/>
                    <a:pt x="16027" y="4989"/>
                  </a:cubicBezTo>
                  <a:cubicBezTo>
                    <a:pt x="16118" y="4289"/>
                    <a:pt x="16293" y="3679"/>
                    <a:pt x="16377" y="2978"/>
                  </a:cubicBezTo>
                  <a:cubicBezTo>
                    <a:pt x="16377" y="2628"/>
                    <a:pt x="16377" y="2278"/>
                    <a:pt x="16468" y="1836"/>
                  </a:cubicBezTo>
                  <a:cubicBezTo>
                    <a:pt x="16468" y="1486"/>
                    <a:pt x="16552" y="1135"/>
                    <a:pt x="16644" y="785"/>
                  </a:cubicBezTo>
                  <a:cubicBezTo>
                    <a:pt x="16644" y="610"/>
                    <a:pt x="16644" y="435"/>
                    <a:pt x="16728" y="350"/>
                  </a:cubicBezTo>
                  <a:lnTo>
                    <a:pt x="17078" y="350"/>
                  </a:lnTo>
                  <a:cubicBezTo>
                    <a:pt x="17190" y="334"/>
                    <a:pt x="17299" y="326"/>
                    <a:pt x="17406" y="326"/>
                  </a:cubicBezTo>
                  <a:close/>
                  <a:moveTo>
                    <a:pt x="19684" y="1098"/>
                  </a:moveTo>
                  <a:cubicBezTo>
                    <a:pt x="19696" y="1098"/>
                    <a:pt x="19706" y="1107"/>
                    <a:pt x="19706" y="1135"/>
                  </a:cubicBezTo>
                  <a:cubicBezTo>
                    <a:pt x="20147" y="1226"/>
                    <a:pt x="20498" y="1311"/>
                    <a:pt x="20932" y="1402"/>
                  </a:cubicBezTo>
                  <a:cubicBezTo>
                    <a:pt x="21374" y="1486"/>
                    <a:pt x="21899" y="1661"/>
                    <a:pt x="22425" y="1836"/>
                  </a:cubicBezTo>
                  <a:cubicBezTo>
                    <a:pt x="22600" y="1927"/>
                    <a:pt x="22859" y="2011"/>
                    <a:pt x="23034" y="2102"/>
                  </a:cubicBezTo>
                  <a:cubicBezTo>
                    <a:pt x="23125" y="2186"/>
                    <a:pt x="23210" y="2186"/>
                    <a:pt x="23210" y="2278"/>
                  </a:cubicBezTo>
                  <a:cubicBezTo>
                    <a:pt x="23651" y="2453"/>
                    <a:pt x="23910" y="2628"/>
                    <a:pt x="24177" y="2978"/>
                  </a:cubicBezTo>
                  <a:cubicBezTo>
                    <a:pt x="24352" y="3238"/>
                    <a:pt x="24527" y="3413"/>
                    <a:pt x="24702" y="3588"/>
                  </a:cubicBezTo>
                  <a:cubicBezTo>
                    <a:pt x="25137" y="4205"/>
                    <a:pt x="25578" y="4814"/>
                    <a:pt x="25837" y="5515"/>
                  </a:cubicBezTo>
                  <a:cubicBezTo>
                    <a:pt x="25928" y="5865"/>
                    <a:pt x="26013" y="6307"/>
                    <a:pt x="26104" y="6657"/>
                  </a:cubicBezTo>
                  <a:cubicBezTo>
                    <a:pt x="26279" y="7092"/>
                    <a:pt x="26363" y="7617"/>
                    <a:pt x="26454" y="8059"/>
                  </a:cubicBezTo>
                  <a:cubicBezTo>
                    <a:pt x="26538" y="8318"/>
                    <a:pt x="26538" y="8668"/>
                    <a:pt x="26629" y="8935"/>
                  </a:cubicBezTo>
                  <a:cubicBezTo>
                    <a:pt x="26629" y="9019"/>
                    <a:pt x="26538" y="9110"/>
                    <a:pt x="26538" y="9110"/>
                  </a:cubicBezTo>
                  <a:cubicBezTo>
                    <a:pt x="26454" y="9110"/>
                    <a:pt x="26454" y="9110"/>
                    <a:pt x="26363" y="9019"/>
                  </a:cubicBezTo>
                  <a:cubicBezTo>
                    <a:pt x="26279" y="8935"/>
                    <a:pt x="26104" y="8843"/>
                    <a:pt x="25928" y="8759"/>
                  </a:cubicBezTo>
                  <a:cubicBezTo>
                    <a:pt x="25312" y="8493"/>
                    <a:pt x="24786" y="8234"/>
                    <a:pt x="24177" y="8059"/>
                  </a:cubicBezTo>
                  <a:lnTo>
                    <a:pt x="22334" y="7792"/>
                  </a:lnTo>
                  <a:cubicBezTo>
                    <a:pt x="22250" y="7708"/>
                    <a:pt x="22250" y="7708"/>
                    <a:pt x="22250" y="7617"/>
                  </a:cubicBezTo>
                  <a:cubicBezTo>
                    <a:pt x="22250" y="7008"/>
                    <a:pt x="22158" y="6482"/>
                    <a:pt x="22158" y="5956"/>
                  </a:cubicBezTo>
                  <a:cubicBezTo>
                    <a:pt x="22158" y="5606"/>
                    <a:pt x="22158" y="5256"/>
                    <a:pt x="22074" y="4905"/>
                  </a:cubicBezTo>
                  <a:cubicBezTo>
                    <a:pt x="21983" y="4380"/>
                    <a:pt x="21724" y="3938"/>
                    <a:pt x="21549" y="3504"/>
                  </a:cubicBezTo>
                  <a:cubicBezTo>
                    <a:pt x="21198" y="2803"/>
                    <a:pt x="20673" y="2186"/>
                    <a:pt x="20231" y="1577"/>
                  </a:cubicBezTo>
                  <a:cubicBezTo>
                    <a:pt x="20056" y="1402"/>
                    <a:pt x="19881" y="1311"/>
                    <a:pt x="19706" y="1226"/>
                  </a:cubicBezTo>
                  <a:cubicBezTo>
                    <a:pt x="19622" y="1226"/>
                    <a:pt x="19622" y="1135"/>
                    <a:pt x="19622" y="1135"/>
                  </a:cubicBezTo>
                  <a:cubicBezTo>
                    <a:pt x="19622" y="1135"/>
                    <a:pt x="19659" y="1098"/>
                    <a:pt x="19684" y="1098"/>
                  </a:cubicBezTo>
                  <a:close/>
                  <a:moveTo>
                    <a:pt x="7268" y="2362"/>
                  </a:moveTo>
                  <a:lnTo>
                    <a:pt x="7359" y="2453"/>
                  </a:lnTo>
                  <a:cubicBezTo>
                    <a:pt x="7359" y="2453"/>
                    <a:pt x="7268" y="2453"/>
                    <a:pt x="7268" y="2537"/>
                  </a:cubicBezTo>
                  <a:cubicBezTo>
                    <a:pt x="6833" y="2712"/>
                    <a:pt x="6567" y="3153"/>
                    <a:pt x="6217" y="3504"/>
                  </a:cubicBezTo>
                  <a:cubicBezTo>
                    <a:pt x="5957" y="3938"/>
                    <a:pt x="5607" y="4380"/>
                    <a:pt x="5341" y="4814"/>
                  </a:cubicBezTo>
                  <a:cubicBezTo>
                    <a:pt x="5081" y="5256"/>
                    <a:pt x="4906" y="5690"/>
                    <a:pt x="4640" y="6132"/>
                  </a:cubicBezTo>
                  <a:cubicBezTo>
                    <a:pt x="4381" y="6566"/>
                    <a:pt x="4205" y="7008"/>
                    <a:pt x="4114" y="7533"/>
                  </a:cubicBezTo>
                  <a:cubicBezTo>
                    <a:pt x="4114" y="7708"/>
                    <a:pt x="4030" y="7792"/>
                    <a:pt x="3764" y="7792"/>
                  </a:cubicBezTo>
                  <a:cubicBezTo>
                    <a:pt x="3063" y="7883"/>
                    <a:pt x="2278" y="8143"/>
                    <a:pt x="1662" y="8493"/>
                  </a:cubicBezTo>
                  <a:cubicBezTo>
                    <a:pt x="1227" y="8668"/>
                    <a:pt x="877" y="8935"/>
                    <a:pt x="527" y="9194"/>
                  </a:cubicBezTo>
                  <a:cubicBezTo>
                    <a:pt x="435" y="9285"/>
                    <a:pt x="435" y="9285"/>
                    <a:pt x="351" y="9285"/>
                  </a:cubicBezTo>
                  <a:lnTo>
                    <a:pt x="351" y="9110"/>
                  </a:lnTo>
                  <a:cubicBezTo>
                    <a:pt x="527" y="8668"/>
                    <a:pt x="611" y="8318"/>
                    <a:pt x="786" y="7883"/>
                  </a:cubicBezTo>
                  <a:cubicBezTo>
                    <a:pt x="1052" y="7267"/>
                    <a:pt x="1402" y="6741"/>
                    <a:pt x="1662" y="6216"/>
                  </a:cubicBezTo>
                  <a:cubicBezTo>
                    <a:pt x="1753" y="6041"/>
                    <a:pt x="1837" y="5956"/>
                    <a:pt x="1928" y="5865"/>
                  </a:cubicBezTo>
                  <a:cubicBezTo>
                    <a:pt x="2187" y="5515"/>
                    <a:pt x="2538" y="5256"/>
                    <a:pt x="2804" y="4905"/>
                  </a:cubicBezTo>
                  <a:cubicBezTo>
                    <a:pt x="2979" y="4730"/>
                    <a:pt x="3238" y="4555"/>
                    <a:pt x="3505" y="4380"/>
                  </a:cubicBezTo>
                  <a:cubicBezTo>
                    <a:pt x="3680" y="4113"/>
                    <a:pt x="3939" y="3938"/>
                    <a:pt x="4205" y="3679"/>
                  </a:cubicBezTo>
                  <a:cubicBezTo>
                    <a:pt x="4556" y="3504"/>
                    <a:pt x="4815" y="3238"/>
                    <a:pt x="5081" y="3062"/>
                  </a:cubicBezTo>
                  <a:cubicBezTo>
                    <a:pt x="5432" y="2887"/>
                    <a:pt x="5782" y="2803"/>
                    <a:pt x="6132" y="2628"/>
                  </a:cubicBezTo>
                  <a:cubicBezTo>
                    <a:pt x="6483" y="2537"/>
                    <a:pt x="6742" y="2453"/>
                    <a:pt x="7092" y="2362"/>
                  </a:cubicBezTo>
                  <a:close/>
                  <a:moveTo>
                    <a:pt x="24085" y="2453"/>
                  </a:moveTo>
                  <a:cubicBezTo>
                    <a:pt x="24177" y="2453"/>
                    <a:pt x="24261" y="2537"/>
                    <a:pt x="24352" y="2537"/>
                  </a:cubicBezTo>
                  <a:cubicBezTo>
                    <a:pt x="24961" y="2628"/>
                    <a:pt x="25487" y="2887"/>
                    <a:pt x="26013" y="3238"/>
                  </a:cubicBezTo>
                  <a:cubicBezTo>
                    <a:pt x="26188" y="3329"/>
                    <a:pt x="26363" y="3504"/>
                    <a:pt x="26538" y="3588"/>
                  </a:cubicBezTo>
                  <a:cubicBezTo>
                    <a:pt x="26980" y="3938"/>
                    <a:pt x="27414" y="4205"/>
                    <a:pt x="27855" y="4555"/>
                  </a:cubicBezTo>
                  <a:cubicBezTo>
                    <a:pt x="28031" y="4639"/>
                    <a:pt x="28115" y="4730"/>
                    <a:pt x="28206" y="4814"/>
                  </a:cubicBezTo>
                  <a:cubicBezTo>
                    <a:pt x="28465" y="5081"/>
                    <a:pt x="28731" y="5431"/>
                    <a:pt x="29082" y="5690"/>
                  </a:cubicBezTo>
                  <a:cubicBezTo>
                    <a:pt x="29516" y="6216"/>
                    <a:pt x="29691" y="6916"/>
                    <a:pt x="29958" y="7533"/>
                  </a:cubicBezTo>
                  <a:cubicBezTo>
                    <a:pt x="30133" y="8143"/>
                    <a:pt x="30392" y="8759"/>
                    <a:pt x="30567" y="9460"/>
                  </a:cubicBezTo>
                  <a:cubicBezTo>
                    <a:pt x="30658" y="9811"/>
                    <a:pt x="30658" y="10161"/>
                    <a:pt x="30743" y="10595"/>
                  </a:cubicBezTo>
                  <a:cubicBezTo>
                    <a:pt x="30743" y="10641"/>
                    <a:pt x="30743" y="10664"/>
                    <a:pt x="30721" y="10664"/>
                  </a:cubicBezTo>
                  <a:cubicBezTo>
                    <a:pt x="30699" y="10664"/>
                    <a:pt x="30655" y="10641"/>
                    <a:pt x="30567" y="10595"/>
                  </a:cubicBezTo>
                  <a:lnTo>
                    <a:pt x="30483" y="10595"/>
                  </a:lnTo>
                  <a:cubicBezTo>
                    <a:pt x="30308" y="10245"/>
                    <a:pt x="29958" y="10070"/>
                    <a:pt x="29607" y="9895"/>
                  </a:cubicBezTo>
                  <a:cubicBezTo>
                    <a:pt x="29166" y="9635"/>
                    <a:pt x="28640" y="9369"/>
                    <a:pt x="28206" y="9285"/>
                  </a:cubicBezTo>
                  <a:cubicBezTo>
                    <a:pt x="27843" y="9141"/>
                    <a:pt x="27485" y="8997"/>
                    <a:pt x="27077" y="8997"/>
                  </a:cubicBezTo>
                  <a:cubicBezTo>
                    <a:pt x="26989" y="8997"/>
                    <a:pt x="26898" y="9004"/>
                    <a:pt x="26804" y="9019"/>
                  </a:cubicBezTo>
                  <a:lnTo>
                    <a:pt x="26804" y="8935"/>
                  </a:lnTo>
                  <a:cubicBezTo>
                    <a:pt x="26713" y="8409"/>
                    <a:pt x="26629" y="7883"/>
                    <a:pt x="26454" y="7358"/>
                  </a:cubicBezTo>
                  <a:cubicBezTo>
                    <a:pt x="26279" y="6832"/>
                    <a:pt x="26188" y="6307"/>
                    <a:pt x="26013" y="5781"/>
                  </a:cubicBezTo>
                  <a:cubicBezTo>
                    <a:pt x="25928" y="5256"/>
                    <a:pt x="25662" y="4814"/>
                    <a:pt x="25487" y="4289"/>
                  </a:cubicBezTo>
                  <a:cubicBezTo>
                    <a:pt x="25403" y="4205"/>
                    <a:pt x="25312" y="4113"/>
                    <a:pt x="25228" y="3938"/>
                  </a:cubicBezTo>
                  <a:cubicBezTo>
                    <a:pt x="24877" y="3588"/>
                    <a:pt x="24527" y="3153"/>
                    <a:pt x="24177" y="2712"/>
                  </a:cubicBezTo>
                  <a:cubicBezTo>
                    <a:pt x="24177" y="2628"/>
                    <a:pt x="24085" y="2628"/>
                    <a:pt x="24001" y="2628"/>
                  </a:cubicBezTo>
                  <a:cubicBezTo>
                    <a:pt x="24001" y="2537"/>
                    <a:pt x="23910" y="2537"/>
                    <a:pt x="23910" y="2537"/>
                  </a:cubicBezTo>
                  <a:cubicBezTo>
                    <a:pt x="24001" y="2453"/>
                    <a:pt x="24001" y="2453"/>
                    <a:pt x="24085" y="2453"/>
                  </a:cubicBezTo>
                  <a:close/>
                  <a:moveTo>
                    <a:pt x="3939" y="7968"/>
                  </a:moveTo>
                  <a:lnTo>
                    <a:pt x="3939" y="8059"/>
                  </a:lnTo>
                  <a:cubicBezTo>
                    <a:pt x="3855" y="8234"/>
                    <a:pt x="3764" y="8318"/>
                    <a:pt x="3764" y="8409"/>
                  </a:cubicBezTo>
                  <a:cubicBezTo>
                    <a:pt x="3680" y="8759"/>
                    <a:pt x="3505" y="9110"/>
                    <a:pt x="3505" y="9460"/>
                  </a:cubicBezTo>
                  <a:cubicBezTo>
                    <a:pt x="3414" y="9986"/>
                    <a:pt x="3414" y="10511"/>
                    <a:pt x="3329" y="11037"/>
                  </a:cubicBezTo>
                  <a:lnTo>
                    <a:pt x="3329" y="11296"/>
                  </a:lnTo>
                  <a:lnTo>
                    <a:pt x="3329" y="11471"/>
                  </a:lnTo>
                  <a:cubicBezTo>
                    <a:pt x="3329" y="11387"/>
                    <a:pt x="3238" y="11387"/>
                    <a:pt x="3238" y="11387"/>
                  </a:cubicBezTo>
                  <a:cubicBezTo>
                    <a:pt x="2888" y="11037"/>
                    <a:pt x="2538" y="10771"/>
                    <a:pt x="2103" y="10420"/>
                  </a:cubicBezTo>
                  <a:cubicBezTo>
                    <a:pt x="1578" y="9986"/>
                    <a:pt x="961" y="9895"/>
                    <a:pt x="351" y="9895"/>
                  </a:cubicBezTo>
                  <a:cubicBezTo>
                    <a:pt x="273" y="9921"/>
                    <a:pt x="225" y="9933"/>
                    <a:pt x="197" y="9933"/>
                  </a:cubicBezTo>
                  <a:cubicBezTo>
                    <a:pt x="131" y="9933"/>
                    <a:pt x="176" y="9870"/>
                    <a:pt x="176" y="9811"/>
                  </a:cubicBezTo>
                  <a:cubicBezTo>
                    <a:pt x="351" y="9544"/>
                    <a:pt x="527" y="9369"/>
                    <a:pt x="786" y="9194"/>
                  </a:cubicBezTo>
                  <a:cubicBezTo>
                    <a:pt x="1136" y="9019"/>
                    <a:pt x="1578" y="8668"/>
                    <a:pt x="2012" y="8493"/>
                  </a:cubicBezTo>
                  <a:cubicBezTo>
                    <a:pt x="2454" y="8318"/>
                    <a:pt x="3063" y="8143"/>
                    <a:pt x="3589" y="8059"/>
                  </a:cubicBezTo>
                  <a:cubicBezTo>
                    <a:pt x="3680" y="7968"/>
                    <a:pt x="3764" y="7968"/>
                    <a:pt x="3855" y="7968"/>
                  </a:cubicBezTo>
                  <a:close/>
                  <a:moveTo>
                    <a:pt x="28031" y="9369"/>
                  </a:moveTo>
                  <a:cubicBezTo>
                    <a:pt x="28381" y="9460"/>
                    <a:pt x="28731" y="9635"/>
                    <a:pt x="29082" y="9719"/>
                  </a:cubicBezTo>
                  <a:cubicBezTo>
                    <a:pt x="29082" y="9811"/>
                    <a:pt x="29166" y="9811"/>
                    <a:pt x="29166" y="9811"/>
                  </a:cubicBezTo>
                  <a:cubicBezTo>
                    <a:pt x="29516" y="9986"/>
                    <a:pt x="29783" y="10161"/>
                    <a:pt x="30042" y="10336"/>
                  </a:cubicBezTo>
                  <a:cubicBezTo>
                    <a:pt x="30217" y="10511"/>
                    <a:pt x="30392" y="10595"/>
                    <a:pt x="30483" y="10771"/>
                  </a:cubicBezTo>
                  <a:cubicBezTo>
                    <a:pt x="30042" y="10862"/>
                    <a:pt x="29783" y="11121"/>
                    <a:pt x="29432" y="11387"/>
                  </a:cubicBezTo>
                  <a:cubicBezTo>
                    <a:pt x="29341" y="11471"/>
                    <a:pt x="29341" y="11562"/>
                    <a:pt x="29257" y="11646"/>
                  </a:cubicBezTo>
                  <a:cubicBezTo>
                    <a:pt x="29230" y="11673"/>
                    <a:pt x="29204" y="11684"/>
                    <a:pt x="29180" y="11684"/>
                  </a:cubicBezTo>
                  <a:cubicBezTo>
                    <a:pt x="29124" y="11684"/>
                    <a:pt x="29082" y="11622"/>
                    <a:pt x="29082" y="11562"/>
                  </a:cubicBezTo>
                  <a:cubicBezTo>
                    <a:pt x="28991" y="10946"/>
                    <a:pt x="28731" y="10420"/>
                    <a:pt x="28381" y="9895"/>
                  </a:cubicBezTo>
                  <a:cubicBezTo>
                    <a:pt x="28290" y="9719"/>
                    <a:pt x="28115" y="9635"/>
                    <a:pt x="27940" y="9460"/>
                  </a:cubicBezTo>
                  <a:cubicBezTo>
                    <a:pt x="27940" y="9460"/>
                    <a:pt x="27940" y="9369"/>
                    <a:pt x="27855" y="9369"/>
                  </a:cubicBezTo>
                  <a:close/>
                  <a:moveTo>
                    <a:pt x="7443" y="6741"/>
                  </a:moveTo>
                  <a:cubicBezTo>
                    <a:pt x="7709" y="6741"/>
                    <a:pt x="7884" y="6832"/>
                    <a:pt x="8144" y="6832"/>
                  </a:cubicBezTo>
                  <a:lnTo>
                    <a:pt x="8144" y="6916"/>
                  </a:lnTo>
                  <a:cubicBezTo>
                    <a:pt x="7793" y="7533"/>
                    <a:pt x="7793" y="8143"/>
                    <a:pt x="7618" y="8759"/>
                  </a:cubicBezTo>
                  <a:cubicBezTo>
                    <a:pt x="7359" y="9635"/>
                    <a:pt x="7268" y="10420"/>
                    <a:pt x="7184" y="11296"/>
                  </a:cubicBezTo>
                  <a:lnTo>
                    <a:pt x="7184" y="11471"/>
                  </a:lnTo>
                  <a:cubicBezTo>
                    <a:pt x="7184" y="11763"/>
                    <a:pt x="6999" y="11934"/>
                    <a:pt x="6787" y="11934"/>
                  </a:cubicBezTo>
                  <a:cubicBezTo>
                    <a:pt x="6745" y="11934"/>
                    <a:pt x="6701" y="11927"/>
                    <a:pt x="6658" y="11913"/>
                  </a:cubicBezTo>
                  <a:cubicBezTo>
                    <a:pt x="6308" y="11822"/>
                    <a:pt x="6041" y="11646"/>
                    <a:pt x="5691" y="11646"/>
                  </a:cubicBezTo>
                  <a:cubicBezTo>
                    <a:pt x="5165" y="11562"/>
                    <a:pt x="4640" y="11562"/>
                    <a:pt x="4205" y="11562"/>
                  </a:cubicBezTo>
                  <a:cubicBezTo>
                    <a:pt x="4030" y="11562"/>
                    <a:pt x="3855" y="11646"/>
                    <a:pt x="3680" y="11738"/>
                  </a:cubicBezTo>
                  <a:lnTo>
                    <a:pt x="3505" y="11738"/>
                  </a:lnTo>
                  <a:cubicBezTo>
                    <a:pt x="3505" y="11738"/>
                    <a:pt x="3414" y="11646"/>
                    <a:pt x="3414" y="11562"/>
                  </a:cubicBezTo>
                  <a:cubicBezTo>
                    <a:pt x="3505" y="10862"/>
                    <a:pt x="3589" y="10245"/>
                    <a:pt x="3680" y="9544"/>
                  </a:cubicBezTo>
                  <a:cubicBezTo>
                    <a:pt x="3680" y="9019"/>
                    <a:pt x="3855" y="8584"/>
                    <a:pt x="4030" y="8143"/>
                  </a:cubicBezTo>
                  <a:cubicBezTo>
                    <a:pt x="4114" y="7883"/>
                    <a:pt x="4290" y="7617"/>
                    <a:pt x="4556" y="7533"/>
                  </a:cubicBezTo>
                  <a:cubicBezTo>
                    <a:pt x="4731" y="7533"/>
                    <a:pt x="4906" y="7358"/>
                    <a:pt x="5081" y="7267"/>
                  </a:cubicBezTo>
                  <a:lnTo>
                    <a:pt x="5607" y="7008"/>
                  </a:lnTo>
                  <a:cubicBezTo>
                    <a:pt x="5957" y="6916"/>
                    <a:pt x="6217" y="6916"/>
                    <a:pt x="6483" y="6832"/>
                  </a:cubicBezTo>
                  <a:cubicBezTo>
                    <a:pt x="6833" y="6832"/>
                    <a:pt x="7092" y="6741"/>
                    <a:pt x="7443" y="6741"/>
                  </a:cubicBezTo>
                  <a:close/>
                  <a:moveTo>
                    <a:pt x="25487" y="8668"/>
                  </a:moveTo>
                  <a:lnTo>
                    <a:pt x="26279" y="9194"/>
                  </a:lnTo>
                  <a:cubicBezTo>
                    <a:pt x="26382" y="9297"/>
                    <a:pt x="26454" y="9340"/>
                    <a:pt x="26531" y="9340"/>
                  </a:cubicBezTo>
                  <a:cubicBezTo>
                    <a:pt x="26585" y="9340"/>
                    <a:pt x="26642" y="9319"/>
                    <a:pt x="26713" y="9285"/>
                  </a:cubicBezTo>
                  <a:cubicBezTo>
                    <a:pt x="26831" y="9196"/>
                    <a:pt x="26978" y="9156"/>
                    <a:pt x="27129" y="9156"/>
                  </a:cubicBezTo>
                  <a:cubicBezTo>
                    <a:pt x="27428" y="9156"/>
                    <a:pt x="27739" y="9311"/>
                    <a:pt x="27855" y="9544"/>
                  </a:cubicBezTo>
                  <a:lnTo>
                    <a:pt x="28115" y="9811"/>
                  </a:lnTo>
                  <a:cubicBezTo>
                    <a:pt x="28290" y="9986"/>
                    <a:pt x="28381" y="10161"/>
                    <a:pt x="28465" y="10420"/>
                  </a:cubicBezTo>
                  <a:cubicBezTo>
                    <a:pt x="28640" y="10771"/>
                    <a:pt x="28815" y="11121"/>
                    <a:pt x="28907" y="11471"/>
                  </a:cubicBezTo>
                  <a:lnTo>
                    <a:pt x="28907" y="11646"/>
                  </a:lnTo>
                  <a:cubicBezTo>
                    <a:pt x="28907" y="11646"/>
                    <a:pt x="28907" y="11562"/>
                    <a:pt x="28815" y="11562"/>
                  </a:cubicBezTo>
                  <a:cubicBezTo>
                    <a:pt x="28592" y="11507"/>
                    <a:pt x="28378" y="11477"/>
                    <a:pt x="28173" y="11477"/>
                  </a:cubicBezTo>
                  <a:cubicBezTo>
                    <a:pt x="27735" y="11477"/>
                    <a:pt x="27338" y="11612"/>
                    <a:pt x="26980" y="11913"/>
                  </a:cubicBezTo>
                  <a:cubicBezTo>
                    <a:pt x="26804" y="11997"/>
                    <a:pt x="26713" y="12088"/>
                    <a:pt x="26538" y="12172"/>
                  </a:cubicBezTo>
                  <a:lnTo>
                    <a:pt x="26363" y="12172"/>
                  </a:lnTo>
                  <a:lnTo>
                    <a:pt x="26363" y="12088"/>
                  </a:lnTo>
                  <a:cubicBezTo>
                    <a:pt x="26363" y="11646"/>
                    <a:pt x="26279" y="11296"/>
                    <a:pt x="26188" y="10862"/>
                  </a:cubicBezTo>
                  <a:cubicBezTo>
                    <a:pt x="26104" y="10336"/>
                    <a:pt x="25928" y="9811"/>
                    <a:pt x="25662" y="9285"/>
                  </a:cubicBezTo>
                  <a:cubicBezTo>
                    <a:pt x="25662" y="9110"/>
                    <a:pt x="25487" y="8935"/>
                    <a:pt x="25403" y="8759"/>
                  </a:cubicBezTo>
                  <a:lnTo>
                    <a:pt x="25403" y="8668"/>
                  </a:lnTo>
                  <a:close/>
                  <a:moveTo>
                    <a:pt x="18220" y="6657"/>
                  </a:moveTo>
                  <a:cubicBezTo>
                    <a:pt x="18655" y="6657"/>
                    <a:pt x="19096" y="6741"/>
                    <a:pt x="19447" y="6741"/>
                  </a:cubicBezTo>
                  <a:cubicBezTo>
                    <a:pt x="19622" y="6741"/>
                    <a:pt x="19622" y="6832"/>
                    <a:pt x="19706" y="6916"/>
                  </a:cubicBezTo>
                  <a:cubicBezTo>
                    <a:pt x="19706" y="7092"/>
                    <a:pt x="19797" y="7358"/>
                    <a:pt x="19881" y="7442"/>
                  </a:cubicBezTo>
                  <a:cubicBezTo>
                    <a:pt x="20147" y="7792"/>
                    <a:pt x="20231" y="8143"/>
                    <a:pt x="20407" y="8584"/>
                  </a:cubicBezTo>
                  <a:cubicBezTo>
                    <a:pt x="20757" y="9369"/>
                    <a:pt x="20932" y="10245"/>
                    <a:pt x="21107" y="11212"/>
                  </a:cubicBezTo>
                  <a:cubicBezTo>
                    <a:pt x="21198" y="11822"/>
                    <a:pt x="21374" y="12347"/>
                    <a:pt x="21549" y="12964"/>
                  </a:cubicBezTo>
                  <a:lnTo>
                    <a:pt x="21549" y="13139"/>
                  </a:lnTo>
                  <a:cubicBezTo>
                    <a:pt x="21458" y="13139"/>
                    <a:pt x="21458" y="13139"/>
                    <a:pt x="21374" y="13048"/>
                  </a:cubicBezTo>
                  <a:cubicBezTo>
                    <a:pt x="20848" y="12873"/>
                    <a:pt x="20407" y="12613"/>
                    <a:pt x="19797" y="12438"/>
                  </a:cubicBezTo>
                  <a:cubicBezTo>
                    <a:pt x="19347" y="12310"/>
                    <a:pt x="18900" y="12227"/>
                    <a:pt x="18419" y="12227"/>
                  </a:cubicBezTo>
                  <a:cubicBezTo>
                    <a:pt x="18241" y="12227"/>
                    <a:pt x="18059" y="12239"/>
                    <a:pt x="17870" y="12263"/>
                  </a:cubicBezTo>
                  <a:cubicBezTo>
                    <a:pt x="17169" y="12347"/>
                    <a:pt x="16552" y="12438"/>
                    <a:pt x="15852" y="12698"/>
                  </a:cubicBezTo>
                  <a:lnTo>
                    <a:pt x="15768" y="12698"/>
                  </a:lnTo>
                  <a:lnTo>
                    <a:pt x="15768" y="12789"/>
                  </a:lnTo>
                  <a:lnTo>
                    <a:pt x="15677" y="12698"/>
                  </a:lnTo>
                  <a:cubicBezTo>
                    <a:pt x="15768" y="12263"/>
                    <a:pt x="15852" y="11822"/>
                    <a:pt x="15852" y="11387"/>
                  </a:cubicBezTo>
                  <a:cubicBezTo>
                    <a:pt x="15852" y="10595"/>
                    <a:pt x="15852" y="9811"/>
                    <a:pt x="15943" y="9019"/>
                  </a:cubicBezTo>
                  <a:cubicBezTo>
                    <a:pt x="15943" y="8668"/>
                    <a:pt x="15943" y="8409"/>
                    <a:pt x="16027" y="8059"/>
                  </a:cubicBezTo>
                  <a:lnTo>
                    <a:pt x="16027" y="7708"/>
                  </a:lnTo>
                  <a:cubicBezTo>
                    <a:pt x="16027" y="7267"/>
                    <a:pt x="16118" y="7092"/>
                    <a:pt x="16552" y="6916"/>
                  </a:cubicBezTo>
                  <a:cubicBezTo>
                    <a:pt x="17078" y="6741"/>
                    <a:pt x="17695" y="6657"/>
                    <a:pt x="18220" y="6657"/>
                  </a:cubicBezTo>
                  <a:close/>
                  <a:moveTo>
                    <a:pt x="19972" y="6832"/>
                  </a:moveTo>
                  <a:cubicBezTo>
                    <a:pt x="20322" y="6916"/>
                    <a:pt x="20673" y="7092"/>
                    <a:pt x="21023" y="7183"/>
                  </a:cubicBezTo>
                  <a:cubicBezTo>
                    <a:pt x="21283" y="7442"/>
                    <a:pt x="21549" y="7617"/>
                    <a:pt x="21899" y="7792"/>
                  </a:cubicBezTo>
                  <a:cubicBezTo>
                    <a:pt x="21983" y="7883"/>
                    <a:pt x="22074" y="7883"/>
                    <a:pt x="22158" y="7968"/>
                  </a:cubicBezTo>
                  <a:cubicBezTo>
                    <a:pt x="23125" y="7968"/>
                    <a:pt x="24085" y="8143"/>
                    <a:pt x="24961" y="8493"/>
                  </a:cubicBezTo>
                  <a:cubicBezTo>
                    <a:pt x="25137" y="8584"/>
                    <a:pt x="25312" y="8843"/>
                    <a:pt x="25403" y="9019"/>
                  </a:cubicBezTo>
                  <a:lnTo>
                    <a:pt x="25928" y="10336"/>
                  </a:lnTo>
                  <a:cubicBezTo>
                    <a:pt x="26013" y="10862"/>
                    <a:pt x="26104" y="11387"/>
                    <a:pt x="26188" y="11822"/>
                  </a:cubicBezTo>
                  <a:cubicBezTo>
                    <a:pt x="26188" y="11913"/>
                    <a:pt x="26279" y="11997"/>
                    <a:pt x="26279" y="12088"/>
                  </a:cubicBezTo>
                  <a:cubicBezTo>
                    <a:pt x="26279" y="12282"/>
                    <a:pt x="26228" y="12382"/>
                    <a:pt x="26129" y="12382"/>
                  </a:cubicBezTo>
                  <a:cubicBezTo>
                    <a:pt x="26096" y="12382"/>
                    <a:pt x="26057" y="12370"/>
                    <a:pt x="26013" y="12347"/>
                  </a:cubicBezTo>
                  <a:cubicBezTo>
                    <a:pt x="25707" y="12245"/>
                    <a:pt x="25433" y="12203"/>
                    <a:pt x="25153" y="12203"/>
                  </a:cubicBezTo>
                  <a:cubicBezTo>
                    <a:pt x="24951" y="12203"/>
                    <a:pt x="24747" y="12225"/>
                    <a:pt x="24527" y="12263"/>
                  </a:cubicBezTo>
                  <a:cubicBezTo>
                    <a:pt x="23910" y="12263"/>
                    <a:pt x="23385" y="12438"/>
                    <a:pt x="22775" y="12613"/>
                  </a:cubicBezTo>
                  <a:cubicBezTo>
                    <a:pt x="22425" y="12698"/>
                    <a:pt x="22158" y="12964"/>
                    <a:pt x="21899" y="13139"/>
                  </a:cubicBezTo>
                  <a:cubicBezTo>
                    <a:pt x="21812" y="13181"/>
                    <a:pt x="21768" y="13202"/>
                    <a:pt x="21746" y="13202"/>
                  </a:cubicBezTo>
                  <a:cubicBezTo>
                    <a:pt x="21724" y="13202"/>
                    <a:pt x="21724" y="13181"/>
                    <a:pt x="21724" y="13139"/>
                  </a:cubicBezTo>
                  <a:cubicBezTo>
                    <a:pt x="21549" y="12698"/>
                    <a:pt x="21458" y="12347"/>
                    <a:pt x="21458" y="11913"/>
                  </a:cubicBezTo>
                  <a:cubicBezTo>
                    <a:pt x="21283" y="11387"/>
                    <a:pt x="21198" y="10771"/>
                    <a:pt x="21107" y="10161"/>
                  </a:cubicBezTo>
                  <a:cubicBezTo>
                    <a:pt x="20932" y="9544"/>
                    <a:pt x="20673" y="8935"/>
                    <a:pt x="20498" y="8234"/>
                  </a:cubicBezTo>
                  <a:cubicBezTo>
                    <a:pt x="20322" y="7792"/>
                    <a:pt x="20056" y="7442"/>
                    <a:pt x="19881" y="7008"/>
                  </a:cubicBezTo>
                  <a:cubicBezTo>
                    <a:pt x="19797" y="6916"/>
                    <a:pt x="19797" y="6916"/>
                    <a:pt x="19797" y="6832"/>
                  </a:cubicBezTo>
                  <a:close/>
                  <a:moveTo>
                    <a:pt x="11914" y="6307"/>
                  </a:moveTo>
                  <a:cubicBezTo>
                    <a:pt x="12264" y="6391"/>
                    <a:pt x="12614" y="6391"/>
                    <a:pt x="13049" y="6391"/>
                  </a:cubicBezTo>
                  <a:lnTo>
                    <a:pt x="13049" y="6482"/>
                  </a:lnTo>
                  <a:cubicBezTo>
                    <a:pt x="13049" y="6482"/>
                    <a:pt x="13049" y="6566"/>
                    <a:pt x="12965" y="6566"/>
                  </a:cubicBezTo>
                  <a:cubicBezTo>
                    <a:pt x="12874" y="6741"/>
                    <a:pt x="12790" y="6832"/>
                    <a:pt x="12698" y="7008"/>
                  </a:cubicBezTo>
                  <a:cubicBezTo>
                    <a:pt x="12173" y="7708"/>
                    <a:pt x="11822" y="8584"/>
                    <a:pt x="11388" y="9369"/>
                  </a:cubicBezTo>
                  <a:cubicBezTo>
                    <a:pt x="11122" y="9986"/>
                    <a:pt x="10862" y="10686"/>
                    <a:pt x="10771" y="11387"/>
                  </a:cubicBezTo>
                  <a:lnTo>
                    <a:pt x="10771" y="11913"/>
                  </a:lnTo>
                  <a:cubicBezTo>
                    <a:pt x="10771" y="11913"/>
                    <a:pt x="10862" y="11997"/>
                    <a:pt x="10862" y="12088"/>
                  </a:cubicBezTo>
                  <a:lnTo>
                    <a:pt x="10947" y="12172"/>
                  </a:lnTo>
                  <a:lnTo>
                    <a:pt x="10947" y="11997"/>
                  </a:lnTo>
                  <a:cubicBezTo>
                    <a:pt x="11038" y="11646"/>
                    <a:pt x="10947" y="11296"/>
                    <a:pt x="11038" y="10946"/>
                  </a:cubicBezTo>
                  <a:cubicBezTo>
                    <a:pt x="11122" y="10511"/>
                    <a:pt x="11213" y="10161"/>
                    <a:pt x="11388" y="9719"/>
                  </a:cubicBezTo>
                  <a:cubicBezTo>
                    <a:pt x="11914" y="8759"/>
                    <a:pt x="12264" y="7792"/>
                    <a:pt x="12965" y="6916"/>
                  </a:cubicBezTo>
                  <a:cubicBezTo>
                    <a:pt x="12965" y="6832"/>
                    <a:pt x="13049" y="6741"/>
                    <a:pt x="13049" y="6741"/>
                  </a:cubicBezTo>
                  <a:cubicBezTo>
                    <a:pt x="13224" y="6566"/>
                    <a:pt x="13315" y="6482"/>
                    <a:pt x="13574" y="6482"/>
                  </a:cubicBezTo>
                  <a:cubicBezTo>
                    <a:pt x="14100" y="6566"/>
                    <a:pt x="14625" y="6657"/>
                    <a:pt x="15067" y="6916"/>
                  </a:cubicBezTo>
                  <a:cubicBezTo>
                    <a:pt x="15242" y="7008"/>
                    <a:pt x="15326" y="7092"/>
                    <a:pt x="15242" y="7267"/>
                  </a:cubicBezTo>
                  <a:cubicBezTo>
                    <a:pt x="15242" y="8059"/>
                    <a:pt x="15242" y="8935"/>
                    <a:pt x="15151" y="9719"/>
                  </a:cubicBezTo>
                  <a:cubicBezTo>
                    <a:pt x="15151" y="10420"/>
                    <a:pt x="15067" y="11121"/>
                    <a:pt x="14976" y="11738"/>
                  </a:cubicBezTo>
                  <a:lnTo>
                    <a:pt x="14976" y="12172"/>
                  </a:lnTo>
                  <a:lnTo>
                    <a:pt x="15067" y="12263"/>
                  </a:lnTo>
                  <a:lnTo>
                    <a:pt x="15151" y="12172"/>
                  </a:lnTo>
                  <a:cubicBezTo>
                    <a:pt x="15151" y="11913"/>
                    <a:pt x="15151" y="11738"/>
                    <a:pt x="15242" y="11471"/>
                  </a:cubicBezTo>
                  <a:cubicBezTo>
                    <a:pt x="15242" y="10595"/>
                    <a:pt x="15326" y="9719"/>
                    <a:pt x="15417" y="8935"/>
                  </a:cubicBezTo>
                  <a:cubicBezTo>
                    <a:pt x="15417" y="8409"/>
                    <a:pt x="15417" y="7883"/>
                    <a:pt x="15501" y="7358"/>
                  </a:cubicBezTo>
                  <a:lnTo>
                    <a:pt x="15501" y="7183"/>
                  </a:lnTo>
                  <a:lnTo>
                    <a:pt x="15943" y="7183"/>
                  </a:lnTo>
                  <a:cubicBezTo>
                    <a:pt x="15852" y="7267"/>
                    <a:pt x="15852" y="7442"/>
                    <a:pt x="15852" y="7533"/>
                  </a:cubicBezTo>
                  <a:cubicBezTo>
                    <a:pt x="15852" y="7883"/>
                    <a:pt x="15768" y="8234"/>
                    <a:pt x="15768" y="8584"/>
                  </a:cubicBezTo>
                  <a:cubicBezTo>
                    <a:pt x="15768" y="8935"/>
                    <a:pt x="15768" y="9285"/>
                    <a:pt x="15677" y="9635"/>
                  </a:cubicBezTo>
                  <a:lnTo>
                    <a:pt x="15677" y="10511"/>
                  </a:lnTo>
                  <a:cubicBezTo>
                    <a:pt x="15677" y="11121"/>
                    <a:pt x="15592" y="11822"/>
                    <a:pt x="15592" y="12522"/>
                  </a:cubicBezTo>
                  <a:cubicBezTo>
                    <a:pt x="15592" y="13314"/>
                    <a:pt x="15501" y="14190"/>
                    <a:pt x="15417" y="15066"/>
                  </a:cubicBezTo>
                  <a:lnTo>
                    <a:pt x="15417" y="15150"/>
                  </a:lnTo>
                  <a:cubicBezTo>
                    <a:pt x="15417" y="15851"/>
                    <a:pt x="15417" y="16552"/>
                    <a:pt x="15326" y="17168"/>
                  </a:cubicBezTo>
                  <a:cubicBezTo>
                    <a:pt x="15151" y="17869"/>
                    <a:pt x="15242" y="18479"/>
                    <a:pt x="15242" y="19095"/>
                  </a:cubicBezTo>
                  <a:lnTo>
                    <a:pt x="15242" y="20497"/>
                  </a:lnTo>
                  <a:lnTo>
                    <a:pt x="15242" y="22424"/>
                  </a:lnTo>
                  <a:cubicBezTo>
                    <a:pt x="15242" y="22599"/>
                    <a:pt x="15242" y="22683"/>
                    <a:pt x="15417" y="22774"/>
                  </a:cubicBezTo>
                  <a:cubicBezTo>
                    <a:pt x="15501" y="22774"/>
                    <a:pt x="15501" y="22858"/>
                    <a:pt x="15501" y="22949"/>
                  </a:cubicBezTo>
                  <a:cubicBezTo>
                    <a:pt x="15501" y="23650"/>
                    <a:pt x="15768" y="24260"/>
                    <a:pt x="16027" y="24876"/>
                  </a:cubicBezTo>
                  <a:cubicBezTo>
                    <a:pt x="16118" y="25052"/>
                    <a:pt x="16202" y="25311"/>
                    <a:pt x="16377" y="25402"/>
                  </a:cubicBezTo>
                  <a:lnTo>
                    <a:pt x="16468" y="25486"/>
                  </a:lnTo>
                  <a:cubicBezTo>
                    <a:pt x="16468" y="25752"/>
                    <a:pt x="16728" y="26012"/>
                    <a:pt x="16903" y="26103"/>
                  </a:cubicBezTo>
                  <a:cubicBezTo>
                    <a:pt x="17169" y="26278"/>
                    <a:pt x="17253" y="26362"/>
                    <a:pt x="17428" y="26453"/>
                  </a:cubicBezTo>
                  <a:cubicBezTo>
                    <a:pt x="17604" y="26537"/>
                    <a:pt x="17870" y="26628"/>
                    <a:pt x="18045" y="26628"/>
                  </a:cubicBezTo>
                  <a:cubicBezTo>
                    <a:pt x="18129" y="26628"/>
                    <a:pt x="18220" y="26537"/>
                    <a:pt x="18220" y="26453"/>
                  </a:cubicBezTo>
                  <a:lnTo>
                    <a:pt x="18746" y="25928"/>
                  </a:lnTo>
                  <a:cubicBezTo>
                    <a:pt x="19005" y="25577"/>
                    <a:pt x="19180" y="25136"/>
                    <a:pt x="19271" y="24701"/>
                  </a:cubicBezTo>
                  <a:cubicBezTo>
                    <a:pt x="19355" y="24351"/>
                    <a:pt x="19355" y="23909"/>
                    <a:pt x="19447" y="23559"/>
                  </a:cubicBezTo>
                  <a:cubicBezTo>
                    <a:pt x="19509" y="23365"/>
                    <a:pt x="19623" y="23265"/>
                    <a:pt x="19788" y="23265"/>
                  </a:cubicBezTo>
                  <a:cubicBezTo>
                    <a:pt x="19843" y="23265"/>
                    <a:pt x="19905" y="23277"/>
                    <a:pt x="19972" y="23300"/>
                  </a:cubicBezTo>
                  <a:cubicBezTo>
                    <a:pt x="20231" y="23384"/>
                    <a:pt x="20231" y="23475"/>
                    <a:pt x="20147" y="23734"/>
                  </a:cubicBezTo>
                  <a:cubicBezTo>
                    <a:pt x="20147" y="24001"/>
                    <a:pt x="20056" y="24176"/>
                    <a:pt x="19972" y="24435"/>
                  </a:cubicBezTo>
                  <a:cubicBezTo>
                    <a:pt x="19881" y="24785"/>
                    <a:pt x="19797" y="25136"/>
                    <a:pt x="19622" y="25486"/>
                  </a:cubicBezTo>
                  <a:cubicBezTo>
                    <a:pt x="19622" y="25661"/>
                    <a:pt x="19531" y="25752"/>
                    <a:pt x="19531" y="25928"/>
                  </a:cubicBezTo>
                  <a:cubicBezTo>
                    <a:pt x="19447" y="26362"/>
                    <a:pt x="19096" y="26537"/>
                    <a:pt x="18921" y="26888"/>
                  </a:cubicBezTo>
                  <a:cubicBezTo>
                    <a:pt x="18746" y="27238"/>
                    <a:pt x="18304" y="27238"/>
                    <a:pt x="18045" y="27329"/>
                  </a:cubicBezTo>
                  <a:cubicBezTo>
                    <a:pt x="17964" y="27340"/>
                    <a:pt x="17887" y="27345"/>
                    <a:pt x="17812" y="27345"/>
                  </a:cubicBezTo>
                  <a:cubicBezTo>
                    <a:pt x="17315" y="27345"/>
                    <a:pt x="16936" y="27119"/>
                    <a:pt x="16552" y="26888"/>
                  </a:cubicBezTo>
                  <a:cubicBezTo>
                    <a:pt x="16293" y="26712"/>
                    <a:pt x="16118" y="26537"/>
                    <a:pt x="15852" y="26278"/>
                  </a:cubicBezTo>
                  <a:cubicBezTo>
                    <a:pt x="15768" y="26103"/>
                    <a:pt x="15592" y="25836"/>
                    <a:pt x="15501" y="25577"/>
                  </a:cubicBezTo>
                  <a:cubicBezTo>
                    <a:pt x="15326" y="25136"/>
                    <a:pt x="15151" y="24785"/>
                    <a:pt x="14976" y="24351"/>
                  </a:cubicBezTo>
                  <a:cubicBezTo>
                    <a:pt x="14892" y="24176"/>
                    <a:pt x="14892" y="23909"/>
                    <a:pt x="14801" y="23734"/>
                  </a:cubicBezTo>
                  <a:cubicBezTo>
                    <a:pt x="14801" y="23559"/>
                    <a:pt x="14717" y="23384"/>
                    <a:pt x="14717" y="23209"/>
                  </a:cubicBezTo>
                  <a:lnTo>
                    <a:pt x="14717" y="22858"/>
                  </a:lnTo>
                  <a:cubicBezTo>
                    <a:pt x="14717" y="22774"/>
                    <a:pt x="14801" y="22683"/>
                    <a:pt x="14801" y="22599"/>
                  </a:cubicBezTo>
                  <a:cubicBezTo>
                    <a:pt x="14717" y="21982"/>
                    <a:pt x="14717" y="21373"/>
                    <a:pt x="14717" y="20847"/>
                  </a:cubicBezTo>
                  <a:cubicBezTo>
                    <a:pt x="14625" y="20406"/>
                    <a:pt x="14717" y="19971"/>
                    <a:pt x="14717" y="19530"/>
                  </a:cubicBezTo>
                  <a:cubicBezTo>
                    <a:pt x="14717" y="19446"/>
                    <a:pt x="14801" y="19355"/>
                    <a:pt x="14801" y="19271"/>
                  </a:cubicBezTo>
                  <a:lnTo>
                    <a:pt x="14892" y="19271"/>
                  </a:lnTo>
                  <a:cubicBezTo>
                    <a:pt x="14625" y="19004"/>
                    <a:pt x="14801" y="18829"/>
                    <a:pt x="14801" y="18570"/>
                  </a:cubicBezTo>
                  <a:cubicBezTo>
                    <a:pt x="14801" y="18044"/>
                    <a:pt x="14801" y="17519"/>
                    <a:pt x="14892" y="16993"/>
                  </a:cubicBezTo>
                  <a:lnTo>
                    <a:pt x="14892" y="16468"/>
                  </a:lnTo>
                  <a:cubicBezTo>
                    <a:pt x="14976" y="15851"/>
                    <a:pt x="15067" y="15325"/>
                    <a:pt x="15067" y="14716"/>
                  </a:cubicBezTo>
                  <a:lnTo>
                    <a:pt x="15067" y="14015"/>
                  </a:lnTo>
                  <a:cubicBezTo>
                    <a:pt x="15151" y="13573"/>
                    <a:pt x="15151" y="13139"/>
                    <a:pt x="15151" y="12613"/>
                  </a:cubicBezTo>
                  <a:cubicBezTo>
                    <a:pt x="15151" y="12438"/>
                    <a:pt x="15151" y="12347"/>
                    <a:pt x="14976" y="12347"/>
                  </a:cubicBezTo>
                  <a:cubicBezTo>
                    <a:pt x="14717" y="12172"/>
                    <a:pt x="14450" y="12088"/>
                    <a:pt x="14191" y="11997"/>
                  </a:cubicBezTo>
                  <a:cubicBezTo>
                    <a:pt x="13883" y="11867"/>
                    <a:pt x="13576" y="11823"/>
                    <a:pt x="13270" y="11823"/>
                  </a:cubicBezTo>
                  <a:cubicBezTo>
                    <a:pt x="12963" y="11823"/>
                    <a:pt x="12656" y="11867"/>
                    <a:pt x="12348" y="11913"/>
                  </a:cubicBezTo>
                  <a:cubicBezTo>
                    <a:pt x="11914" y="11913"/>
                    <a:pt x="11472" y="11997"/>
                    <a:pt x="11038" y="12263"/>
                  </a:cubicBezTo>
                  <a:cubicBezTo>
                    <a:pt x="10947" y="12263"/>
                    <a:pt x="10771" y="12263"/>
                    <a:pt x="10687" y="12172"/>
                  </a:cubicBezTo>
                  <a:cubicBezTo>
                    <a:pt x="10337" y="11738"/>
                    <a:pt x="9895" y="11738"/>
                    <a:pt x="9461" y="11562"/>
                  </a:cubicBezTo>
                  <a:cubicBezTo>
                    <a:pt x="9088" y="11498"/>
                    <a:pt x="8715" y="11437"/>
                    <a:pt x="8342" y="11437"/>
                  </a:cubicBezTo>
                  <a:cubicBezTo>
                    <a:pt x="8190" y="11437"/>
                    <a:pt x="8037" y="11447"/>
                    <a:pt x="7884" y="11471"/>
                  </a:cubicBezTo>
                  <a:cubicBezTo>
                    <a:pt x="7709" y="11562"/>
                    <a:pt x="7618" y="11562"/>
                    <a:pt x="7443" y="11646"/>
                  </a:cubicBezTo>
                  <a:lnTo>
                    <a:pt x="7359" y="11646"/>
                  </a:lnTo>
                  <a:lnTo>
                    <a:pt x="7359" y="11562"/>
                  </a:lnTo>
                  <a:cubicBezTo>
                    <a:pt x="7359" y="11121"/>
                    <a:pt x="7443" y="10686"/>
                    <a:pt x="7443" y="10161"/>
                  </a:cubicBezTo>
                  <a:cubicBezTo>
                    <a:pt x="7534" y="9986"/>
                    <a:pt x="7534" y="9719"/>
                    <a:pt x="7618" y="9460"/>
                  </a:cubicBezTo>
                  <a:cubicBezTo>
                    <a:pt x="7709" y="9110"/>
                    <a:pt x="7793" y="8668"/>
                    <a:pt x="7884" y="8318"/>
                  </a:cubicBezTo>
                  <a:cubicBezTo>
                    <a:pt x="7968" y="7883"/>
                    <a:pt x="8144" y="7442"/>
                    <a:pt x="8235" y="7008"/>
                  </a:cubicBezTo>
                  <a:lnTo>
                    <a:pt x="8494" y="6741"/>
                  </a:lnTo>
                  <a:cubicBezTo>
                    <a:pt x="9195" y="6657"/>
                    <a:pt x="9895" y="6482"/>
                    <a:pt x="10596" y="6307"/>
                  </a:cubicBezTo>
                  <a:close/>
                  <a:moveTo>
                    <a:pt x="16118" y="0"/>
                  </a:moveTo>
                  <a:cubicBezTo>
                    <a:pt x="15417" y="0"/>
                    <a:pt x="14717" y="0"/>
                    <a:pt x="13925" y="84"/>
                  </a:cubicBezTo>
                  <a:cubicBezTo>
                    <a:pt x="13665" y="175"/>
                    <a:pt x="13315" y="259"/>
                    <a:pt x="13049" y="350"/>
                  </a:cubicBezTo>
                  <a:cubicBezTo>
                    <a:pt x="12790" y="435"/>
                    <a:pt x="12614" y="610"/>
                    <a:pt x="12348" y="610"/>
                  </a:cubicBezTo>
                  <a:cubicBezTo>
                    <a:pt x="11914" y="785"/>
                    <a:pt x="11472" y="785"/>
                    <a:pt x="11038" y="876"/>
                  </a:cubicBezTo>
                  <a:cubicBezTo>
                    <a:pt x="10596" y="960"/>
                    <a:pt x="10162" y="1051"/>
                    <a:pt x="9811" y="1226"/>
                  </a:cubicBezTo>
                  <a:cubicBezTo>
                    <a:pt x="9286" y="1402"/>
                    <a:pt x="8844" y="1577"/>
                    <a:pt x="8410" y="1836"/>
                  </a:cubicBezTo>
                  <a:cubicBezTo>
                    <a:pt x="8144" y="1927"/>
                    <a:pt x="7884" y="2102"/>
                    <a:pt x="7618" y="2186"/>
                  </a:cubicBezTo>
                  <a:cubicBezTo>
                    <a:pt x="7530" y="2232"/>
                    <a:pt x="7443" y="2232"/>
                    <a:pt x="7355" y="2232"/>
                  </a:cubicBezTo>
                  <a:cubicBezTo>
                    <a:pt x="7268" y="2232"/>
                    <a:pt x="7180" y="2232"/>
                    <a:pt x="7092" y="2278"/>
                  </a:cubicBezTo>
                  <a:cubicBezTo>
                    <a:pt x="6658" y="2362"/>
                    <a:pt x="6217" y="2453"/>
                    <a:pt x="5782" y="2628"/>
                  </a:cubicBezTo>
                  <a:cubicBezTo>
                    <a:pt x="5257" y="2712"/>
                    <a:pt x="4815" y="2978"/>
                    <a:pt x="4465" y="3329"/>
                  </a:cubicBezTo>
                  <a:lnTo>
                    <a:pt x="4205" y="3588"/>
                  </a:lnTo>
                  <a:cubicBezTo>
                    <a:pt x="3939" y="3763"/>
                    <a:pt x="3680" y="3854"/>
                    <a:pt x="3505" y="4029"/>
                  </a:cubicBezTo>
                  <a:lnTo>
                    <a:pt x="2187" y="5340"/>
                  </a:lnTo>
                  <a:cubicBezTo>
                    <a:pt x="1928" y="5606"/>
                    <a:pt x="1753" y="5781"/>
                    <a:pt x="1578" y="6041"/>
                  </a:cubicBezTo>
                  <a:cubicBezTo>
                    <a:pt x="1311" y="6566"/>
                    <a:pt x="961" y="7183"/>
                    <a:pt x="702" y="7792"/>
                  </a:cubicBezTo>
                  <a:cubicBezTo>
                    <a:pt x="527" y="8143"/>
                    <a:pt x="351" y="8584"/>
                    <a:pt x="260" y="8935"/>
                  </a:cubicBezTo>
                  <a:cubicBezTo>
                    <a:pt x="176" y="9285"/>
                    <a:pt x="176" y="9719"/>
                    <a:pt x="1" y="9986"/>
                  </a:cubicBezTo>
                  <a:cubicBezTo>
                    <a:pt x="1" y="9986"/>
                    <a:pt x="1" y="10070"/>
                    <a:pt x="85" y="10070"/>
                  </a:cubicBezTo>
                  <a:lnTo>
                    <a:pt x="877" y="10070"/>
                  </a:lnTo>
                  <a:cubicBezTo>
                    <a:pt x="1311" y="10161"/>
                    <a:pt x="1753" y="10336"/>
                    <a:pt x="2187" y="10686"/>
                  </a:cubicBezTo>
                  <a:cubicBezTo>
                    <a:pt x="2538" y="11037"/>
                    <a:pt x="3063" y="11296"/>
                    <a:pt x="3329" y="11822"/>
                  </a:cubicBezTo>
                  <a:cubicBezTo>
                    <a:pt x="3329" y="11913"/>
                    <a:pt x="3329" y="11997"/>
                    <a:pt x="3414" y="12088"/>
                  </a:cubicBezTo>
                  <a:cubicBezTo>
                    <a:pt x="3440" y="12112"/>
                    <a:pt x="3459" y="12123"/>
                    <a:pt x="3474" y="12123"/>
                  </a:cubicBezTo>
                  <a:cubicBezTo>
                    <a:pt x="3512" y="12123"/>
                    <a:pt x="3529" y="12061"/>
                    <a:pt x="3589" y="11997"/>
                  </a:cubicBezTo>
                  <a:cubicBezTo>
                    <a:pt x="3680" y="11822"/>
                    <a:pt x="3939" y="11738"/>
                    <a:pt x="4205" y="11738"/>
                  </a:cubicBezTo>
                  <a:cubicBezTo>
                    <a:pt x="4414" y="11716"/>
                    <a:pt x="4617" y="11705"/>
                    <a:pt x="4817" y="11705"/>
                  </a:cubicBezTo>
                  <a:cubicBezTo>
                    <a:pt x="5455" y="11705"/>
                    <a:pt x="6055" y="11821"/>
                    <a:pt x="6658" y="12088"/>
                  </a:cubicBezTo>
                  <a:cubicBezTo>
                    <a:pt x="6746" y="12130"/>
                    <a:pt x="6810" y="12151"/>
                    <a:pt x="6865" y="12151"/>
                  </a:cubicBezTo>
                  <a:cubicBezTo>
                    <a:pt x="6919" y="12151"/>
                    <a:pt x="6963" y="12130"/>
                    <a:pt x="7008" y="12088"/>
                  </a:cubicBezTo>
                  <a:cubicBezTo>
                    <a:pt x="7184" y="11913"/>
                    <a:pt x="7359" y="11822"/>
                    <a:pt x="7534" y="11738"/>
                  </a:cubicBezTo>
                  <a:cubicBezTo>
                    <a:pt x="7758" y="11663"/>
                    <a:pt x="7982" y="11635"/>
                    <a:pt x="8206" y="11635"/>
                  </a:cubicBezTo>
                  <a:cubicBezTo>
                    <a:pt x="8507" y="11635"/>
                    <a:pt x="8809" y="11685"/>
                    <a:pt x="9111" y="11738"/>
                  </a:cubicBezTo>
                  <a:cubicBezTo>
                    <a:pt x="9720" y="11822"/>
                    <a:pt x="10246" y="11913"/>
                    <a:pt x="10687" y="12347"/>
                  </a:cubicBezTo>
                  <a:cubicBezTo>
                    <a:pt x="10747" y="12412"/>
                    <a:pt x="10810" y="12473"/>
                    <a:pt x="10904" y="12473"/>
                  </a:cubicBezTo>
                  <a:cubicBezTo>
                    <a:pt x="10943" y="12473"/>
                    <a:pt x="10987" y="12463"/>
                    <a:pt x="11038" y="12438"/>
                  </a:cubicBezTo>
                  <a:cubicBezTo>
                    <a:pt x="11563" y="12172"/>
                    <a:pt x="12089" y="11997"/>
                    <a:pt x="12614" y="11997"/>
                  </a:cubicBezTo>
                  <a:cubicBezTo>
                    <a:pt x="13140" y="11997"/>
                    <a:pt x="13574" y="11997"/>
                    <a:pt x="14100" y="12088"/>
                  </a:cubicBezTo>
                  <a:cubicBezTo>
                    <a:pt x="14366" y="12172"/>
                    <a:pt x="14625" y="12347"/>
                    <a:pt x="14892" y="12438"/>
                  </a:cubicBezTo>
                  <a:lnTo>
                    <a:pt x="14976" y="12613"/>
                  </a:lnTo>
                  <a:cubicBezTo>
                    <a:pt x="14976" y="13223"/>
                    <a:pt x="14976" y="13749"/>
                    <a:pt x="14892" y="14274"/>
                  </a:cubicBezTo>
                  <a:cubicBezTo>
                    <a:pt x="14892" y="14891"/>
                    <a:pt x="14801" y="15501"/>
                    <a:pt x="14717" y="16117"/>
                  </a:cubicBezTo>
                  <a:cubicBezTo>
                    <a:pt x="14717" y="16727"/>
                    <a:pt x="14625" y="17252"/>
                    <a:pt x="14625" y="17778"/>
                  </a:cubicBezTo>
                  <a:cubicBezTo>
                    <a:pt x="14625" y="18654"/>
                    <a:pt x="14541" y="19621"/>
                    <a:pt x="14541" y="20497"/>
                  </a:cubicBezTo>
                  <a:cubicBezTo>
                    <a:pt x="14450" y="21022"/>
                    <a:pt x="14541" y="21548"/>
                    <a:pt x="14541" y="21982"/>
                  </a:cubicBezTo>
                  <a:cubicBezTo>
                    <a:pt x="14541" y="22249"/>
                    <a:pt x="14625" y="22508"/>
                    <a:pt x="14541" y="22858"/>
                  </a:cubicBezTo>
                  <a:cubicBezTo>
                    <a:pt x="14450" y="22949"/>
                    <a:pt x="14450" y="23034"/>
                    <a:pt x="14541" y="23209"/>
                  </a:cubicBezTo>
                  <a:cubicBezTo>
                    <a:pt x="14541" y="23384"/>
                    <a:pt x="14541" y="23475"/>
                    <a:pt x="14625" y="23650"/>
                  </a:cubicBezTo>
                  <a:cubicBezTo>
                    <a:pt x="14801" y="24351"/>
                    <a:pt x="14976" y="25052"/>
                    <a:pt x="15326" y="25661"/>
                  </a:cubicBezTo>
                  <a:cubicBezTo>
                    <a:pt x="15592" y="26278"/>
                    <a:pt x="15943" y="26628"/>
                    <a:pt x="16377" y="26979"/>
                  </a:cubicBezTo>
                  <a:cubicBezTo>
                    <a:pt x="16819" y="27329"/>
                    <a:pt x="17253" y="27588"/>
                    <a:pt x="17779" y="27588"/>
                  </a:cubicBezTo>
                  <a:cubicBezTo>
                    <a:pt x="18304" y="27504"/>
                    <a:pt x="18746" y="27413"/>
                    <a:pt x="19096" y="26979"/>
                  </a:cubicBezTo>
                  <a:cubicBezTo>
                    <a:pt x="19355" y="26628"/>
                    <a:pt x="19531" y="26453"/>
                    <a:pt x="19706" y="26103"/>
                  </a:cubicBezTo>
                  <a:cubicBezTo>
                    <a:pt x="19881" y="25661"/>
                    <a:pt x="20056" y="25136"/>
                    <a:pt x="20147" y="24701"/>
                  </a:cubicBezTo>
                  <a:cubicBezTo>
                    <a:pt x="20231" y="24260"/>
                    <a:pt x="20322" y="23909"/>
                    <a:pt x="20407" y="23475"/>
                  </a:cubicBezTo>
                  <a:cubicBezTo>
                    <a:pt x="20407" y="23384"/>
                    <a:pt x="20407" y="23209"/>
                    <a:pt x="20322" y="23209"/>
                  </a:cubicBezTo>
                  <a:cubicBezTo>
                    <a:pt x="20147" y="23125"/>
                    <a:pt x="19972" y="23034"/>
                    <a:pt x="19797" y="23034"/>
                  </a:cubicBezTo>
                  <a:cubicBezTo>
                    <a:pt x="19531" y="23034"/>
                    <a:pt x="19355" y="23125"/>
                    <a:pt x="19271" y="23300"/>
                  </a:cubicBezTo>
                  <a:cubicBezTo>
                    <a:pt x="19180" y="23650"/>
                    <a:pt x="19096" y="24001"/>
                    <a:pt x="19096" y="24351"/>
                  </a:cubicBezTo>
                  <a:cubicBezTo>
                    <a:pt x="19005" y="24961"/>
                    <a:pt x="18830" y="25402"/>
                    <a:pt x="18571" y="25836"/>
                  </a:cubicBezTo>
                  <a:lnTo>
                    <a:pt x="18045" y="26362"/>
                  </a:lnTo>
                  <a:cubicBezTo>
                    <a:pt x="17995" y="26379"/>
                    <a:pt x="17945" y="26387"/>
                    <a:pt x="17895" y="26387"/>
                  </a:cubicBezTo>
                  <a:cubicBezTo>
                    <a:pt x="17684" y="26387"/>
                    <a:pt x="17486" y="26245"/>
                    <a:pt x="17344" y="26103"/>
                  </a:cubicBezTo>
                  <a:cubicBezTo>
                    <a:pt x="16819" y="25836"/>
                    <a:pt x="16468" y="25402"/>
                    <a:pt x="16202" y="24876"/>
                  </a:cubicBezTo>
                  <a:cubicBezTo>
                    <a:pt x="16118" y="24610"/>
                    <a:pt x="16027" y="24260"/>
                    <a:pt x="15943" y="24001"/>
                  </a:cubicBezTo>
                  <a:cubicBezTo>
                    <a:pt x="15768" y="23650"/>
                    <a:pt x="15677" y="23300"/>
                    <a:pt x="15677" y="22858"/>
                  </a:cubicBezTo>
                  <a:cubicBezTo>
                    <a:pt x="15677" y="22858"/>
                    <a:pt x="15677" y="22683"/>
                    <a:pt x="15592" y="22683"/>
                  </a:cubicBezTo>
                  <a:cubicBezTo>
                    <a:pt x="15417" y="22508"/>
                    <a:pt x="15417" y="22333"/>
                    <a:pt x="15417" y="22158"/>
                  </a:cubicBezTo>
                  <a:lnTo>
                    <a:pt x="15417" y="20406"/>
                  </a:lnTo>
                  <a:lnTo>
                    <a:pt x="15417" y="18745"/>
                  </a:lnTo>
                  <a:cubicBezTo>
                    <a:pt x="15501" y="18128"/>
                    <a:pt x="15501" y="17519"/>
                    <a:pt x="15501" y="16818"/>
                  </a:cubicBezTo>
                  <a:cubicBezTo>
                    <a:pt x="15501" y="16468"/>
                    <a:pt x="15592" y="16026"/>
                    <a:pt x="15592" y="15676"/>
                  </a:cubicBezTo>
                  <a:cubicBezTo>
                    <a:pt x="15677" y="14800"/>
                    <a:pt x="15768" y="13924"/>
                    <a:pt x="15768" y="13048"/>
                  </a:cubicBezTo>
                  <a:cubicBezTo>
                    <a:pt x="15768" y="12873"/>
                    <a:pt x="15852" y="12873"/>
                    <a:pt x="15943" y="12789"/>
                  </a:cubicBezTo>
                  <a:cubicBezTo>
                    <a:pt x="16377" y="12698"/>
                    <a:pt x="16728" y="12613"/>
                    <a:pt x="17169" y="12522"/>
                  </a:cubicBezTo>
                  <a:cubicBezTo>
                    <a:pt x="17695" y="12522"/>
                    <a:pt x="18220" y="12438"/>
                    <a:pt x="18746" y="12438"/>
                  </a:cubicBezTo>
                  <a:cubicBezTo>
                    <a:pt x="19355" y="12438"/>
                    <a:pt x="19972" y="12698"/>
                    <a:pt x="20582" y="12964"/>
                  </a:cubicBezTo>
                  <a:cubicBezTo>
                    <a:pt x="20848" y="13048"/>
                    <a:pt x="21283" y="13139"/>
                    <a:pt x="21549" y="13314"/>
                  </a:cubicBezTo>
                  <a:cubicBezTo>
                    <a:pt x="21622" y="13388"/>
                    <a:pt x="21680" y="13414"/>
                    <a:pt x="21734" y="13414"/>
                  </a:cubicBezTo>
                  <a:cubicBezTo>
                    <a:pt x="21810" y="13414"/>
                    <a:pt x="21881" y="13363"/>
                    <a:pt x="21983" y="13314"/>
                  </a:cubicBezTo>
                  <a:cubicBezTo>
                    <a:pt x="22250" y="13139"/>
                    <a:pt x="22509" y="12964"/>
                    <a:pt x="22859" y="12789"/>
                  </a:cubicBezTo>
                  <a:cubicBezTo>
                    <a:pt x="23210" y="12613"/>
                    <a:pt x="23651" y="12613"/>
                    <a:pt x="24001" y="12522"/>
                  </a:cubicBezTo>
                  <a:cubicBezTo>
                    <a:pt x="24177" y="12438"/>
                    <a:pt x="24352" y="12438"/>
                    <a:pt x="24527" y="12438"/>
                  </a:cubicBezTo>
                  <a:cubicBezTo>
                    <a:pt x="24747" y="12400"/>
                    <a:pt x="24967" y="12378"/>
                    <a:pt x="25181" y="12378"/>
                  </a:cubicBezTo>
                  <a:cubicBezTo>
                    <a:pt x="25477" y="12378"/>
                    <a:pt x="25760" y="12421"/>
                    <a:pt x="26013" y="12522"/>
                  </a:cubicBezTo>
                  <a:cubicBezTo>
                    <a:pt x="26084" y="12547"/>
                    <a:pt x="26149" y="12558"/>
                    <a:pt x="26210" y="12558"/>
                  </a:cubicBezTo>
                  <a:cubicBezTo>
                    <a:pt x="26373" y="12558"/>
                    <a:pt x="26501" y="12475"/>
                    <a:pt x="26629" y="12347"/>
                  </a:cubicBezTo>
                  <a:cubicBezTo>
                    <a:pt x="26980" y="12088"/>
                    <a:pt x="27330" y="11822"/>
                    <a:pt x="27855" y="11738"/>
                  </a:cubicBezTo>
                  <a:cubicBezTo>
                    <a:pt x="28016" y="11704"/>
                    <a:pt x="28177" y="11683"/>
                    <a:pt x="28334" y="11683"/>
                  </a:cubicBezTo>
                  <a:cubicBezTo>
                    <a:pt x="28603" y="11683"/>
                    <a:pt x="28861" y="11745"/>
                    <a:pt x="29082" y="11913"/>
                  </a:cubicBezTo>
                  <a:cubicBezTo>
                    <a:pt x="29166" y="11913"/>
                    <a:pt x="29257" y="11913"/>
                    <a:pt x="29257" y="11822"/>
                  </a:cubicBezTo>
                  <a:cubicBezTo>
                    <a:pt x="29516" y="11646"/>
                    <a:pt x="29691" y="11387"/>
                    <a:pt x="29867" y="11212"/>
                  </a:cubicBezTo>
                  <a:cubicBezTo>
                    <a:pt x="30133" y="11121"/>
                    <a:pt x="30308" y="11037"/>
                    <a:pt x="30567" y="10946"/>
                  </a:cubicBezTo>
                  <a:cubicBezTo>
                    <a:pt x="30834" y="10862"/>
                    <a:pt x="30918" y="10771"/>
                    <a:pt x="30918" y="10420"/>
                  </a:cubicBezTo>
                  <a:cubicBezTo>
                    <a:pt x="30918" y="10161"/>
                    <a:pt x="30834" y="9811"/>
                    <a:pt x="30743" y="9544"/>
                  </a:cubicBezTo>
                  <a:cubicBezTo>
                    <a:pt x="30392" y="8493"/>
                    <a:pt x="30217" y="7442"/>
                    <a:pt x="29691" y="6482"/>
                  </a:cubicBezTo>
                  <a:cubicBezTo>
                    <a:pt x="29516" y="6132"/>
                    <a:pt x="29341" y="5865"/>
                    <a:pt x="29082" y="5515"/>
                  </a:cubicBezTo>
                  <a:cubicBezTo>
                    <a:pt x="28907" y="5256"/>
                    <a:pt x="28640" y="4989"/>
                    <a:pt x="28381" y="4730"/>
                  </a:cubicBezTo>
                  <a:cubicBezTo>
                    <a:pt x="28290" y="4639"/>
                    <a:pt x="28115" y="4555"/>
                    <a:pt x="28031" y="4380"/>
                  </a:cubicBezTo>
                  <a:cubicBezTo>
                    <a:pt x="27680" y="4113"/>
                    <a:pt x="27239" y="3854"/>
                    <a:pt x="26888" y="3588"/>
                  </a:cubicBezTo>
                  <a:lnTo>
                    <a:pt x="25578" y="2803"/>
                  </a:lnTo>
                  <a:cubicBezTo>
                    <a:pt x="25052" y="2453"/>
                    <a:pt x="24436" y="2362"/>
                    <a:pt x="23826" y="2278"/>
                  </a:cubicBezTo>
                  <a:cubicBezTo>
                    <a:pt x="23735" y="2278"/>
                    <a:pt x="23560" y="2278"/>
                    <a:pt x="23560" y="2186"/>
                  </a:cubicBezTo>
                  <a:cubicBezTo>
                    <a:pt x="23034" y="1927"/>
                    <a:pt x="22509" y="1752"/>
                    <a:pt x="21983" y="1577"/>
                  </a:cubicBezTo>
                  <a:cubicBezTo>
                    <a:pt x="21198" y="1311"/>
                    <a:pt x="20498" y="1051"/>
                    <a:pt x="19706" y="960"/>
                  </a:cubicBezTo>
                  <a:cubicBezTo>
                    <a:pt x="19447" y="876"/>
                    <a:pt x="19271" y="876"/>
                    <a:pt x="19096" y="785"/>
                  </a:cubicBezTo>
                  <a:cubicBezTo>
                    <a:pt x="18655" y="350"/>
                    <a:pt x="18045" y="259"/>
                    <a:pt x="17520" y="175"/>
                  </a:cubicBezTo>
                  <a:cubicBezTo>
                    <a:pt x="17416" y="154"/>
                    <a:pt x="17312" y="147"/>
                    <a:pt x="17210" y="147"/>
                  </a:cubicBezTo>
                  <a:cubicBezTo>
                    <a:pt x="17040" y="147"/>
                    <a:pt x="16873" y="166"/>
                    <a:pt x="16714" y="166"/>
                  </a:cubicBezTo>
                  <a:cubicBezTo>
                    <a:pt x="16565" y="166"/>
                    <a:pt x="16423" y="149"/>
                    <a:pt x="16293" y="84"/>
                  </a:cubicBezTo>
                  <a:cubicBezTo>
                    <a:pt x="16202" y="84"/>
                    <a:pt x="16202" y="0"/>
                    <a:pt x="16118" y="0"/>
                  </a:cubicBezTo>
                  <a:close/>
                </a:path>
              </a:pathLst>
            </a:custGeom>
            <a:solidFill>
              <a:srgbClr val="0E1A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6" name="Shape 1626"/>
        <p:cNvGrpSpPr/>
        <p:nvPr/>
      </p:nvGrpSpPr>
      <p:grpSpPr>
        <a:xfrm>
          <a:off x="0" y="0"/>
          <a:ext cx="0" cy="0"/>
          <a:chOff x="0" y="0"/>
          <a:chExt cx="0" cy="0"/>
        </a:xfrm>
      </p:grpSpPr>
      <p:sp>
        <p:nvSpPr>
          <p:cNvPr id="1627" name="Google Shape;1627;p46"/>
          <p:cNvSpPr txBox="1"/>
          <p:nvPr>
            <p:ph idx="2" type="subTitle"/>
          </p:nvPr>
        </p:nvSpPr>
        <p:spPr>
          <a:xfrm>
            <a:off x="1331350" y="2356825"/>
            <a:ext cx="2553300" cy="11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any *smart phones </a:t>
            </a:r>
            <a:endParaRPr/>
          </a:p>
        </p:txBody>
      </p:sp>
      <p:sp>
        <p:nvSpPr>
          <p:cNvPr id="1628" name="Google Shape;1628;p46"/>
          <p:cNvSpPr txBox="1"/>
          <p:nvPr>
            <p:ph idx="1" type="subTitle"/>
          </p:nvPr>
        </p:nvSpPr>
        <p:spPr>
          <a:xfrm>
            <a:off x="1331350" y="1790754"/>
            <a:ext cx="2553300" cy="58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Mobile View</a:t>
            </a:r>
            <a:endParaRPr/>
          </a:p>
        </p:txBody>
      </p:sp>
      <p:grpSp>
        <p:nvGrpSpPr>
          <p:cNvPr id="1629" name="Google Shape;1629;p46"/>
          <p:cNvGrpSpPr/>
          <p:nvPr/>
        </p:nvGrpSpPr>
        <p:grpSpPr>
          <a:xfrm>
            <a:off x="5269204" y="1240118"/>
            <a:ext cx="1570054" cy="2876720"/>
            <a:chOff x="927519" y="2635663"/>
            <a:chExt cx="977739" cy="1791456"/>
          </a:xfrm>
        </p:grpSpPr>
        <p:grpSp>
          <p:nvGrpSpPr>
            <p:cNvPr id="1630" name="Google Shape;1630;p46"/>
            <p:cNvGrpSpPr/>
            <p:nvPr/>
          </p:nvGrpSpPr>
          <p:grpSpPr>
            <a:xfrm>
              <a:off x="927519" y="2635663"/>
              <a:ext cx="977739" cy="1791456"/>
              <a:chOff x="6437979" y="2247508"/>
              <a:chExt cx="949630" cy="1739954"/>
            </a:xfrm>
          </p:grpSpPr>
          <p:sp>
            <p:nvSpPr>
              <p:cNvPr id="1631" name="Google Shape;1631;p46"/>
              <p:cNvSpPr/>
              <p:nvPr/>
            </p:nvSpPr>
            <p:spPr>
              <a:xfrm>
                <a:off x="6437979" y="2247508"/>
                <a:ext cx="949630" cy="1739954"/>
              </a:xfrm>
              <a:custGeom>
                <a:rect b="b" l="l" r="r" t="t"/>
                <a:pathLst>
                  <a:path extrusionOk="0" h="71434" w="34554">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6492619" y="2340952"/>
                <a:ext cx="813450" cy="1457323"/>
              </a:xfrm>
              <a:custGeom>
                <a:rect b="b" l="l" r="r" t="t"/>
                <a:pathLst>
                  <a:path extrusionOk="0" h="60944" w="32538">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6"/>
              <p:cNvSpPr/>
              <p:nvPr/>
            </p:nvSpPr>
            <p:spPr>
              <a:xfrm>
                <a:off x="6856100" y="3843492"/>
                <a:ext cx="96750" cy="83150"/>
              </a:xfrm>
              <a:custGeom>
                <a:rect b="b" l="l" r="r" t="t"/>
                <a:pathLst>
                  <a:path extrusionOk="0" h="3326" w="387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6"/>
              <p:cNvSpPr/>
              <p:nvPr/>
            </p:nvSpPr>
            <p:spPr>
              <a:xfrm>
                <a:off x="6623350" y="3880717"/>
                <a:ext cx="82800" cy="9025"/>
              </a:xfrm>
              <a:custGeom>
                <a:rect b="b" l="l" r="r" t="t"/>
                <a:pathLst>
                  <a:path extrusionOk="0" h="361" w="3312">
                    <a:moveTo>
                      <a:pt x="1" y="0"/>
                    </a:moveTo>
                    <a:lnTo>
                      <a:pt x="1" y="361"/>
                    </a:lnTo>
                    <a:lnTo>
                      <a:pt x="3312" y="361"/>
                    </a:lnTo>
                    <a:lnTo>
                      <a:pt x="3312"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6767200" y="2287275"/>
                <a:ext cx="238100" cy="14350"/>
              </a:xfrm>
              <a:custGeom>
                <a:rect b="b" l="l" r="r" t="t"/>
                <a:pathLst>
                  <a:path extrusionOk="0" h="574" w="9524">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6" name="Google Shape;1636;p46"/>
            <p:cNvSpPr/>
            <p:nvPr/>
          </p:nvSpPr>
          <p:spPr>
            <a:xfrm>
              <a:off x="1630548" y="4282811"/>
              <a:ext cx="56173" cy="83150"/>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37" name="Google Shape;1637;p46"/>
          <p:cNvPicPr preferRelativeResize="0"/>
          <p:nvPr/>
        </p:nvPicPr>
        <p:blipFill rotWithShape="1">
          <a:blip r:embed="rId3">
            <a:alphaModFix/>
          </a:blip>
          <a:srcRect b="0" l="16057" r="52181" t="0"/>
          <a:stretch/>
        </p:blipFill>
        <p:spPr>
          <a:xfrm>
            <a:off x="5351875" y="1393149"/>
            <a:ext cx="1360200" cy="2409000"/>
          </a:xfrm>
          <a:prstGeom prst="roundRect">
            <a:avLst>
              <a:gd fmla="val 1917" name="adj"/>
            </a:avLst>
          </a:prstGeom>
          <a:noFill/>
          <a:ln cap="flat" cmpd="sng" w="9525">
            <a:solidFill>
              <a:schemeClr val="dk1"/>
            </a:solidFill>
            <a:prstDash val="solid"/>
            <a:round/>
            <a:headEnd len="sm" w="sm" type="none"/>
            <a:tailEnd len="sm" w="sm" type="none"/>
          </a:ln>
        </p:spPr>
      </p:pic>
      <p:sp>
        <p:nvSpPr>
          <p:cNvPr id="1638" name="Google Shape;1638;p46"/>
          <p:cNvSpPr/>
          <p:nvPr/>
        </p:nvSpPr>
        <p:spPr>
          <a:xfrm>
            <a:off x="4472218"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2294106" y="445588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6"/>
          <p:cNvSpPr/>
          <p:nvPr/>
        </p:nvSpPr>
        <p:spPr>
          <a:xfrm rot="10800000">
            <a:off x="8375025" y="2642646"/>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1" name="Google Shape;1641;p46"/>
          <p:cNvGrpSpPr/>
          <p:nvPr/>
        </p:nvGrpSpPr>
        <p:grpSpPr>
          <a:xfrm>
            <a:off x="7529434" y="726707"/>
            <a:ext cx="845628" cy="656960"/>
            <a:chOff x="7578276" y="764685"/>
            <a:chExt cx="747880" cy="581020"/>
          </a:xfrm>
        </p:grpSpPr>
        <p:sp>
          <p:nvSpPr>
            <p:cNvPr id="1642" name="Google Shape;1642;p46"/>
            <p:cNvSpPr/>
            <p:nvPr/>
          </p:nvSpPr>
          <p:spPr>
            <a:xfrm rot="1905346">
              <a:off x="7582129" y="942607"/>
              <a:ext cx="740176" cy="225175"/>
            </a:xfrm>
            <a:custGeom>
              <a:rect b="b" l="l" r="r" t="t"/>
              <a:pathLst>
                <a:path extrusionOk="0" h="9007" w="29607">
                  <a:moveTo>
                    <a:pt x="22583" y="1"/>
                  </a:moveTo>
                  <a:cubicBezTo>
                    <a:pt x="21774" y="1"/>
                    <a:pt x="20985" y="80"/>
                    <a:pt x="20147" y="209"/>
                  </a:cubicBezTo>
                  <a:cubicBezTo>
                    <a:pt x="18920" y="384"/>
                    <a:pt x="17694" y="826"/>
                    <a:pt x="16559" y="1435"/>
                  </a:cubicBezTo>
                  <a:cubicBezTo>
                    <a:pt x="16468" y="1526"/>
                    <a:pt x="16384" y="1526"/>
                    <a:pt x="16293" y="1526"/>
                  </a:cubicBezTo>
                  <a:cubicBezTo>
                    <a:pt x="15829" y="1423"/>
                    <a:pt x="15334" y="1380"/>
                    <a:pt x="14825" y="1380"/>
                  </a:cubicBezTo>
                  <a:cubicBezTo>
                    <a:pt x="14473" y="1380"/>
                    <a:pt x="14114" y="1401"/>
                    <a:pt x="13756" y="1435"/>
                  </a:cubicBezTo>
                  <a:cubicBezTo>
                    <a:pt x="13406" y="1435"/>
                    <a:pt x="13055" y="1435"/>
                    <a:pt x="12705" y="1260"/>
                  </a:cubicBezTo>
                  <a:cubicBezTo>
                    <a:pt x="10997" y="329"/>
                    <a:pt x="9218" y="19"/>
                    <a:pt x="7314" y="19"/>
                  </a:cubicBezTo>
                  <a:cubicBezTo>
                    <a:pt x="7070" y="19"/>
                    <a:pt x="6823" y="24"/>
                    <a:pt x="6573" y="34"/>
                  </a:cubicBezTo>
                  <a:cubicBezTo>
                    <a:pt x="5697" y="34"/>
                    <a:pt x="4730" y="34"/>
                    <a:pt x="3770" y="209"/>
                  </a:cubicBezTo>
                  <a:cubicBezTo>
                    <a:pt x="3070" y="300"/>
                    <a:pt x="2369" y="384"/>
                    <a:pt x="1668" y="559"/>
                  </a:cubicBezTo>
                  <a:cubicBezTo>
                    <a:pt x="1227" y="734"/>
                    <a:pt x="967" y="1001"/>
                    <a:pt x="967" y="1435"/>
                  </a:cubicBezTo>
                  <a:lnTo>
                    <a:pt x="967" y="2753"/>
                  </a:lnTo>
                  <a:cubicBezTo>
                    <a:pt x="967" y="3103"/>
                    <a:pt x="1143" y="3362"/>
                    <a:pt x="1493" y="3628"/>
                  </a:cubicBezTo>
                  <a:cubicBezTo>
                    <a:pt x="1577" y="3713"/>
                    <a:pt x="1668" y="3804"/>
                    <a:pt x="1668" y="3888"/>
                  </a:cubicBezTo>
                  <a:cubicBezTo>
                    <a:pt x="1843" y="4413"/>
                    <a:pt x="2019" y="4939"/>
                    <a:pt x="2194" y="5380"/>
                  </a:cubicBezTo>
                  <a:cubicBezTo>
                    <a:pt x="1843" y="5556"/>
                    <a:pt x="1577" y="5731"/>
                    <a:pt x="1227" y="5990"/>
                  </a:cubicBezTo>
                  <a:cubicBezTo>
                    <a:pt x="967" y="6165"/>
                    <a:pt x="617" y="6340"/>
                    <a:pt x="351" y="6607"/>
                  </a:cubicBezTo>
                  <a:cubicBezTo>
                    <a:pt x="176" y="6782"/>
                    <a:pt x="0" y="6957"/>
                    <a:pt x="91" y="7216"/>
                  </a:cubicBezTo>
                  <a:cubicBezTo>
                    <a:pt x="176" y="7391"/>
                    <a:pt x="442" y="7483"/>
                    <a:pt x="617" y="7567"/>
                  </a:cubicBezTo>
                  <a:lnTo>
                    <a:pt x="1927" y="7567"/>
                  </a:lnTo>
                  <a:cubicBezTo>
                    <a:pt x="2278" y="7567"/>
                    <a:pt x="2628" y="7567"/>
                    <a:pt x="2979" y="7307"/>
                  </a:cubicBezTo>
                  <a:cubicBezTo>
                    <a:pt x="3070" y="7567"/>
                    <a:pt x="3245" y="7742"/>
                    <a:pt x="3420" y="7917"/>
                  </a:cubicBezTo>
                  <a:cubicBezTo>
                    <a:pt x="4121" y="8709"/>
                    <a:pt x="5081" y="8968"/>
                    <a:pt x="6132" y="8968"/>
                  </a:cubicBezTo>
                  <a:cubicBezTo>
                    <a:pt x="6356" y="8986"/>
                    <a:pt x="6580" y="8994"/>
                    <a:pt x="6804" y="8994"/>
                  </a:cubicBezTo>
                  <a:cubicBezTo>
                    <a:pt x="7717" y="8994"/>
                    <a:pt x="8616" y="8866"/>
                    <a:pt x="9460" y="8793"/>
                  </a:cubicBezTo>
                  <a:cubicBezTo>
                    <a:pt x="10336" y="8709"/>
                    <a:pt x="11037" y="8358"/>
                    <a:pt x="11563" y="7742"/>
                  </a:cubicBezTo>
                  <a:cubicBezTo>
                    <a:pt x="12354" y="6782"/>
                    <a:pt x="12964" y="5815"/>
                    <a:pt x="13490" y="4764"/>
                  </a:cubicBezTo>
                  <a:cubicBezTo>
                    <a:pt x="13581" y="4504"/>
                    <a:pt x="13756" y="4413"/>
                    <a:pt x="14015" y="4413"/>
                  </a:cubicBezTo>
                  <a:lnTo>
                    <a:pt x="15592" y="4413"/>
                  </a:lnTo>
                  <a:cubicBezTo>
                    <a:pt x="15858" y="4413"/>
                    <a:pt x="16033" y="4504"/>
                    <a:pt x="16117" y="4764"/>
                  </a:cubicBezTo>
                  <a:cubicBezTo>
                    <a:pt x="16559" y="5731"/>
                    <a:pt x="17169" y="6607"/>
                    <a:pt x="17785" y="7391"/>
                  </a:cubicBezTo>
                  <a:cubicBezTo>
                    <a:pt x="18311" y="8008"/>
                    <a:pt x="18836" y="8534"/>
                    <a:pt x="19621" y="8709"/>
                  </a:cubicBezTo>
                  <a:cubicBezTo>
                    <a:pt x="19972" y="8793"/>
                    <a:pt x="20413" y="8793"/>
                    <a:pt x="20763" y="8884"/>
                  </a:cubicBezTo>
                  <a:cubicBezTo>
                    <a:pt x="21381" y="8943"/>
                    <a:pt x="22040" y="9006"/>
                    <a:pt x="22714" y="9006"/>
                  </a:cubicBezTo>
                  <a:cubicBezTo>
                    <a:pt x="22996" y="9006"/>
                    <a:pt x="23281" y="8995"/>
                    <a:pt x="23566" y="8968"/>
                  </a:cubicBezTo>
                  <a:cubicBezTo>
                    <a:pt x="24001" y="8968"/>
                    <a:pt x="24442" y="8968"/>
                    <a:pt x="24793" y="8793"/>
                  </a:cubicBezTo>
                  <a:cubicBezTo>
                    <a:pt x="25577" y="8534"/>
                    <a:pt x="26278" y="8092"/>
                    <a:pt x="26720" y="7307"/>
                  </a:cubicBezTo>
                  <a:cubicBezTo>
                    <a:pt x="26895" y="7391"/>
                    <a:pt x="27070" y="7567"/>
                    <a:pt x="27329" y="7567"/>
                  </a:cubicBezTo>
                  <a:lnTo>
                    <a:pt x="28997" y="7567"/>
                  </a:lnTo>
                  <a:cubicBezTo>
                    <a:pt x="29172" y="7483"/>
                    <a:pt x="29432" y="7391"/>
                    <a:pt x="29523" y="7216"/>
                  </a:cubicBezTo>
                  <a:cubicBezTo>
                    <a:pt x="29607" y="6957"/>
                    <a:pt x="29432" y="6782"/>
                    <a:pt x="29256" y="6607"/>
                  </a:cubicBezTo>
                  <a:cubicBezTo>
                    <a:pt x="28647" y="6165"/>
                    <a:pt x="28121" y="5731"/>
                    <a:pt x="27420" y="5380"/>
                  </a:cubicBezTo>
                  <a:cubicBezTo>
                    <a:pt x="27596" y="5030"/>
                    <a:pt x="27680" y="4589"/>
                    <a:pt x="27771" y="4238"/>
                  </a:cubicBezTo>
                  <a:cubicBezTo>
                    <a:pt x="27855" y="3979"/>
                    <a:pt x="28030" y="3713"/>
                    <a:pt x="28296" y="3537"/>
                  </a:cubicBezTo>
                  <a:cubicBezTo>
                    <a:pt x="28472" y="3362"/>
                    <a:pt x="28556" y="3103"/>
                    <a:pt x="28647" y="2837"/>
                  </a:cubicBezTo>
                  <a:cubicBezTo>
                    <a:pt x="28731" y="2486"/>
                    <a:pt x="28731" y="2052"/>
                    <a:pt x="28647" y="1701"/>
                  </a:cubicBezTo>
                  <a:cubicBezTo>
                    <a:pt x="28647" y="826"/>
                    <a:pt x="28472" y="734"/>
                    <a:pt x="27771" y="559"/>
                  </a:cubicBezTo>
                  <a:cubicBezTo>
                    <a:pt x="26369" y="209"/>
                    <a:pt x="24968" y="125"/>
                    <a:pt x="23475" y="34"/>
                  </a:cubicBezTo>
                  <a:cubicBezTo>
                    <a:pt x="23173" y="11"/>
                    <a:pt x="22877" y="1"/>
                    <a:pt x="22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rot="1905346">
              <a:off x="7608391" y="945703"/>
              <a:ext cx="687626" cy="219025"/>
            </a:xfrm>
            <a:custGeom>
              <a:rect b="b" l="l" r="r" t="t"/>
              <a:pathLst>
                <a:path extrusionOk="0" h="8761" w="27505">
                  <a:moveTo>
                    <a:pt x="5873" y="1"/>
                  </a:moveTo>
                  <a:cubicBezTo>
                    <a:pt x="4646" y="1"/>
                    <a:pt x="3329" y="85"/>
                    <a:pt x="2103" y="260"/>
                  </a:cubicBezTo>
                  <a:cubicBezTo>
                    <a:pt x="1577" y="351"/>
                    <a:pt x="968" y="435"/>
                    <a:pt x="442" y="702"/>
                  </a:cubicBezTo>
                  <a:cubicBezTo>
                    <a:pt x="267" y="786"/>
                    <a:pt x="176" y="877"/>
                    <a:pt x="92" y="1136"/>
                  </a:cubicBezTo>
                  <a:cubicBezTo>
                    <a:pt x="1" y="1577"/>
                    <a:pt x="1" y="2012"/>
                    <a:pt x="1" y="2537"/>
                  </a:cubicBezTo>
                  <a:cubicBezTo>
                    <a:pt x="92" y="2804"/>
                    <a:pt x="176" y="3063"/>
                    <a:pt x="442" y="3238"/>
                  </a:cubicBezTo>
                  <a:cubicBezTo>
                    <a:pt x="701" y="3504"/>
                    <a:pt x="876" y="3855"/>
                    <a:pt x="968" y="4289"/>
                  </a:cubicBezTo>
                  <a:cubicBezTo>
                    <a:pt x="1318" y="5256"/>
                    <a:pt x="1577" y="6132"/>
                    <a:pt x="2019" y="7008"/>
                  </a:cubicBezTo>
                  <a:cubicBezTo>
                    <a:pt x="2194" y="7359"/>
                    <a:pt x="2369" y="7709"/>
                    <a:pt x="2719" y="7884"/>
                  </a:cubicBezTo>
                  <a:cubicBezTo>
                    <a:pt x="3420" y="8494"/>
                    <a:pt x="4205" y="8669"/>
                    <a:pt x="5081" y="8760"/>
                  </a:cubicBezTo>
                  <a:cubicBezTo>
                    <a:pt x="6223" y="8760"/>
                    <a:pt x="7358" y="8669"/>
                    <a:pt x="8501" y="8494"/>
                  </a:cubicBezTo>
                  <a:cubicBezTo>
                    <a:pt x="9285" y="8410"/>
                    <a:pt x="9986" y="8059"/>
                    <a:pt x="10512" y="7359"/>
                  </a:cubicBezTo>
                  <a:cubicBezTo>
                    <a:pt x="10953" y="6833"/>
                    <a:pt x="11388" y="6307"/>
                    <a:pt x="11654" y="5691"/>
                  </a:cubicBezTo>
                  <a:cubicBezTo>
                    <a:pt x="12088" y="4906"/>
                    <a:pt x="12530" y="4205"/>
                    <a:pt x="12880" y="3413"/>
                  </a:cubicBezTo>
                  <a:cubicBezTo>
                    <a:pt x="12964" y="3154"/>
                    <a:pt x="13139" y="2979"/>
                    <a:pt x="13406" y="2979"/>
                  </a:cubicBezTo>
                  <a:cubicBezTo>
                    <a:pt x="13687" y="2979"/>
                    <a:pt x="13886" y="2966"/>
                    <a:pt x="14036" y="2966"/>
                  </a:cubicBezTo>
                  <a:cubicBezTo>
                    <a:pt x="14446" y="2966"/>
                    <a:pt x="14484" y="3060"/>
                    <a:pt x="14807" y="3764"/>
                  </a:cubicBezTo>
                  <a:cubicBezTo>
                    <a:pt x="15417" y="4990"/>
                    <a:pt x="16033" y="6132"/>
                    <a:pt x="16818" y="7183"/>
                  </a:cubicBezTo>
                  <a:cubicBezTo>
                    <a:pt x="17260" y="7709"/>
                    <a:pt x="17785" y="8234"/>
                    <a:pt x="18486" y="8410"/>
                  </a:cubicBezTo>
                  <a:cubicBezTo>
                    <a:pt x="18921" y="8494"/>
                    <a:pt x="19271" y="8494"/>
                    <a:pt x="19712" y="8585"/>
                  </a:cubicBezTo>
                  <a:cubicBezTo>
                    <a:pt x="20453" y="8644"/>
                    <a:pt x="21194" y="8707"/>
                    <a:pt x="21935" y="8707"/>
                  </a:cubicBezTo>
                  <a:cubicBezTo>
                    <a:pt x="22245" y="8707"/>
                    <a:pt x="22555" y="8696"/>
                    <a:pt x="22866" y="8669"/>
                  </a:cubicBezTo>
                  <a:cubicBezTo>
                    <a:pt x="24176" y="8494"/>
                    <a:pt x="25052" y="7968"/>
                    <a:pt x="25578" y="6833"/>
                  </a:cubicBezTo>
                  <a:cubicBezTo>
                    <a:pt x="26019" y="5957"/>
                    <a:pt x="26278" y="5081"/>
                    <a:pt x="26545" y="4205"/>
                  </a:cubicBezTo>
                  <a:cubicBezTo>
                    <a:pt x="26629" y="3855"/>
                    <a:pt x="26804" y="3504"/>
                    <a:pt x="27154" y="3238"/>
                  </a:cubicBezTo>
                  <a:cubicBezTo>
                    <a:pt x="27329" y="3063"/>
                    <a:pt x="27421" y="2804"/>
                    <a:pt x="27505" y="2537"/>
                  </a:cubicBezTo>
                  <a:lnTo>
                    <a:pt x="27505" y="1486"/>
                  </a:lnTo>
                  <a:cubicBezTo>
                    <a:pt x="27421" y="961"/>
                    <a:pt x="27329" y="786"/>
                    <a:pt x="26720" y="610"/>
                  </a:cubicBezTo>
                  <a:cubicBezTo>
                    <a:pt x="26019" y="351"/>
                    <a:pt x="25227" y="260"/>
                    <a:pt x="24442" y="176"/>
                  </a:cubicBezTo>
                  <a:cubicBezTo>
                    <a:pt x="23826" y="85"/>
                    <a:pt x="23216" y="85"/>
                    <a:pt x="22515" y="1"/>
                  </a:cubicBezTo>
                  <a:cubicBezTo>
                    <a:pt x="21464" y="1"/>
                    <a:pt x="20413" y="1"/>
                    <a:pt x="19362" y="176"/>
                  </a:cubicBezTo>
                  <a:cubicBezTo>
                    <a:pt x="18136" y="351"/>
                    <a:pt x="16994" y="702"/>
                    <a:pt x="15858" y="1311"/>
                  </a:cubicBezTo>
                  <a:cubicBezTo>
                    <a:pt x="15592" y="1486"/>
                    <a:pt x="15333" y="1486"/>
                    <a:pt x="15066" y="1486"/>
                  </a:cubicBezTo>
                  <a:cubicBezTo>
                    <a:pt x="14629" y="1444"/>
                    <a:pt x="14191" y="1423"/>
                    <a:pt x="13753" y="1423"/>
                  </a:cubicBezTo>
                  <a:cubicBezTo>
                    <a:pt x="13315" y="1423"/>
                    <a:pt x="12877" y="1444"/>
                    <a:pt x="12439" y="1486"/>
                  </a:cubicBezTo>
                  <a:cubicBezTo>
                    <a:pt x="12179" y="1486"/>
                    <a:pt x="11913" y="1486"/>
                    <a:pt x="11654" y="1311"/>
                  </a:cubicBezTo>
                  <a:cubicBezTo>
                    <a:pt x="11212" y="1136"/>
                    <a:pt x="10862" y="961"/>
                    <a:pt x="10428" y="786"/>
                  </a:cubicBezTo>
                  <a:cubicBezTo>
                    <a:pt x="8935" y="176"/>
                    <a:pt x="7449" y="1"/>
                    <a:pt x="58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rot="1905346">
              <a:off x="7610411" y="898931"/>
              <a:ext cx="65725" cy="45925"/>
            </a:xfrm>
            <a:custGeom>
              <a:rect b="b" l="l" r="r" t="t"/>
              <a:pathLst>
                <a:path extrusionOk="0" h="1837" w="2629">
                  <a:moveTo>
                    <a:pt x="2103" y="1"/>
                  </a:moveTo>
                  <a:cubicBezTo>
                    <a:pt x="1402" y="351"/>
                    <a:pt x="792" y="701"/>
                    <a:pt x="267" y="1227"/>
                  </a:cubicBezTo>
                  <a:cubicBezTo>
                    <a:pt x="92" y="1311"/>
                    <a:pt x="1" y="1402"/>
                    <a:pt x="92" y="1577"/>
                  </a:cubicBezTo>
                  <a:cubicBezTo>
                    <a:pt x="92" y="1752"/>
                    <a:pt x="267" y="1752"/>
                    <a:pt x="442" y="1836"/>
                  </a:cubicBezTo>
                  <a:lnTo>
                    <a:pt x="2019" y="1836"/>
                  </a:lnTo>
                  <a:cubicBezTo>
                    <a:pt x="2278" y="1836"/>
                    <a:pt x="2453" y="1752"/>
                    <a:pt x="2628" y="1577"/>
                  </a:cubicBezTo>
                  <a:cubicBezTo>
                    <a:pt x="2453" y="1052"/>
                    <a:pt x="2194" y="526"/>
                    <a:pt x="2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rot="1905346">
              <a:off x="7935793" y="1025116"/>
              <a:ext cx="52600" cy="28575"/>
            </a:xfrm>
            <a:custGeom>
              <a:rect b="b" l="l" r="r" t="t"/>
              <a:pathLst>
                <a:path extrusionOk="0" h="1143" w="2104">
                  <a:moveTo>
                    <a:pt x="961" y="0"/>
                  </a:moveTo>
                  <a:cubicBezTo>
                    <a:pt x="435" y="91"/>
                    <a:pt x="176" y="441"/>
                    <a:pt x="1" y="1142"/>
                  </a:cubicBezTo>
                  <a:cubicBezTo>
                    <a:pt x="351" y="1097"/>
                    <a:pt x="702" y="1074"/>
                    <a:pt x="1052" y="1074"/>
                  </a:cubicBezTo>
                  <a:cubicBezTo>
                    <a:pt x="1402" y="1074"/>
                    <a:pt x="1753" y="1097"/>
                    <a:pt x="2103" y="1142"/>
                  </a:cubicBezTo>
                  <a:cubicBezTo>
                    <a:pt x="1837" y="175"/>
                    <a:pt x="1578" y="0"/>
                    <a:pt x="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rot="1905346">
              <a:off x="7974596" y="1063086"/>
              <a:ext cx="245275" cy="181700"/>
            </a:xfrm>
            <a:custGeom>
              <a:rect b="b" l="l" r="r" t="t"/>
              <a:pathLst>
                <a:path extrusionOk="0" h="7268" w="9811">
                  <a:moveTo>
                    <a:pt x="6307" y="1"/>
                  </a:moveTo>
                  <a:cubicBezTo>
                    <a:pt x="5165" y="1"/>
                    <a:pt x="4114" y="85"/>
                    <a:pt x="2978" y="260"/>
                  </a:cubicBezTo>
                  <a:cubicBezTo>
                    <a:pt x="2278" y="435"/>
                    <a:pt x="1577" y="611"/>
                    <a:pt x="876" y="961"/>
                  </a:cubicBezTo>
                  <a:cubicBezTo>
                    <a:pt x="351" y="1136"/>
                    <a:pt x="84" y="1578"/>
                    <a:pt x="84" y="2103"/>
                  </a:cubicBezTo>
                  <a:cubicBezTo>
                    <a:pt x="0" y="3154"/>
                    <a:pt x="260" y="4114"/>
                    <a:pt x="610" y="4990"/>
                  </a:cubicBezTo>
                  <a:cubicBezTo>
                    <a:pt x="960" y="5957"/>
                    <a:pt x="1661" y="6567"/>
                    <a:pt x="2628" y="6917"/>
                  </a:cubicBezTo>
                  <a:cubicBezTo>
                    <a:pt x="3413" y="7183"/>
                    <a:pt x="4205" y="7268"/>
                    <a:pt x="4905" y="7268"/>
                  </a:cubicBezTo>
                  <a:cubicBezTo>
                    <a:pt x="5866" y="7268"/>
                    <a:pt x="6833" y="7183"/>
                    <a:pt x="7708" y="7092"/>
                  </a:cubicBezTo>
                  <a:cubicBezTo>
                    <a:pt x="8318" y="7008"/>
                    <a:pt x="8760" y="6742"/>
                    <a:pt x="8935" y="6216"/>
                  </a:cubicBezTo>
                  <a:lnTo>
                    <a:pt x="8935" y="6132"/>
                  </a:lnTo>
                  <a:cubicBezTo>
                    <a:pt x="9544" y="4990"/>
                    <a:pt x="9811" y="3855"/>
                    <a:pt x="9811" y="2629"/>
                  </a:cubicBezTo>
                  <a:cubicBezTo>
                    <a:pt x="9811" y="2103"/>
                    <a:pt x="9720" y="1578"/>
                    <a:pt x="9460" y="1136"/>
                  </a:cubicBezTo>
                  <a:cubicBezTo>
                    <a:pt x="9285" y="702"/>
                    <a:pt x="9019" y="435"/>
                    <a:pt x="8584" y="351"/>
                  </a:cubicBezTo>
                  <a:cubicBezTo>
                    <a:pt x="7793" y="85"/>
                    <a:pt x="7092" y="85"/>
                    <a:pt x="6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rot="1905346">
              <a:off x="7717762" y="838993"/>
              <a:ext cx="8800" cy="11075"/>
            </a:xfrm>
            <a:custGeom>
              <a:rect b="b" l="l" r="r" t="t"/>
              <a:pathLst>
                <a:path extrusionOk="0" h="443" w="352">
                  <a:moveTo>
                    <a:pt x="176" y="1"/>
                  </a:moveTo>
                  <a:cubicBezTo>
                    <a:pt x="1" y="1"/>
                    <a:pt x="1" y="92"/>
                    <a:pt x="1" y="267"/>
                  </a:cubicBezTo>
                  <a:cubicBezTo>
                    <a:pt x="1" y="351"/>
                    <a:pt x="1" y="442"/>
                    <a:pt x="176" y="442"/>
                  </a:cubicBezTo>
                  <a:cubicBezTo>
                    <a:pt x="260" y="442"/>
                    <a:pt x="351" y="351"/>
                    <a:pt x="351" y="267"/>
                  </a:cubicBezTo>
                  <a:cubicBezTo>
                    <a:pt x="351" y="92"/>
                    <a:pt x="260" y="1"/>
                    <a:pt x="1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rot="1905346">
              <a:off x="7699091" y="845367"/>
              <a:ext cx="8775" cy="8775"/>
            </a:xfrm>
            <a:custGeom>
              <a:rect b="b" l="l" r="r" t="t"/>
              <a:pathLst>
                <a:path extrusionOk="0" h="351" w="351">
                  <a:moveTo>
                    <a:pt x="176" y="0"/>
                  </a:moveTo>
                  <a:cubicBezTo>
                    <a:pt x="0" y="0"/>
                    <a:pt x="0" y="84"/>
                    <a:pt x="0" y="176"/>
                  </a:cubicBezTo>
                  <a:cubicBezTo>
                    <a:pt x="0" y="351"/>
                    <a:pt x="84" y="351"/>
                    <a:pt x="176" y="351"/>
                  </a:cubicBezTo>
                  <a:cubicBezTo>
                    <a:pt x="260" y="351"/>
                    <a:pt x="351" y="260"/>
                    <a:pt x="351" y="176"/>
                  </a:cubicBezTo>
                  <a:cubicBezTo>
                    <a:pt x="351" y="84"/>
                    <a:pt x="260" y="0"/>
                    <a:pt x="1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rot="1905346">
              <a:off x="7712242" y="819682"/>
              <a:ext cx="11050" cy="9650"/>
            </a:xfrm>
            <a:custGeom>
              <a:rect b="b" l="l" r="r" t="t"/>
              <a:pathLst>
                <a:path extrusionOk="0" h="386" w="442">
                  <a:moveTo>
                    <a:pt x="135" y="1"/>
                  </a:moveTo>
                  <a:cubicBezTo>
                    <a:pt x="46" y="1"/>
                    <a:pt x="0" y="62"/>
                    <a:pt x="0" y="126"/>
                  </a:cubicBezTo>
                  <a:cubicBezTo>
                    <a:pt x="0" y="301"/>
                    <a:pt x="91" y="386"/>
                    <a:pt x="267" y="386"/>
                  </a:cubicBezTo>
                  <a:cubicBezTo>
                    <a:pt x="351" y="386"/>
                    <a:pt x="442" y="301"/>
                    <a:pt x="442" y="210"/>
                  </a:cubicBezTo>
                  <a:cubicBezTo>
                    <a:pt x="442" y="35"/>
                    <a:pt x="351" y="35"/>
                    <a:pt x="267" y="35"/>
                  </a:cubicBezTo>
                  <a:cubicBezTo>
                    <a:pt x="216" y="11"/>
                    <a:pt x="172" y="1"/>
                    <a:pt x="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rot="1905346">
              <a:off x="7676672" y="878684"/>
              <a:ext cx="245275" cy="181700"/>
            </a:xfrm>
            <a:custGeom>
              <a:rect b="b" l="l" r="r" t="t"/>
              <a:pathLst>
                <a:path extrusionOk="0" h="7268" w="9811">
                  <a:moveTo>
                    <a:pt x="4380" y="1"/>
                  </a:moveTo>
                  <a:cubicBezTo>
                    <a:pt x="3504" y="1"/>
                    <a:pt x="2628" y="85"/>
                    <a:pt x="1836" y="176"/>
                  </a:cubicBezTo>
                  <a:cubicBezTo>
                    <a:pt x="785" y="351"/>
                    <a:pt x="351" y="702"/>
                    <a:pt x="85" y="1753"/>
                  </a:cubicBezTo>
                  <a:cubicBezTo>
                    <a:pt x="0" y="2453"/>
                    <a:pt x="0" y="3154"/>
                    <a:pt x="85" y="3855"/>
                  </a:cubicBezTo>
                  <a:cubicBezTo>
                    <a:pt x="260" y="4731"/>
                    <a:pt x="526" y="5691"/>
                    <a:pt x="1052" y="6483"/>
                  </a:cubicBezTo>
                  <a:cubicBezTo>
                    <a:pt x="1227" y="6742"/>
                    <a:pt x="1402" y="6917"/>
                    <a:pt x="1661" y="7008"/>
                  </a:cubicBezTo>
                  <a:cubicBezTo>
                    <a:pt x="2712" y="7183"/>
                    <a:pt x="3763" y="7268"/>
                    <a:pt x="4815" y="7268"/>
                  </a:cubicBezTo>
                  <a:cubicBezTo>
                    <a:pt x="5340" y="7268"/>
                    <a:pt x="5866" y="7268"/>
                    <a:pt x="6391" y="7183"/>
                  </a:cubicBezTo>
                  <a:cubicBezTo>
                    <a:pt x="7709" y="6917"/>
                    <a:pt x="8760" y="6216"/>
                    <a:pt x="9285" y="4906"/>
                  </a:cubicBezTo>
                  <a:cubicBezTo>
                    <a:pt x="9545" y="4114"/>
                    <a:pt x="9811" y="3329"/>
                    <a:pt x="9720" y="2453"/>
                  </a:cubicBezTo>
                  <a:cubicBezTo>
                    <a:pt x="9720" y="1486"/>
                    <a:pt x="9545" y="1136"/>
                    <a:pt x="8760" y="877"/>
                  </a:cubicBezTo>
                  <a:cubicBezTo>
                    <a:pt x="7358" y="260"/>
                    <a:pt x="5866" y="85"/>
                    <a:pt x="43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874150" y="597425"/>
            <a:ext cx="7403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P</a:t>
            </a:r>
            <a:r>
              <a:rPr b="0" lang="en"/>
              <a:t>urpose of the project:</a:t>
            </a:r>
            <a:r>
              <a:rPr b="0" lang="en" sz="2500">
                <a:latin typeface="Caveat SemiBold"/>
                <a:ea typeface="Caveat SemiBold"/>
                <a:cs typeface="Caveat SemiBold"/>
                <a:sym typeface="Caveat SemiBold"/>
              </a:rPr>
              <a:t> </a:t>
            </a:r>
            <a:endParaRPr sz="2700"/>
          </a:p>
        </p:txBody>
      </p:sp>
      <p:sp>
        <p:nvSpPr>
          <p:cNvPr id="247" name="Google Shape;247;p29"/>
          <p:cNvSpPr txBox="1"/>
          <p:nvPr>
            <p:ph idx="1" type="body"/>
          </p:nvPr>
        </p:nvSpPr>
        <p:spPr>
          <a:xfrm>
            <a:off x="874150" y="1122750"/>
            <a:ext cx="7403100" cy="35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Comfortaa"/>
                <a:ea typeface="Comfortaa"/>
                <a:cs typeface="Comfortaa"/>
                <a:sym typeface="Comfortaa"/>
              </a:rPr>
              <a:t> </a:t>
            </a:r>
            <a:r>
              <a:rPr lang="en" sz="1800">
                <a:latin typeface="Comfortaa"/>
                <a:ea typeface="Comfortaa"/>
                <a:cs typeface="Comfortaa"/>
                <a:sym typeface="Comfortaa"/>
              </a:rPr>
              <a:t>Creating a weather prediction website.</a:t>
            </a:r>
            <a:endParaRPr sz="1800">
              <a:latin typeface="Comfortaa"/>
              <a:ea typeface="Comfortaa"/>
              <a:cs typeface="Comfortaa"/>
              <a:sym typeface="Comfortaa"/>
            </a:endParaRPr>
          </a:p>
          <a:p>
            <a:pPr indent="0" lvl="0" marL="0" rtl="0" algn="l">
              <a:spcBef>
                <a:spcPts val="0"/>
              </a:spcBef>
              <a:spcAft>
                <a:spcPts val="0"/>
              </a:spcAft>
              <a:buNone/>
            </a:pPr>
            <a:r>
              <a:t/>
            </a:r>
            <a:endParaRPr sz="1800">
              <a:latin typeface="Comfortaa"/>
              <a:ea typeface="Comfortaa"/>
              <a:cs typeface="Comfortaa"/>
              <a:sym typeface="Comfortaa"/>
            </a:endParaRPr>
          </a:p>
          <a:p>
            <a:pPr indent="0" lvl="0" marL="0" rtl="0" algn="l">
              <a:spcBef>
                <a:spcPts val="0"/>
              </a:spcBef>
              <a:spcAft>
                <a:spcPts val="0"/>
              </a:spcAft>
              <a:buNone/>
            </a:pPr>
            <a:r>
              <a:rPr lang="en" sz="1300">
                <a:latin typeface="Comfortaa"/>
                <a:ea typeface="Comfortaa"/>
                <a:cs typeface="Comfortaa"/>
                <a:sym typeface="Comfortaa"/>
              </a:rPr>
              <a:t>    </a:t>
            </a:r>
            <a:r>
              <a:rPr lang="en" sz="1500">
                <a:latin typeface="Comfortaa"/>
                <a:ea typeface="Comfortaa"/>
                <a:cs typeface="Comfortaa"/>
                <a:sym typeface="Comfortaa"/>
              </a:rPr>
              <a:t> &gt; significance of accurate weather predictions</a:t>
            </a:r>
            <a:r>
              <a:rPr lang="en" sz="1300">
                <a:latin typeface="Comfortaa"/>
                <a:ea typeface="Comfortaa"/>
                <a:cs typeface="Comfortaa"/>
                <a:sym typeface="Comfortaa"/>
              </a:rPr>
              <a:t>.</a:t>
            </a:r>
            <a:endParaRPr sz="1300">
              <a:latin typeface="Comfortaa"/>
              <a:ea typeface="Comfortaa"/>
              <a:cs typeface="Comfortaa"/>
              <a:sym typeface="Comfortaa"/>
            </a:endParaRPr>
          </a:p>
          <a:p>
            <a:pPr indent="0" lvl="0" marL="0" rtl="0" algn="l">
              <a:spcBef>
                <a:spcPts val="0"/>
              </a:spcBef>
              <a:spcAft>
                <a:spcPts val="0"/>
              </a:spcAft>
              <a:buNone/>
            </a:pPr>
            <a:r>
              <a:rPr lang="en" sz="1300">
                <a:latin typeface="Comfortaa"/>
                <a:ea typeface="Comfortaa"/>
                <a:cs typeface="Comfortaa"/>
                <a:sym typeface="Comfortaa"/>
              </a:rPr>
              <a:t>                  </a:t>
            </a:r>
            <a:endParaRPr sz="1300">
              <a:latin typeface="Comfortaa"/>
              <a:ea typeface="Comfortaa"/>
              <a:cs typeface="Comfortaa"/>
              <a:sym typeface="Comfortaa"/>
            </a:endParaRPr>
          </a:p>
          <a:p>
            <a:pPr indent="0" lvl="0" marL="0" rtl="0" algn="l">
              <a:spcBef>
                <a:spcPts val="0"/>
              </a:spcBef>
              <a:spcAft>
                <a:spcPts val="0"/>
              </a:spcAft>
              <a:buNone/>
            </a:pPr>
            <a:r>
              <a:rPr lang="en" sz="1500">
                <a:solidFill>
                  <a:srgbClr val="E8EAED"/>
                </a:solidFill>
                <a:highlight>
                  <a:srgbClr val="202124"/>
                </a:highlight>
                <a:latin typeface="Arial"/>
                <a:ea typeface="Arial"/>
                <a:cs typeface="Arial"/>
                <a:sym typeface="Arial"/>
              </a:rPr>
              <a:t>It warns people about the impending severe weather conditions and other weather hazards such as thunder storms, hurricanes, and heavy rainfalls. Thus far, accurate weather predictions have been able to save the lives of many.</a:t>
            </a:r>
            <a:endParaRPr sz="1500">
              <a:solidFill>
                <a:srgbClr val="E8EAED"/>
              </a:solidFill>
              <a:highlight>
                <a:srgbClr val="202124"/>
              </a:highlight>
              <a:latin typeface="Arial"/>
              <a:ea typeface="Arial"/>
              <a:cs typeface="Arial"/>
              <a:sym typeface="Arial"/>
            </a:endParaRPr>
          </a:p>
          <a:p>
            <a:pPr indent="0" lvl="0" marL="0" rtl="0" algn="l">
              <a:spcBef>
                <a:spcPts val="0"/>
              </a:spcBef>
              <a:spcAft>
                <a:spcPts val="0"/>
              </a:spcAft>
              <a:buNone/>
            </a:pPr>
            <a:r>
              <a:t/>
            </a:r>
            <a:endParaRPr sz="1500">
              <a:solidFill>
                <a:srgbClr val="E8EAED"/>
              </a:solidFill>
              <a:highlight>
                <a:srgbClr val="202124"/>
              </a:highlight>
              <a:latin typeface="Arial"/>
              <a:ea typeface="Arial"/>
              <a:cs typeface="Arial"/>
              <a:sym typeface="Arial"/>
            </a:endParaRPr>
          </a:p>
          <a:p>
            <a:pPr indent="0" lvl="0" marL="0" rtl="0" algn="l">
              <a:spcBef>
                <a:spcPts val="0"/>
              </a:spcBef>
              <a:spcAft>
                <a:spcPts val="0"/>
              </a:spcAft>
              <a:buNone/>
            </a:pPr>
            <a:r>
              <a:rPr lang="en" sz="1700">
                <a:latin typeface="Comfortaa"/>
                <a:ea typeface="Comfortaa"/>
                <a:cs typeface="Comfortaa"/>
                <a:sym typeface="Comfortaa"/>
              </a:rPr>
              <a:t> Importance of reliable weather data !!</a:t>
            </a:r>
            <a:endParaRPr sz="1700">
              <a:latin typeface="Comfortaa"/>
              <a:ea typeface="Comfortaa"/>
              <a:cs typeface="Comfortaa"/>
              <a:sym typeface="Comfortaa"/>
            </a:endParaRPr>
          </a:p>
          <a:p>
            <a:pPr indent="0" lvl="0" marL="0" rtl="0" algn="l">
              <a:spcBef>
                <a:spcPts val="0"/>
              </a:spcBef>
              <a:spcAft>
                <a:spcPts val="0"/>
              </a:spcAft>
              <a:buNone/>
            </a:pPr>
            <a:r>
              <a:t/>
            </a:r>
            <a:endParaRPr sz="1700">
              <a:latin typeface="Comfortaa"/>
              <a:ea typeface="Comfortaa"/>
              <a:cs typeface="Comfortaa"/>
              <a:sym typeface="Comfortaa"/>
            </a:endParaRPr>
          </a:p>
          <a:p>
            <a:pPr indent="0" lvl="0" marL="0" rtl="0" algn="l">
              <a:lnSpc>
                <a:spcPct val="115000"/>
              </a:lnSpc>
              <a:spcBef>
                <a:spcPts val="0"/>
              </a:spcBef>
              <a:spcAft>
                <a:spcPts val="0"/>
              </a:spcAft>
              <a:buNone/>
            </a:pPr>
            <a:r>
              <a:rPr lang="en">
                <a:solidFill>
                  <a:srgbClr val="BDC1C6"/>
                </a:solidFill>
                <a:highlight>
                  <a:srgbClr val="202124"/>
                </a:highlight>
                <a:latin typeface="Arial"/>
                <a:ea typeface="Arial"/>
                <a:cs typeface="Arial"/>
                <a:sym typeface="Arial"/>
              </a:rPr>
              <a:t>Weather data is </a:t>
            </a:r>
            <a:r>
              <a:rPr lang="en">
                <a:solidFill>
                  <a:srgbClr val="E2EEFF"/>
                </a:solidFill>
                <a:highlight>
                  <a:srgbClr val="202124"/>
                </a:highlight>
                <a:latin typeface="Arial"/>
                <a:ea typeface="Arial"/>
                <a:cs typeface="Arial"/>
                <a:sym typeface="Arial"/>
              </a:rPr>
              <a:t>tremendously important to agriculture and infrastructure planning</a:t>
            </a:r>
            <a:r>
              <a:rPr lang="en">
                <a:solidFill>
                  <a:srgbClr val="BDC1C6"/>
                </a:solidFill>
                <a:highlight>
                  <a:srgbClr val="202124"/>
                </a:highlight>
                <a:latin typeface="Arial"/>
                <a:ea typeface="Arial"/>
                <a:cs typeface="Arial"/>
                <a:sym typeface="Arial"/>
              </a:rPr>
              <a:t>. Various industries use weather data for real-world business cases, such as travel planning, demand forecast, and supply chain management.</a:t>
            </a:r>
            <a:endParaRPr>
              <a:solidFill>
                <a:srgbClr val="BDC1C6"/>
              </a:solidFill>
              <a:highlight>
                <a:srgbClr val="202124"/>
              </a:highlight>
              <a:latin typeface="Arial"/>
              <a:ea typeface="Arial"/>
              <a:cs typeface="Arial"/>
              <a:sym typeface="Arial"/>
            </a:endParaRPr>
          </a:p>
          <a:p>
            <a:pPr indent="0" lvl="0" marL="0" rtl="0" algn="l">
              <a:spcBef>
                <a:spcPts val="0"/>
              </a:spcBef>
              <a:spcAft>
                <a:spcPts val="0"/>
              </a:spcAft>
              <a:buNone/>
            </a:pPr>
            <a:r>
              <a:t/>
            </a:r>
            <a:endParaRPr sz="1500">
              <a:solidFill>
                <a:srgbClr val="E8EAED"/>
              </a:solidFill>
              <a:highlight>
                <a:srgbClr val="202124"/>
              </a:highlight>
              <a:latin typeface="Arial"/>
              <a:ea typeface="Arial"/>
              <a:cs typeface="Arial"/>
              <a:sym typeface="Arial"/>
            </a:endParaRPr>
          </a:p>
        </p:txBody>
      </p:sp>
      <p:sp>
        <p:nvSpPr>
          <p:cNvPr id="248" name="Google Shape;248;p29"/>
          <p:cNvSpPr/>
          <p:nvPr/>
        </p:nvSpPr>
        <p:spPr>
          <a:xfrm>
            <a:off x="576825" y="43026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9"/>
          <p:cNvSpPr/>
          <p:nvPr/>
        </p:nvSpPr>
        <p:spPr>
          <a:xfrm>
            <a:off x="5059625" y="481798"/>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9"/>
          <p:cNvSpPr/>
          <p:nvPr/>
        </p:nvSpPr>
        <p:spPr>
          <a:xfrm>
            <a:off x="8375025" y="43026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29"/>
          <p:cNvGrpSpPr/>
          <p:nvPr/>
        </p:nvGrpSpPr>
        <p:grpSpPr>
          <a:xfrm>
            <a:off x="7643463" y="597432"/>
            <a:ext cx="836502" cy="525326"/>
            <a:chOff x="7643463" y="597432"/>
            <a:chExt cx="836502" cy="525326"/>
          </a:xfrm>
        </p:grpSpPr>
        <p:grpSp>
          <p:nvGrpSpPr>
            <p:cNvPr id="252" name="Google Shape;252;p29"/>
            <p:cNvGrpSpPr/>
            <p:nvPr/>
          </p:nvGrpSpPr>
          <p:grpSpPr>
            <a:xfrm>
              <a:off x="7886414" y="879532"/>
              <a:ext cx="249209" cy="243226"/>
              <a:chOff x="7401525" y="3591700"/>
              <a:chExt cx="728469" cy="710981"/>
            </a:xfrm>
          </p:grpSpPr>
          <p:sp>
            <p:nvSpPr>
              <p:cNvPr id="253" name="Google Shape;253;p29"/>
              <p:cNvSpPr/>
              <p:nvPr/>
            </p:nvSpPr>
            <p:spPr>
              <a:xfrm>
                <a:off x="7809019" y="3754735"/>
                <a:ext cx="320974" cy="288404"/>
              </a:xfrm>
              <a:custGeom>
                <a:rect b="b" l="l" r="r" t="t"/>
                <a:pathLst>
                  <a:path extrusionOk="0" h="4647" w="5172">
                    <a:moveTo>
                      <a:pt x="2803" y="1"/>
                    </a:moveTo>
                    <a:cubicBezTo>
                      <a:pt x="2278" y="1"/>
                      <a:pt x="1843" y="351"/>
                      <a:pt x="1493" y="702"/>
                    </a:cubicBezTo>
                    <a:cubicBezTo>
                      <a:pt x="876" y="1318"/>
                      <a:pt x="351" y="2019"/>
                      <a:pt x="0" y="2720"/>
                    </a:cubicBezTo>
                    <a:lnTo>
                      <a:pt x="91" y="3680"/>
                    </a:lnTo>
                    <a:cubicBezTo>
                      <a:pt x="967" y="4205"/>
                      <a:pt x="1843" y="4556"/>
                      <a:pt x="2894" y="4647"/>
                    </a:cubicBezTo>
                    <a:cubicBezTo>
                      <a:pt x="3245" y="4647"/>
                      <a:pt x="3595" y="4647"/>
                      <a:pt x="3854" y="4472"/>
                    </a:cubicBezTo>
                    <a:cubicBezTo>
                      <a:pt x="4471" y="4121"/>
                      <a:pt x="4821" y="3420"/>
                      <a:pt x="4997" y="2804"/>
                    </a:cubicBezTo>
                    <a:cubicBezTo>
                      <a:pt x="5081" y="2629"/>
                      <a:pt x="5172" y="2369"/>
                      <a:pt x="5081" y="2278"/>
                    </a:cubicBezTo>
                    <a:cubicBezTo>
                      <a:pt x="4906" y="2103"/>
                      <a:pt x="4646" y="2019"/>
                      <a:pt x="4555" y="1844"/>
                    </a:cubicBezTo>
                    <a:cubicBezTo>
                      <a:pt x="4555" y="1669"/>
                      <a:pt x="4646" y="1493"/>
                      <a:pt x="4646" y="1318"/>
                    </a:cubicBezTo>
                    <a:cubicBezTo>
                      <a:pt x="4646" y="1227"/>
                      <a:pt x="4555" y="1143"/>
                      <a:pt x="4471" y="1052"/>
                    </a:cubicBezTo>
                    <a:cubicBezTo>
                      <a:pt x="4296" y="968"/>
                      <a:pt x="4030" y="793"/>
                      <a:pt x="3854" y="617"/>
                    </a:cubicBezTo>
                    <a:cubicBezTo>
                      <a:pt x="3595" y="351"/>
                      <a:pt x="3245" y="92"/>
                      <a:pt x="28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9"/>
              <p:cNvSpPr/>
              <p:nvPr/>
            </p:nvSpPr>
            <p:spPr>
              <a:xfrm>
                <a:off x="7803806" y="3754115"/>
                <a:ext cx="326187" cy="289025"/>
              </a:xfrm>
              <a:custGeom>
                <a:rect b="b" l="l" r="r" t="t"/>
                <a:pathLst>
                  <a:path extrusionOk="0" h="4657" w="5256">
                    <a:moveTo>
                      <a:pt x="2831" y="64"/>
                    </a:moveTo>
                    <a:cubicBezTo>
                      <a:pt x="2909" y="64"/>
                      <a:pt x="2986" y="75"/>
                      <a:pt x="3063" y="102"/>
                    </a:cubicBezTo>
                    <a:cubicBezTo>
                      <a:pt x="3329" y="186"/>
                      <a:pt x="3588" y="277"/>
                      <a:pt x="3763" y="452"/>
                    </a:cubicBezTo>
                    <a:cubicBezTo>
                      <a:pt x="4030" y="627"/>
                      <a:pt x="4205" y="887"/>
                      <a:pt x="4464" y="1062"/>
                    </a:cubicBezTo>
                    <a:cubicBezTo>
                      <a:pt x="4555" y="1153"/>
                      <a:pt x="4639" y="1237"/>
                      <a:pt x="4730" y="1412"/>
                    </a:cubicBezTo>
                    <a:cubicBezTo>
                      <a:pt x="4730" y="1503"/>
                      <a:pt x="4639" y="1587"/>
                      <a:pt x="4639" y="1763"/>
                    </a:cubicBezTo>
                    <a:cubicBezTo>
                      <a:pt x="4555" y="1938"/>
                      <a:pt x="4730" y="2029"/>
                      <a:pt x="4905" y="2113"/>
                    </a:cubicBezTo>
                    <a:cubicBezTo>
                      <a:pt x="4990" y="2204"/>
                      <a:pt x="5081" y="2204"/>
                      <a:pt x="5165" y="2379"/>
                    </a:cubicBezTo>
                    <a:cubicBezTo>
                      <a:pt x="5165" y="2463"/>
                      <a:pt x="5165" y="2639"/>
                      <a:pt x="5081" y="2730"/>
                    </a:cubicBezTo>
                    <a:cubicBezTo>
                      <a:pt x="4905" y="3164"/>
                      <a:pt x="4730" y="3690"/>
                      <a:pt x="4464" y="4040"/>
                    </a:cubicBezTo>
                    <a:cubicBezTo>
                      <a:pt x="4289" y="4215"/>
                      <a:pt x="4114" y="4390"/>
                      <a:pt x="3938" y="4482"/>
                    </a:cubicBezTo>
                    <a:cubicBezTo>
                      <a:pt x="3679" y="4566"/>
                      <a:pt x="3329" y="4566"/>
                      <a:pt x="3063" y="4566"/>
                    </a:cubicBezTo>
                    <a:cubicBezTo>
                      <a:pt x="2453" y="4566"/>
                      <a:pt x="1927" y="4482"/>
                      <a:pt x="1402" y="4215"/>
                    </a:cubicBezTo>
                    <a:cubicBezTo>
                      <a:pt x="1135" y="4131"/>
                      <a:pt x="876" y="4040"/>
                      <a:pt x="610" y="3865"/>
                    </a:cubicBezTo>
                    <a:cubicBezTo>
                      <a:pt x="526" y="3865"/>
                      <a:pt x="526" y="3781"/>
                      <a:pt x="435" y="3781"/>
                    </a:cubicBezTo>
                    <a:cubicBezTo>
                      <a:pt x="435" y="3781"/>
                      <a:pt x="351" y="3781"/>
                      <a:pt x="351" y="3690"/>
                    </a:cubicBezTo>
                    <a:lnTo>
                      <a:pt x="260" y="3690"/>
                    </a:lnTo>
                    <a:lnTo>
                      <a:pt x="260" y="3606"/>
                    </a:lnTo>
                    <a:cubicBezTo>
                      <a:pt x="175" y="3339"/>
                      <a:pt x="175" y="3080"/>
                      <a:pt x="84" y="2814"/>
                    </a:cubicBezTo>
                    <a:lnTo>
                      <a:pt x="84" y="2730"/>
                    </a:lnTo>
                    <a:cubicBezTo>
                      <a:pt x="351" y="2288"/>
                      <a:pt x="701" y="1763"/>
                      <a:pt x="1051" y="1328"/>
                    </a:cubicBezTo>
                    <a:cubicBezTo>
                      <a:pt x="1227" y="1153"/>
                      <a:pt x="1402" y="887"/>
                      <a:pt x="1661" y="712"/>
                    </a:cubicBezTo>
                    <a:cubicBezTo>
                      <a:pt x="1836" y="536"/>
                      <a:pt x="2011" y="361"/>
                      <a:pt x="2278" y="186"/>
                    </a:cubicBezTo>
                    <a:cubicBezTo>
                      <a:pt x="2460" y="127"/>
                      <a:pt x="2647" y="64"/>
                      <a:pt x="2831" y="64"/>
                    </a:cubicBezTo>
                    <a:close/>
                    <a:moveTo>
                      <a:pt x="2845" y="0"/>
                    </a:moveTo>
                    <a:cubicBezTo>
                      <a:pt x="2801" y="0"/>
                      <a:pt x="2757" y="4"/>
                      <a:pt x="2712" y="11"/>
                    </a:cubicBezTo>
                    <a:cubicBezTo>
                      <a:pt x="2102" y="102"/>
                      <a:pt x="1752" y="536"/>
                      <a:pt x="1402" y="887"/>
                    </a:cubicBezTo>
                    <a:cubicBezTo>
                      <a:pt x="960" y="1328"/>
                      <a:pt x="610" y="1854"/>
                      <a:pt x="260" y="2379"/>
                    </a:cubicBezTo>
                    <a:cubicBezTo>
                      <a:pt x="175" y="2463"/>
                      <a:pt x="84" y="2555"/>
                      <a:pt x="0" y="2730"/>
                    </a:cubicBezTo>
                    <a:cubicBezTo>
                      <a:pt x="84" y="2989"/>
                      <a:pt x="84" y="3255"/>
                      <a:pt x="175" y="3515"/>
                    </a:cubicBezTo>
                    <a:lnTo>
                      <a:pt x="175" y="3690"/>
                    </a:lnTo>
                    <a:lnTo>
                      <a:pt x="260" y="3781"/>
                    </a:lnTo>
                    <a:cubicBezTo>
                      <a:pt x="526" y="3865"/>
                      <a:pt x="785" y="4040"/>
                      <a:pt x="1051" y="4131"/>
                    </a:cubicBezTo>
                    <a:cubicBezTo>
                      <a:pt x="1577" y="4390"/>
                      <a:pt x="2187" y="4566"/>
                      <a:pt x="2712" y="4657"/>
                    </a:cubicBezTo>
                    <a:cubicBezTo>
                      <a:pt x="3238" y="4657"/>
                      <a:pt x="3854" y="4657"/>
                      <a:pt x="4289" y="4306"/>
                    </a:cubicBezTo>
                    <a:cubicBezTo>
                      <a:pt x="4639" y="3956"/>
                      <a:pt x="4905" y="3515"/>
                      <a:pt x="5081" y="3080"/>
                    </a:cubicBezTo>
                    <a:cubicBezTo>
                      <a:pt x="5081" y="2905"/>
                      <a:pt x="5165" y="2814"/>
                      <a:pt x="5165" y="2730"/>
                    </a:cubicBezTo>
                    <a:cubicBezTo>
                      <a:pt x="5256" y="2555"/>
                      <a:pt x="5256" y="2463"/>
                      <a:pt x="5256" y="2379"/>
                    </a:cubicBezTo>
                    <a:cubicBezTo>
                      <a:pt x="5165" y="2113"/>
                      <a:pt x="4905" y="2113"/>
                      <a:pt x="4730" y="1938"/>
                    </a:cubicBezTo>
                    <a:cubicBezTo>
                      <a:pt x="4555" y="1763"/>
                      <a:pt x="4814" y="1503"/>
                      <a:pt x="4730" y="1237"/>
                    </a:cubicBezTo>
                    <a:lnTo>
                      <a:pt x="4464" y="978"/>
                    </a:lnTo>
                    <a:cubicBezTo>
                      <a:pt x="4380" y="887"/>
                      <a:pt x="4205" y="803"/>
                      <a:pt x="4114" y="712"/>
                    </a:cubicBezTo>
                    <a:cubicBezTo>
                      <a:pt x="3716" y="391"/>
                      <a:pt x="3313" y="0"/>
                      <a:pt x="2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p:nvPr/>
            </p:nvSpPr>
            <p:spPr>
              <a:xfrm>
                <a:off x="7814667" y="3895304"/>
                <a:ext cx="217520" cy="60883"/>
              </a:xfrm>
              <a:custGeom>
                <a:rect b="b" l="l" r="r" t="t"/>
                <a:pathLst>
                  <a:path extrusionOk="0" h="981" w="3505">
                    <a:moveTo>
                      <a:pt x="3145" y="1"/>
                    </a:moveTo>
                    <a:cubicBezTo>
                      <a:pt x="2040" y="1"/>
                      <a:pt x="949" y="348"/>
                      <a:pt x="0" y="980"/>
                    </a:cubicBezTo>
                    <a:lnTo>
                      <a:pt x="3504" y="13"/>
                    </a:lnTo>
                    <a:cubicBezTo>
                      <a:pt x="3384" y="5"/>
                      <a:pt x="3265" y="1"/>
                      <a:pt x="3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9"/>
              <p:cNvSpPr/>
              <p:nvPr/>
            </p:nvSpPr>
            <p:spPr>
              <a:xfrm>
                <a:off x="7809019" y="3890898"/>
                <a:ext cx="228381" cy="65290"/>
              </a:xfrm>
              <a:custGeom>
                <a:rect b="b" l="l" r="r" t="t"/>
                <a:pathLst>
                  <a:path extrusionOk="0" h="1052" w="3680">
                    <a:moveTo>
                      <a:pt x="3595" y="0"/>
                    </a:moveTo>
                    <a:cubicBezTo>
                      <a:pt x="2628" y="0"/>
                      <a:pt x="1668" y="175"/>
                      <a:pt x="792" y="610"/>
                    </a:cubicBezTo>
                    <a:cubicBezTo>
                      <a:pt x="526" y="701"/>
                      <a:pt x="267" y="785"/>
                      <a:pt x="91" y="960"/>
                    </a:cubicBezTo>
                    <a:cubicBezTo>
                      <a:pt x="0" y="960"/>
                      <a:pt x="91" y="1051"/>
                      <a:pt x="91" y="1051"/>
                    </a:cubicBezTo>
                    <a:cubicBezTo>
                      <a:pt x="876" y="526"/>
                      <a:pt x="1843" y="175"/>
                      <a:pt x="2803" y="84"/>
                    </a:cubicBezTo>
                    <a:lnTo>
                      <a:pt x="3595" y="84"/>
                    </a:lnTo>
                    <a:cubicBezTo>
                      <a:pt x="3679" y="84"/>
                      <a:pt x="3679" y="0"/>
                      <a:pt x="3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9"/>
              <p:cNvSpPr/>
              <p:nvPr/>
            </p:nvSpPr>
            <p:spPr>
              <a:xfrm>
                <a:off x="7814667" y="3841745"/>
                <a:ext cx="108791" cy="114443"/>
              </a:xfrm>
              <a:custGeom>
                <a:rect b="b" l="l" r="r" t="t"/>
                <a:pathLst>
                  <a:path extrusionOk="0" h="1844" w="1753">
                    <a:moveTo>
                      <a:pt x="1752" y="0"/>
                    </a:moveTo>
                    <a:lnTo>
                      <a:pt x="1752" y="0"/>
                    </a:lnTo>
                    <a:cubicBezTo>
                      <a:pt x="1052" y="442"/>
                      <a:pt x="435" y="1051"/>
                      <a:pt x="0" y="1843"/>
                    </a:cubicBezTo>
                    <a:lnTo>
                      <a:pt x="17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9"/>
              <p:cNvSpPr/>
              <p:nvPr/>
            </p:nvSpPr>
            <p:spPr>
              <a:xfrm>
                <a:off x="7809019" y="3841745"/>
                <a:ext cx="119652" cy="114443"/>
              </a:xfrm>
              <a:custGeom>
                <a:rect b="b" l="l" r="r" t="t"/>
                <a:pathLst>
                  <a:path extrusionOk="0" h="1844" w="1928">
                    <a:moveTo>
                      <a:pt x="1843" y="0"/>
                    </a:moveTo>
                    <a:cubicBezTo>
                      <a:pt x="1143" y="442"/>
                      <a:pt x="442" y="1051"/>
                      <a:pt x="91" y="1752"/>
                    </a:cubicBezTo>
                    <a:cubicBezTo>
                      <a:pt x="0" y="1843"/>
                      <a:pt x="91" y="1843"/>
                      <a:pt x="91" y="1843"/>
                    </a:cubicBezTo>
                    <a:cubicBezTo>
                      <a:pt x="526" y="1051"/>
                      <a:pt x="1143" y="442"/>
                      <a:pt x="1927" y="91"/>
                    </a:cubicBezTo>
                    <a:cubicBezTo>
                      <a:pt x="1927" y="0"/>
                      <a:pt x="1927" y="0"/>
                      <a:pt x="1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9"/>
              <p:cNvSpPr/>
              <p:nvPr/>
            </p:nvSpPr>
            <p:spPr>
              <a:xfrm>
                <a:off x="7814667" y="3948491"/>
                <a:ext cx="179229" cy="12909"/>
              </a:xfrm>
              <a:custGeom>
                <a:rect b="b" l="l" r="r" t="t"/>
                <a:pathLst>
                  <a:path extrusionOk="0" h="208" w="2888">
                    <a:moveTo>
                      <a:pt x="1303" y="1"/>
                    </a:moveTo>
                    <a:cubicBezTo>
                      <a:pt x="868" y="1"/>
                      <a:pt x="434" y="44"/>
                      <a:pt x="0" y="123"/>
                    </a:cubicBezTo>
                    <a:lnTo>
                      <a:pt x="2888" y="207"/>
                    </a:lnTo>
                    <a:cubicBezTo>
                      <a:pt x="2361" y="65"/>
                      <a:pt x="1832" y="1"/>
                      <a:pt x="1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9"/>
              <p:cNvSpPr/>
              <p:nvPr/>
            </p:nvSpPr>
            <p:spPr>
              <a:xfrm>
                <a:off x="7809019" y="3944829"/>
                <a:ext cx="190524" cy="22218"/>
              </a:xfrm>
              <a:custGeom>
                <a:rect b="b" l="l" r="r" t="t"/>
                <a:pathLst>
                  <a:path extrusionOk="0" h="358" w="3070">
                    <a:moveTo>
                      <a:pt x="1106" y="1"/>
                    </a:moveTo>
                    <a:cubicBezTo>
                      <a:pt x="768" y="1"/>
                      <a:pt x="429" y="30"/>
                      <a:pt x="91" y="91"/>
                    </a:cubicBezTo>
                    <a:cubicBezTo>
                      <a:pt x="0" y="91"/>
                      <a:pt x="91" y="182"/>
                      <a:pt x="91" y="182"/>
                    </a:cubicBezTo>
                    <a:cubicBezTo>
                      <a:pt x="434" y="120"/>
                      <a:pt x="777" y="90"/>
                      <a:pt x="1121" y="90"/>
                    </a:cubicBezTo>
                    <a:cubicBezTo>
                      <a:pt x="1741" y="90"/>
                      <a:pt x="2361" y="186"/>
                      <a:pt x="2979" y="357"/>
                    </a:cubicBezTo>
                    <a:cubicBezTo>
                      <a:pt x="3070" y="357"/>
                      <a:pt x="3070" y="266"/>
                      <a:pt x="2979" y="266"/>
                    </a:cubicBezTo>
                    <a:cubicBezTo>
                      <a:pt x="2356" y="98"/>
                      <a:pt x="1731" y="1"/>
                      <a:pt x="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9"/>
              <p:cNvSpPr/>
              <p:nvPr/>
            </p:nvSpPr>
            <p:spPr>
              <a:xfrm>
                <a:off x="7738579" y="3999567"/>
                <a:ext cx="293606" cy="298893"/>
              </a:xfrm>
              <a:custGeom>
                <a:rect b="b" l="l" r="r" t="t"/>
                <a:pathLst>
                  <a:path extrusionOk="0" h="4816" w="4731">
                    <a:moveTo>
                      <a:pt x="1226" y="1"/>
                    </a:moveTo>
                    <a:lnTo>
                      <a:pt x="351" y="435"/>
                    </a:lnTo>
                    <a:cubicBezTo>
                      <a:pt x="84" y="1402"/>
                      <a:pt x="0" y="2362"/>
                      <a:pt x="259" y="3330"/>
                    </a:cubicBezTo>
                    <a:cubicBezTo>
                      <a:pt x="351" y="3680"/>
                      <a:pt x="526" y="4030"/>
                      <a:pt x="785" y="4290"/>
                    </a:cubicBezTo>
                    <a:cubicBezTo>
                      <a:pt x="1226" y="4731"/>
                      <a:pt x="2011" y="4815"/>
                      <a:pt x="2712" y="4815"/>
                    </a:cubicBezTo>
                    <a:cubicBezTo>
                      <a:pt x="2887" y="4815"/>
                      <a:pt x="3153" y="4815"/>
                      <a:pt x="3238" y="4640"/>
                    </a:cubicBezTo>
                    <a:cubicBezTo>
                      <a:pt x="3329" y="4465"/>
                      <a:pt x="3238" y="4205"/>
                      <a:pt x="3413" y="4114"/>
                    </a:cubicBezTo>
                    <a:cubicBezTo>
                      <a:pt x="3500" y="4072"/>
                      <a:pt x="3611" y="4072"/>
                      <a:pt x="3710" y="4072"/>
                    </a:cubicBezTo>
                    <a:cubicBezTo>
                      <a:pt x="3809" y="4072"/>
                      <a:pt x="3896" y="4072"/>
                      <a:pt x="3938" y="4030"/>
                    </a:cubicBezTo>
                    <a:cubicBezTo>
                      <a:pt x="4029" y="3939"/>
                      <a:pt x="4114" y="3855"/>
                      <a:pt x="4114" y="3764"/>
                    </a:cubicBezTo>
                    <a:cubicBezTo>
                      <a:pt x="4205" y="3505"/>
                      <a:pt x="4289" y="3330"/>
                      <a:pt x="4380" y="3063"/>
                    </a:cubicBezTo>
                    <a:cubicBezTo>
                      <a:pt x="4555" y="2713"/>
                      <a:pt x="4730" y="2278"/>
                      <a:pt x="4639" y="1837"/>
                    </a:cubicBezTo>
                    <a:cubicBezTo>
                      <a:pt x="4464" y="1402"/>
                      <a:pt x="4029" y="1052"/>
                      <a:pt x="3588" y="877"/>
                    </a:cubicBezTo>
                    <a:cubicBezTo>
                      <a:pt x="2803" y="435"/>
                      <a:pt x="2011" y="176"/>
                      <a:pt x="12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9"/>
              <p:cNvSpPr/>
              <p:nvPr/>
            </p:nvSpPr>
            <p:spPr>
              <a:xfrm>
                <a:off x="7743793" y="3997085"/>
                <a:ext cx="293606" cy="305596"/>
              </a:xfrm>
              <a:custGeom>
                <a:rect b="b" l="l" r="r" t="t"/>
                <a:pathLst>
                  <a:path extrusionOk="0" h="4924" w="4731">
                    <a:moveTo>
                      <a:pt x="1071" y="46"/>
                    </a:moveTo>
                    <a:cubicBezTo>
                      <a:pt x="1679" y="220"/>
                      <a:pt x="2200" y="393"/>
                      <a:pt x="2803" y="567"/>
                    </a:cubicBezTo>
                    <a:cubicBezTo>
                      <a:pt x="3069" y="651"/>
                      <a:pt x="3329" y="826"/>
                      <a:pt x="3595" y="917"/>
                    </a:cubicBezTo>
                    <a:cubicBezTo>
                      <a:pt x="3770" y="1092"/>
                      <a:pt x="3945" y="1176"/>
                      <a:pt x="4121" y="1351"/>
                    </a:cubicBezTo>
                    <a:cubicBezTo>
                      <a:pt x="4296" y="1527"/>
                      <a:pt x="4471" y="1702"/>
                      <a:pt x="4555" y="1968"/>
                    </a:cubicBezTo>
                    <a:cubicBezTo>
                      <a:pt x="4555" y="2227"/>
                      <a:pt x="4471" y="2578"/>
                      <a:pt x="4380" y="2844"/>
                    </a:cubicBezTo>
                    <a:cubicBezTo>
                      <a:pt x="4296" y="3103"/>
                      <a:pt x="4205" y="3370"/>
                      <a:pt x="4030" y="3720"/>
                    </a:cubicBezTo>
                    <a:cubicBezTo>
                      <a:pt x="4030" y="3804"/>
                      <a:pt x="3945" y="3979"/>
                      <a:pt x="3854" y="4070"/>
                    </a:cubicBezTo>
                    <a:lnTo>
                      <a:pt x="3504" y="4070"/>
                    </a:lnTo>
                    <a:cubicBezTo>
                      <a:pt x="3245" y="4070"/>
                      <a:pt x="3245" y="4245"/>
                      <a:pt x="3154" y="4505"/>
                    </a:cubicBezTo>
                    <a:cubicBezTo>
                      <a:pt x="3154" y="4596"/>
                      <a:pt x="3154" y="4680"/>
                      <a:pt x="3069" y="4771"/>
                    </a:cubicBezTo>
                    <a:cubicBezTo>
                      <a:pt x="2978" y="4855"/>
                      <a:pt x="2803" y="4855"/>
                      <a:pt x="2719" y="4855"/>
                    </a:cubicBezTo>
                    <a:cubicBezTo>
                      <a:pt x="2194" y="4855"/>
                      <a:pt x="1752" y="4771"/>
                      <a:pt x="1318" y="4680"/>
                    </a:cubicBezTo>
                    <a:cubicBezTo>
                      <a:pt x="1051" y="4596"/>
                      <a:pt x="876" y="4421"/>
                      <a:pt x="701" y="4245"/>
                    </a:cubicBezTo>
                    <a:cubicBezTo>
                      <a:pt x="526" y="4070"/>
                      <a:pt x="351" y="3804"/>
                      <a:pt x="267" y="3545"/>
                    </a:cubicBezTo>
                    <a:cubicBezTo>
                      <a:pt x="91" y="3019"/>
                      <a:pt x="91" y="2402"/>
                      <a:pt x="91" y="1793"/>
                    </a:cubicBezTo>
                    <a:cubicBezTo>
                      <a:pt x="91" y="1527"/>
                      <a:pt x="175" y="1176"/>
                      <a:pt x="175" y="917"/>
                    </a:cubicBezTo>
                    <a:cubicBezTo>
                      <a:pt x="175" y="826"/>
                      <a:pt x="267" y="742"/>
                      <a:pt x="267" y="651"/>
                    </a:cubicBezTo>
                    <a:lnTo>
                      <a:pt x="267" y="567"/>
                    </a:lnTo>
                    <a:lnTo>
                      <a:pt x="267" y="475"/>
                    </a:lnTo>
                    <a:lnTo>
                      <a:pt x="351" y="475"/>
                    </a:lnTo>
                    <a:cubicBezTo>
                      <a:pt x="617" y="300"/>
                      <a:pt x="792" y="216"/>
                      <a:pt x="1051" y="125"/>
                    </a:cubicBezTo>
                    <a:cubicBezTo>
                      <a:pt x="1051" y="75"/>
                      <a:pt x="1051" y="55"/>
                      <a:pt x="1071" y="46"/>
                    </a:cubicBezTo>
                    <a:close/>
                    <a:moveTo>
                      <a:pt x="1115" y="0"/>
                    </a:moveTo>
                    <a:cubicBezTo>
                      <a:pt x="1102" y="0"/>
                      <a:pt x="1082" y="11"/>
                      <a:pt x="1051" y="41"/>
                    </a:cubicBezTo>
                    <a:cubicBezTo>
                      <a:pt x="876" y="125"/>
                      <a:pt x="617" y="216"/>
                      <a:pt x="442" y="391"/>
                    </a:cubicBezTo>
                    <a:lnTo>
                      <a:pt x="267" y="391"/>
                    </a:lnTo>
                    <a:cubicBezTo>
                      <a:pt x="267" y="475"/>
                      <a:pt x="267" y="475"/>
                      <a:pt x="175" y="475"/>
                    </a:cubicBezTo>
                    <a:cubicBezTo>
                      <a:pt x="175" y="826"/>
                      <a:pt x="91" y="1092"/>
                      <a:pt x="91" y="1442"/>
                    </a:cubicBezTo>
                    <a:cubicBezTo>
                      <a:pt x="0" y="2052"/>
                      <a:pt x="0" y="2669"/>
                      <a:pt x="175" y="3278"/>
                    </a:cubicBezTo>
                    <a:cubicBezTo>
                      <a:pt x="267" y="3804"/>
                      <a:pt x="526" y="4245"/>
                      <a:pt x="967" y="4596"/>
                    </a:cubicBezTo>
                    <a:cubicBezTo>
                      <a:pt x="1402" y="4771"/>
                      <a:pt x="1927" y="4855"/>
                      <a:pt x="2369" y="4855"/>
                    </a:cubicBezTo>
                    <a:cubicBezTo>
                      <a:pt x="2498" y="4901"/>
                      <a:pt x="2630" y="4923"/>
                      <a:pt x="2751" y="4923"/>
                    </a:cubicBezTo>
                    <a:cubicBezTo>
                      <a:pt x="2872" y="4923"/>
                      <a:pt x="2982" y="4901"/>
                      <a:pt x="3069" y="4855"/>
                    </a:cubicBezTo>
                    <a:cubicBezTo>
                      <a:pt x="3245" y="4680"/>
                      <a:pt x="3245" y="4421"/>
                      <a:pt x="3329" y="4245"/>
                    </a:cubicBezTo>
                    <a:cubicBezTo>
                      <a:pt x="3374" y="4112"/>
                      <a:pt x="3485" y="4090"/>
                      <a:pt x="3606" y="4090"/>
                    </a:cubicBezTo>
                    <a:cubicBezTo>
                      <a:pt x="3668" y="4090"/>
                      <a:pt x="3734" y="4096"/>
                      <a:pt x="3795" y="4096"/>
                    </a:cubicBezTo>
                    <a:cubicBezTo>
                      <a:pt x="3851" y="4096"/>
                      <a:pt x="3903" y="4090"/>
                      <a:pt x="3945" y="4070"/>
                    </a:cubicBezTo>
                    <a:cubicBezTo>
                      <a:pt x="4030" y="3979"/>
                      <a:pt x="4030" y="3895"/>
                      <a:pt x="4121" y="3720"/>
                    </a:cubicBezTo>
                    <a:cubicBezTo>
                      <a:pt x="4121" y="3629"/>
                      <a:pt x="4205" y="3454"/>
                      <a:pt x="4296" y="3278"/>
                    </a:cubicBezTo>
                    <a:cubicBezTo>
                      <a:pt x="4471" y="2753"/>
                      <a:pt x="4730" y="2143"/>
                      <a:pt x="4471" y="1618"/>
                    </a:cubicBezTo>
                    <a:cubicBezTo>
                      <a:pt x="4205" y="1176"/>
                      <a:pt x="3679" y="917"/>
                      <a:pt x="3245" y="742"/>
                    </a:cubicBezTo>
                    <a:cubicBezTo>
                      <a:pt x="2719" y="475"/>
                      <a:pt x="2102" y="300"/>
                      <a:pt x="1577" y="125"/>
                    </a:cubicBezTo>
                    <a:cubicBezTo>
                      <a:pt x="1402" y="41"/>
                      <a:pt x="1227" y="41"/>
                      <a:pt x="1142" y="41"/>
                    </a:cubicBezTo>
                    <a:cubicBezTo>
                      <a:pt x="1142" y="41"/>
                      <a:pt x="1142" y="0"/>
                      <a:pt x="11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9"/>
              <p:cNvSpPr/>
              <p:nvPr/>
            </p:nvSpPr>
            <p:spPr>
              <a:xfrm>
                <a:off x="7787235" y="4015703"/>
                <a:ext cx="125361" cy="190532"/>
              </a:xfrm>
              <a:custGeom>
                <a:rect b="b" l="l" r="r" t="t"/>
                <a:pathLst>
                  <a:path extrusionOk="0" h="3070" w="2020">
                    <a:moveTo>
                      <a:pt x="1" y="0"/>
                    </a:moveTo>
                    <a:lnTo>
                      <a:pt x="2019" y="3070"/>
                    </a:lnTo>
                    <a:cubicBezTo>
                      <a:pt x="1669" y="1843"/>
                      <a:pt x="968" y="79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9"/>
              <p:cNvSpPr/>
              <p:nvPr/>
            </p:nvSpPr>
            <p:spPr>
              <a:xfrm>
                <a:off x="7783760" y="4013345"/>
                <a:ext cx="128837" cy="192890"/>
              </a:xfrm>
              <a:custGeom>
                <a:rect b="b" l="l" r="r" t="t"/>
                <a:pathLst>
                  <a:path extrusionOk="0" h="3108" w="2076">
                    <a:moveTo>
                      <a:pt x="38" y="1"/>
                    </a:moveTo>
                    <a:cubicBezTo>
                      <a:pt x="20" y="1"/>
                      <a:pt x="1" y="38"/>
                      <a:pt x="57" y="38"/>
                    </a:cubicBezTo>
                    <a:cubicBezTo>
                      <a:pt x="57" y="10"/>
                      <a:pt x="48" y="1"/>
                      <a:pt x="38" y="1"/>
                    </a:cubicBezTo>
                    <a:close/>
                    <a:moveTo>
                      <a:pt x="57" y="38"/>
                    </a:moveTo>
                    <a:lnTo>
                      <a:pt x="57" y="38"/>
                    </a:lnTo>
                    <a:cubicBezTo>
                      <a:pt x="758" y="655"/>
                      <a:pt x="1374" y="1440"/>
                      <a:pt x="1725" y="2316"/>
                    </a:cubicBezTo>
                    <a:lnTo>
                      <a:pt x="1984" y="3108"/>
                    </a:lnTo>
                    <a:lnTo>
                      <a:pt x="2075" y="3108"/>
                    </a:lnTo>
                    <a:cubicBezTo>
                      <a:pt x="1809" y="2140"/>
                      <a:pt x="1374" y="1265"/>
                      <a:pt x="674" y="564"/>
                    </a:cubicBezTo>
                    <a:cubicBezTo>
                      <a:pt x="498" y="389"/>
                      <a:pt x="323" y="213"/>
                      <a:pt x="57" y="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9"/>
              <p:cNvSpPr/>
              <p:nvPr/>
            </p:nvSpPr>
            <p:spPr>
              <a:xfrm>
                <a:off x="7787235" y="4015703"/>
                <a:ext cx="136222" cy="70937"/>
              </a:xfrm>
              <a:custGeom>
                <a:rect b="b" l="l" r="r" t="t"/>
                <a:pathLst>
                  <a:path extrusionOk="0" h="1143" w="2195">
                    <a:moveTo>
                      <a:pt x="1" y="0"/>
                    </a:moveTo>
                    <a:lnTo>
                      <a:pt x="2194" y="1142"/>
                    </a:lnTo>
                    <a:cubicBezTo>
                      <a:pt x="1578" y="526"/>
                      <a:pt x="793" y="17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9"/>
              <p:cNvSpPr/>
              <p:nvPr/>
            </p:nvSpPr>
            <p:spPr>
              <a:xfrm>
                <a:off x="7787235" y="4015703"/>
                <a:ext cx="141435" cy="73234"/>
              </a:xfrm>
              <a:custGeom>
                <a:rect b="b" l="l" r="r" t="t"/>
                <a:pathLst>
                  <a:path extrusionOk="0" h="1180" w="2279">
                    <a:moveTo>
                      <a:pt x="1" y="0"/>
                    </a:moveTo>
                    <a:cubicBezTo>
                      <a:pt x="793" y="175"/>
                      <a:pt x="1578" y="617"/>
                      <a:pt x="2194" y="1142"/>
                    </a:cubicBezTo>
                    <a:cubicBezTo>
                      <a:pt x="2194" y="1171"/>
                      <a:pt x="2204" y="1180"/>
                      <a:pt x="2216" y="1180"/>
                    </a:cubicBezTo>
                    <a:cubicBezTo>
                      <a:pt x="2241" y="1180"/>
                      <a:pt x="2278" y="1142"/>
                      <a:pt x="2278" y="1142"/>
                    </a:cubicBezTo>
                    <a:cubicBezTo>
                      <a:pt x="1578" y="526"/>
                      <a:pt x="793" y="9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9"/>
              <p:cNvSpPr/>
              <p:nvPr/>
            </p:nvSpPr>
            <p:spPr>
              <a:xfrm>
                <a:off x="7787235" y="4015703"/>
                <a:ext cx="43566" cy="174023"/>
              </a:xfrm>
              <a:custGeom>
                <a:rect b="b" l="l" r="r" t="t"/>
                <a:pathLst>
                  <a:path extrusionOk="0" h="2804" w="702">
                    <a:moveTo>
                      <a:pt x="1" y="0"/>
                    </a:moveTo>
                    <a:lnTo>
                      <a:pt x="702" y="2803"/>
                    </a:lnTo>
                    <a:cubicBezTo>
                      <a:pt x="702" y="1843"/>
                      <a:pt x="442" y="87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9"/>
              <p:cNvSpPr/>
              <p:nvPr/>
            </p:nvSpPr>
            <p:spPr>
              <a:xfrm>
                <a:off x="7782022" y="4013345"/>
                <a:ext cx="54427" cy="178864"/>
              </a:xfrm>
              <a:custGeom>
                <a:rect b="b" l="l" r="r" t="t"/>
                <a:pathLst>
                  <a:path extrusionOk="0" h="2882" w="877">
                    <a:moveTo>
                      <a:pt x="63" y="1"/>
                    </a:moveTo>
                    <a:cubicBezTo>
                      <a:pt x="38" y="1"/>
                      <a:pt x="1" y="38"/>
                      <a:pt x="1" y="38"/>
                    </a:cubicBezTo>
                    <a:cubicBezTo>
                      <a:pt x="526" y="914"/>
                      <a:pt x="786" y="1881"/>
                      <a:pt x="786" y="2841"/>
                    </a:cubicBezTo>
                    <a:cubicBezTo>
                      <a:pt x="786" y="2841"/>
                      <a:pt x="826" y="2882"/>
                      <a:pt x="853" y="2882"/>
                    </a:cubicBezTo>
                    <a:cubicBezTo>
                      <a:pt x="867" y="2882"/>
                      <a:pt x="877" y="2872"/>
                      <a:pt x="877" y="2841"/>
                    </a:cubicBezTo>
                    <a:cubicBezTo>
                      <a:pt x="786" y="1881"/>
                      <a:pt x="526" y="914"/>
                      <a:pt x="85" y="38"/>
                    </a:cubicBezTo>
                    <a:cubicBezTo>
                      <a:pt x="85" y="10"/>
                      <a:pt x="76"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a:off x="7461104" y="3988707"/>
                <a:ext cx="288393" cy="288901"/>
              </a:xfrm>
              <a:custGeom>
                <a:rect b="b" l="l" r="r" t="t"/>
                <a:pathLst>
                  <a:path extrusionOk="0" h="4655" w="4647">
                    <a:moveTo>
                      <a:pt x="3855" y="1"/>
                    </a:moveTo>
                    <a:cubicBezTo>
                      <a:pt x="2894" y="1"/>
                      <a:pt x="1927" y="260"/>
                      <a:pt x="1052" y="786"/>
                    </a:cubicBezTo>
                    <a:cubicBezTo>
                      <a:pt x="792" y="961"/>
                      <a:pt x="526" y="1227"/>
                      <a:pt x="351" y="1577"/>
                    </a:cubicBezTo>
                    <a:cubicBezTo>
                      <a:pt x="0" y="2187"/>
                      <a:pt x="176" y="2888"/>
                      <a:pt x="442" y="3589"/>
                    </a:cubicBezTo>
                    <a:cubicBezTo>
                      <a:pt x="442" y="3764"/>
                      <a:pt x="526" y="3939"/>
                      <a:pt x="701" y="4030"/>
                    </a:cubicBezTo>
                    <a:cubicBezTo>
                      <a:pt x="737" y="4047"/>
                      <a:pt x="777" y="4054"/>
                      <a:pt x="819" y="4054"/>
                    </a:cubicBezTo>
                    <a:cubicBezTo>
                      <a:pt x="937" y="4054"/>
                      <a:pt x="1073" y="4003"/>
                      <a:pt x="1192" y="4003"/>
                    </a:cubicBezTo>
                    <a:cubicBezTo>
                      <a:pt x="1237" y="4003"/>
                      <a:pt x="1280" y="4010"/>
                      <a:pt x="1318" y="4030"/>
                    </a:cubicBezTo>
                    <a:cubicBezTo>
                      <a:pt x="1493" y="4114"/>
                      <a:pt x="1493" y="4380"/>
                      <a:pt x="1577" y="4465"/>
                    </a:cubicBezTo>
                    <a:cubicBezTo>
                      <a:pt x="1668" y="4556"/>
                      <a:pt x="1752" y="4556"/>
                      <a:pt x="1843" y="4556"/>
                    </a:cubicBezTo>
                    <a:cubicBezTo>
                      <a:pt x="2103" y="4640"/>
                      <a:pt x="2369" y="4640"/>
                      <a:pt x="2628" y="4640"/>
                    </a:cubicBezTo>
                    <a:cubicBezTo>
                      <a:pt x="2808" y="4640"/>
                      <a:pt x="2986" y="4655"/>
                      <a:pt x="3158" y="4655"/>
                    </a:cubicBezTo>
                    <a:cubicBezTo>
                      <a:pt x="3409" y="4655"/>
                      <a:pt x="3646" y="4623"/>
                      <a:pt x="3855" y="4465"/>
                    </a:cubicBezTo>
                    <a:cubicBezTo>
                      <a:pt x="4296" y="4205"/>
                      <a:pt x="4380" y="3680"/>
                      <a:pt x="4471" y="3154"/>
                    </a:cubicBezTo>
                    <a:cubicBezTo>
                      <a:pt x="4555" y="2278"/>
                      <a:pt x="4646" y="1486"/>
                      <a:pt x="4555" y="610"/>
                    </a:cubicBezTo>
                    <a:lnTo>
                      <a:pt x="38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a:off x="7470227" y="3983059"/>
                <a:ext cx="279270" cy="296783"/>
              </a:xfrm>
              <a:custGeom>
                <a:rect b="b" l="l" r="r" t="t"/>
                <a:pathLst>
                  <a:path extrusionOk="0" h="4782" w="4500">
                    <a:moveTo>
                      <a:pt x="3623" y="1"/>
                    </a:moveTo>
                    <a:cubicBezTo>
                      <a:pt x="3357" y="92"/>
                      <a:pt x="3098" y="92"/>
                      <a:pt x="2832" y="176"/>
                    </a:cubicBezTo>
                    <a:cubicBezTo>
                      <a:pt x="2222" y="267"/>
                      <a:pt x="1696" y="442"/>
                      <a:pt x="1171" y="701"/>
                    </a:cubicBezTo>
                    <a:cubicBezTo>
                      <a:pt x="729" y="968"/>
                      <a:pt x="295" y="1318"/>
                      <a:pt x="120" y="1844"/>
                    </a:cubicBezTo>
                    <a:cubicBezTo>
                      <a:pt x="88" y="1938"/>
                      <a:pt x="65" y="2034"/>
                      <a:pt x="50" y="2132"/>
                    </a:cubicBezTo>
                    <a:lnTo>
                      <a:pt x="50" y="2132"/>
                    </a:lnTo>
                    <a:cubicBezTo>
                      <a:pt x="133" y="1888"/>
                      <a:pt x="217" y="1655"/>
                      <a:pt x="379" y="1493"/>
                    </a:cubicBezTo>
                    <a:cubicBezTo>
                      <a:pt x="470" y="1227"/>
                      <a:pt x="729" y="1052"/>
                      <a:pt x="905" y="877"/>
                    </a:cubicBezTo>
                    <a:cubicBezTo>
                      <a:pt x="1430" y="617"/>
                      <a:pt x="1956" y="442"/>
                      <a:pt x="2481" y="267"/>
                    </a:cubicBezTo>
                    <a:cubicBezTo>
                      <a:pt x="2747" y="176"/>
                      <a:pt x="3007" y="176"/>
                      <a:pt x="3273" y="92"/>
                    </a:cubicBezTo>
                    <a:lnTo>
                      <a:pt x="3708" y="92"/>
                    </a:lnTo>
                    <a:cubicBezTo>
                      <a:pt x="3708" y="1"/>
                      <a:pt x="3708" y="1"/>
                      <a:pt x="3623" y="1"/>
                    </a:cubicBezTo>
                    <a:close/>
                    <a:moveTo>
                      <a:pt x="50" y="2132"/>
                    </a:moveTo>
                    <a:cubicBezTo>
                      <a:pt x="43" y="2153"/>
                      <a:pt x="36" y="2173"/>
                      <a:pt x="29" y="2194"/>
                    </a:cubicBezTo>
                    <a:cubicBezTo>
                      <a:pt x="29" y="2234"/>
                      <a:pt x="29" y="2273"/>
                      <a:pt x="29" y="2313"/>
                    </a:cubicBezTo>
                    <a:lnTo>
                      <a:pt x="29" y="2313"/>
                    </a:lnTo>
                    <a:cubicBezTo>
                      <a:pt x="33" y="2253"/>
                      <a:pt x="40" y="2192"/>
                      <a:pt x="50" y="2132"/>
                    </a:cubicBezTo>
                    <a:close/>
                    <a:moveTo>
                      <a:pt x="29" y="2313"/>
                    </a:moveTo>
                    <a:cubicBezTo>
                      <a:pt x="0" y="2713"/>
                      <a:pt x="79" y="3130"/>
                      <a:pt x="204" y="3504"/>
                    </a:cubicBezTo>
                    <a:cubicBezTo>
                      <a:pt x="204" y="3680"/>
                      <a:pt x="295" y="3946"/>
                      <a:pt x="470" y="4121"/>
                    </a:cubicBezTo>
                    <a:lnTo>
                      <a:pt x="1171" y="4121"/>
                    </a:lnTo>
                    <a:cubicBezTo>
                      <a:pt x="1080" y="4030"/>
                      <a:pt x="996" y="4030"/>
                      <a:pt x="905" y="4030"/>
                    </a:cubicBezTo>
                    <a:cubicBezTo>
                      <a:pt x="817" y="4076"/>
                      <a:pt x="752" y="4098"/>
                      <a:pt x="698" y="4098"/>
                    </a:cubicBezTo>
                    <a:cubicBezTo>
                      <a:pt x="644" y="4098"/>
                      <a:pt x="600" y="4076"/>
                      <a:pt x="554" y="4030"/>
                    </a:cubicBezTo>
                    <a:cubicBezTo>
                      <a:pt x="379" y="4030"/>
                      <a:pt x="379" y="3855"/>
                      <a:pt x="295" y="3771"/>
                    </a:cubicBezTo>
                    <a:cubicBezTo>
                      <a:pt x="204" y="3504"/>
                      <a:pt x="204" y="3245"/>
                      <a:pt x="120" y="2979"/>
                    </a:cubicBezTo>
                    <a:cubicBezTo>
                      <a:pt x="43" y="2759"/>
                      <a:pt x="31" y="2535"/>
                      <a:pt x="29" y="2313"/>
                    </a:cubicBezTo>
                    <a:close/>
                    <a:moveTo>
                      <a:pt x="3708" y="92"/>
                    </a:moveTo>
                    <a:cubicBezTo>
                      <a:pt x="3883" y="351"/>
                      <a:pt x="4149" y="526"/>
                      <a:pt x="4324" y="701"/>
                    </a:cubicBezTo>
                    <a:cubicBezTo>
                      <a:pt x="4408" y="1318"/>
                      <a:pt x="4408" y="1928"/>
                      <a:pt x="4408" y="2544"/>
                    </a:cubicBezTo>
                    <a:cubicBezTo>
                      <a:pt x="4324" y="2895"/>
                      <a:pt x="4324" y="3154"/>
                      <a:pt x="4233" y="3420"/>
                    </a:cubicBezTo>
                    <a:cubicBezTo>
                      <a:pt x="4233" y="3680"/>
                      <a:pt x="4149" y="3855"/>
                      <a:pt x="4058" y="4121"/>
                    </a:cubicBezTo>
                    <a:cubicBezTo>
                      <a:pt x="3974" y="4296"/>
                      <a:pt x="3799" y="4471"/>
                      <a:pt x="3532" y="4556"/>
                    </a:cubicBezTo>
                    <a:cubicBezTo>
                      <a:pt x="3357" y="4731"/>
                      <a:pt x="3007" y="4731"/>
                      <a:pt x="2747" y="4731"/>
                    </a:cubicBezTo>
                    <a:cubicBezTo>
                      <a:pt x="2481" y="4731"/>
                      <a:pt x="2222" y="4647"/>
                      <a:pt x="1872" y="4647"/>
                    </a:cubicBezTo>
                    <a:cubicBezTo>
                      <a:pt x="1780" y="4647"/>
                      <a:pt x="1605" y="4647"/>
                      <a:pt x="1521" y="4556"/>
                    </a:cubicBezTo>
                    <a:cubicBezTo>
                      <a:pt x="1346" y="4556"/>
                      <a:pt x="1346" y="4380"/>
                      <a:pt x="1346" y="4296"/>
                    </a:cubicBezTo>
                    <a:cubicBezTo>
                      <a:pt x="1255" y="4205"/>
                      <a:pt x="1255" y="4121"/>
                      <a:pt x="1171" y="4121"/>
                    </a:cubicBezTo>
                    <a:cubicBezTo>
                      <a:pt x="1255" y="4205"/>
                      <a:pt x="1255" y="4296"/>
                      <a:pt x="1346" y="4471"/>
                    </a:cubicBezTo>
                    <a:cubicBezTo>
                      <a:pt x="1346" y="4556"/>
                      <a:pt x="1430" y="4647"/>
                      <a:pt x="1521" y="4647"/>
                    </a:cubicBezTo>
                    <a:cubicBezTo>
                      <a:pt x="1605" y="4731"/>
                      <a:pt x="1780" y="4731"/>
                      <a:pt x="1872" y="4731"/>
                    </a:cubicBezTo>
                    <a:lnTo>
                      <a:pt x="2397" y="4731"/>
                    </a:lnTo>
                    <a:cubicBezTo>
                      <a:pt x="2544" y="4761"/>
                      <a:pt x="2711" y="4782"/>
                      <a:pt x="2886" y="4782"/>
                    </a:cubicBezTo>
                    <a:cubicBezTo>
                      <a:pt x="3227" y="4782"/>
                      <a:pt x="3595" y="4703"/>
                      <a:pt x="3883" y="4471"/>
                    </a:cubicBezTo>
                    <a:cubicBezTo>
                      <a:pt x="4233" y="4121"/>
                      <a:pt x="4324" y="3596"/>
                      <a:pt x="4408" y="3154"/>
                    </a:cubicBezTo>
                    <a:cubicBezTo>
                      <a:pt x="4499" y="2453"/>
                      <a:pt x="4499" y="1844"/>
                      <a:pt x="4408" y="1227"/>
                    </a:cubicBezTo>
                    <a:lnTo>
                      <a:pt x="4408" y="701"/>
                    </a:lnTo>
                    <a:lnTo>
                      <a:pt x="3883" y="176"/>
                    </a:lnTo>
                    <a:cubicBezTo>
                      <a:pt x="3799" y="92"/>
                      <a:pt x="3799" y="92"/>
                      <a:pt x="3708"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9"/>
              <p:cNvSpPr/>
              <p:nvPr/>
            </p:nvSpPr>
            <p:spPr>
              <a:xfrm>
                <a:off x="7575482" y="4010490"/>
                <a:ext cx="141373" cy="174023"/>
              </a:xfrm>
              <a:custGeom>
                <a:rect b="b" l="l" r="r" t="t"/>
                <a:pathLst>
                  <a:path extrusionOk="0" h="2804" w="2278">
                    <a:moveTo>
                      <a:pt x="2278" y="0"/>
                    </a:moveTo>
                    <a:lnTo>
                      <a:pt x="0" y="2803"/>
                    </a:lnTo>
                    <a:cubicBezTo>
                      <a:pt x="1051" y="2186"/>
                      <a:pt x="1927" y="1135"/>
                      <a:pt x="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9"/>
              <p:cNvSpPr/>
              <p:nvPr/>
            </p:nvSpPr>
            <p:spPr>
              <a:xfrm>
                <a:off x="7575482" y="4004843"/>
                <a:ext cx="146586" cy="179671"/>
              </a:xfrm>
              <a:custGeom>
                <a:rect b="b" l="l" r="r" t="t"/>
                <a:pathLst>
                  <a:path extrusionOk="0" h="2895" w="2362">
                    <a:moveTo>
                      <a:pt x="2278" y="0"/>
                    </a:moveTo>
                    <a:cubicBezTo>
                      <a:pt x="1927" y="967"/>
                      <a:pt x="1402" y="1752"/>
                      <a:pt x="610" y="2369"/>
                    </a:cubicBezTo>
                    <a:cubicBezTo>
                      <a:pt x="435" y="2544"/>
                      <a:pt x="260" y="2719"/>
                      <a:pt x="0" y="2894"/>
                    </a:cubicBezTo>
                    <a:cubicBezTo>
                      <a:pt x="876" y="2369"/>
                      <a:pt x="1577" y="1668"/>
                      <a:pt x="2012" y="792"/>
                    </a:cubicBezTo>
                    <a:cubicBezTo>
                      <a:pt x="2103" y="526"/>
                      <a:pt x="2278" y="350"/>
                      <a:pt x="2362" y="91"/>
                    </a:cubicBezTo>
                    <a:cubicBezTo>
                      <a:pt x="2362" y="0"/>
                      <a:pt x="2278" y="0"/>
                      <a:pt x="2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
              <p:cNvSpPr/>
              <p:nvPr/>
            </p:nvSpPr>
            <p:spPr>
              <a:xfrm>
                <a:off x="7695074" y="4004843"/>
                <a:ext cx="32644" cy="157887"/>
              </a:xfrm>
              <a:custGeom>
                <a:rect b="b" l="l" r="r" t="t"/>
                <a:pathLst>
                  <a:path extrusionOk="0" h="2544" w="526">
                    <a:moveTo>
                      <a:pt x="351" y="0"/>
                    </a:moveTo>
                    <a:lnTo>
                      <a:pt x="0" y="2544"/>
                    </a:lnTo>
                    <a:cubicBezTo>
                      <a:pt x="351" y="1752"/>
                      <a:pt x="526" y="876"/>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9"/>
              <p:cNvSpPr/>
              <p:nvPr/>
            </p:nvSpPr>
            <p:spPr>
              <a:xfrm>
                <a:off x="7689427" y="4004843"/>
                <a:ext cx="38291" cy="157887"/>
              </a:xfrm>
              <a:custGeom>
                <a:rect b="b" l="l" r="r" t="t"/>
                <a:pathLst>
                  <a:path extrusionOk="0" h="2544" w="617">
                    <a:moveTo>
                      <a:pt x="442" y="0"/>
                    </a:moveTo>
                    <a:cubicBezTo>
                      <a:pt x="526" y="876"/>
                      <a:pt x="442" y="1752"/>
                      <a:pt x="0" y="2544"/>
                    </a:cubicBezTo>
                    <a:lnTo>
                      <a:pt x="91" y="2544"/>
                    </a:lnTo>
                    <a:cubicBezTo>
                      <a:pt x="442" y="1752"/>
                      <a:pt x="617" y="876"/>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9"/>
              <p:cNvSpPr/>
              <p:nvPr/>
            </p:nvSpPr>
            <p:spPr>
              <a:xfrm>
                <a:off x="7564622" y="4004843"/>
                <a:ext cx="152233" cy="103520"/>
              </a:xfrm>
              <a:custGeom>
                <a:rect b="b" l="l" r="r" t="t"/>
                <a:pathLst>
                  <a:path extrusionOk="0" h="1668" w="2453">
                    <a:moveTo>
                      <a:pt x="2453" y="0"/>
                    </a:moveTo>
                    <a:lnTo>
                      <a:pt x="0" y="1668"/>
                    </a:lnTo>
                    <a:cubicBezTo>
                      <a:pt x="960" y="1317"/>
                      <a:pt x="1836" y="792"/>
                      <a:pt x="2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9"/>
              <p:cNvSpPr/>
              <p:nvPr/>
            </p:nvSpPr>
            <p:spPr>
              <a:xfrm>
                <a:off x="7564622" y="4004843"/>
                <a:ext cx="157446" cy="103520"/>
              </a:xfrm>
              <a:custGeom>
                <a:rect b="b" l="l" r="r" t="t"/>
                <a:pathLst>
                  <a:path extrusionOk="0" h="1668" w="2537">
                    <a:moveTo>
                      <a:pt x="2453" y="0"/>
                    </a:moveTo>
                    <a:cubicBezTo>
                      <a:pt x="1752" y="701"/>
                      <a:pt x="960" y="1317"/>
                      <a:pt x="0" y="1577"/>
                    </a:cubicBezTo>
                    <a:cubicBezTo>
                      <a:pt x="0" y="1668"/>
                      <a:pt x="0" y="1668"/>
                      <a:pt x="84" y="1668"/>
                    </a:cubicBezTo>
                    <a:cubicBezTo>
                      <a:pt x="960" y="1317"/>
                      <a:pt x="1836" y="792"/>
                      <a:pt x="2537" y="91"/>
                    </a:cubicBezTo>
                    <a:cubicBezTo>
                      <a:pt x="2537" y="0"/>
                      <a:pt x="2453" y="0"/>
                      <a:pt x="2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9"/>
              <p:cNvSpPr/>
              <p:nvPr/>
            </p:nvSpPr>
            <p:spPr>
              <a:xfrm>
                <a:off x="7406738" y="3737917"/>
                <a:ext cx="315327" cy="281267"/>
              </a:xfrm>
              <a:custGeom>
                <a:rect b="b" l="l" r="r" t="t"/>
                <a:pathLst>
                  <a:path extrusionOk="0" h="4532" w="5081">
                    <a:moveTo>
                      <a:pt x="2265" y="0"/>
                    </a:moveTo>
                    <a:cubicBezTo>
                      <a:pt x="1642" y="0"/>
                      <a:pt x="1087" y="395"/>
                      <a:pt x="526" y="713"/>
                    </a:cubicBezTo>
                    <a:cubicBezTo>
                      <a:pt x="351" y="797"/>
                      <a:pt x="176" y="973"/>
                      <a:pt x="176" y="1148"/>
                    </a:cubicBezTo>
                    <a:cubicBezTo>
                      <a:pt x="176" y="1323"/>
                      <a:pt x="442" y="1589"/>
                      <a:pt x="351" y="1764"/>
                    </a:cubicBezTo>
                    <a:cubicBezTo>
                      <a:pt x="351" y="1940"/>
                      <a:pt x="92" y="1940"/>
                      <a:pt x="0" y="2115"/>
                    </a:cubicBezTo>
                    <a:lnTo>
                      <a:pt x="0" y="2465"/>
                    </a:lnTo>
                    <a:cubicBezTo>
                      <a:pt x="92" y="2724"/>
                      <a:pt x="176" y="2900"/>
                      <a:pt x="176" y="3166"/>
                    </a:cubicBezTo>
                    <a:cubicBezTo>
                      <a:pt x="267" y="3600"/>
                      <a:pt x="442" y="4042"/>
                      <a:pt x="701" y="4301"/>
                    </a:cubicBezTo>
                    <a:cubicBezTo>
                      <a:pt x="980" y="4469"/>
                      <a:pt x="1292" y="4531"/>
                      <a:pt x="1616" y="4531"/>
                    </a:cubicBezTo>
                    <a:cubicBezTo>
                      <a:pt x="1806" y="4531"/>
                      <a:pt x="2000" y="4510"/>
                      <a:pt x="2194" y="4476"/>
                    </a:cubicBezTo>
                    <a:cubicBezTo>
                      <a:pt x="3070" y="4301"/>
                      <a:pt x="3855" y="4042"/>
                      <a:pt x="4646" y="3691"/>
                    </a:cubicBezTo>
                    <a:lnTo>
                      <a:pt x="5081" y="2900"/>
                    </a:lnTo>
                    <a:cubicBezTo>
                      <a:pt x="4646" y="2024"/>
                      <a:pt x="4121" y="1148"/>
                      <a:pt x="3420" y="538"/>
                    </a:cubicBezTo>
                    <a:cubicBezTo>
                      <a:pt x="3070" y="272"/>
                      <a:pt x="2803" y="97"/>
                      <a:pt x="2453" y="13"/>
                    </a:cubicBezTo>
                    <a:cubicBezTo>
                      <a:pt x="2390" y="4"/>
                      <a:pt x="2327" y="0"/>
                      <a:pt x="2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9"/>
              <p:cNvSpPr/>
              <p:nvPr/>
            </p:nvSpPr>
            <p:spPr>
              <a:xfrm>
                <a:off x="7401525" y="3738661"/>
                <a:ext cx="320540" cy="282633"/>
              </a:xfrm>
              <a:custGeom>
                <a:rect b="b" l="l" r="r" t="t"/>
                <a:pathLst>
                  <a:path extrusionOk="0" h="4554" w="5165">
                    <a:moveTo>
                      <a:pt x="142" y="2055"/>
                    </a:moveTo>
                    <a:cubicBezTo>
                      <a:pt x="123" y="2068"/>
                      <a:pt x="104" y="2083"/>
                      <a:pt x="84" y="2103"/>
                    </a:cubicBezTo>
                    <a:cubicBezTo>
                      <a:pt x="84" y="2122"/>
                      <a:pt x="86" y="2141"/>
                      <a:pt x="87" y="2160"/>
                    </a:cubicBezTo>
                    <a:lnTo>
                      <a:pt x="87" y="2160"/>
                    </a:lnTo>
                    <a:cubicBezTo>
                      <a:pt x="95" y="2125"/>
                      <a:pt x="115" y="2090"/>
                      <a:pt x="142" y="2055"/>
                    </a:cubicBezTo>
                    <a:close/>
                    <a:moveTo>
                      <a:pt x="2362" y="1"/>
                    </a:moveTo>
                    <a:cubicBezTo>
                      <a:pt x="1752" y="1"/>
                      <a:pt x="1227" y="260"/>
                      <a:pt x="785" y="610"/>
                    </a:cubicBezTo>
                    <a:cubicBezTo>
                      <a:pt x="610" y="701"/>
                      <a:pt x="351" y="876"/>
                      <a:pt x="260" y="1052"/>
                    </a:cubicBezTo>
                    <a:cubicBezTo>
                      <a:pt x="260" y="1136"/>
                      <a:pt x="260" y="1311"/>
                      <a:pt x="351" y="1402"/>
                    </a:cubicBezTo>
                    <a:cubicBezTo>
                      <a:pt x="351" y="1486"/>
                      <a:pt x="435" y="1577"/>
                      <a:pt x="435" y="1752"/>
                    </a:cubicBezTo>
                    <a:cubicBezTo>
                      <a:pt x="435" y="1836"/>
                      <a:pt x="260" y="1928"/>
                      <a:pt x="260" y="1928"/>
                    </a:cubicBezTo>
                    <a:cubicBezTo>
                      <a:pt x="218" y="1969"/>
                      <a:pt x="175" y="2012"/>
                      <a:pt x="142" y="2055"/>
                    </a:cubicBezTo>
                    <a:lnTo>
                      <a:pt x="142" y="2055"/>
                    </a:lnTo>
                    <a:cubicBezTo>
                      <a:pt x="212" y="2008"/>
                      <a:pt x="279" y="1994"/>
                      <a:pt x="351" y="1928"/>
                    </a:cubicBezTo>
                    <a:lnTo>
                      <a:pt x="526" y="1752"/>
                    </a:lnTo>
                    <a:cubicBezTo>
                      <a:pt x="526" y="1577"/>
                      <a:pt x="435" y="1486"/>
                      <a:pt x="435" y="1486"/>
                    </a:cubicBezTo>
                    <a:cubicBezTo>
                      <a:pt x="351" y="1311"/>
                      <a:pt x="351" y="1227"/>
                      <a:pt x="351" y="1136"/>
                    </a:cubicBezTo>
                    <a:cubicBezTo>
                      <a:pt x="351" y="961"/>
                      <a:pt x="435" y="876"/>
                      <a:pt x="526" y="785"/>
                    </a:cubicBezTo>
                    <a:cubicBezTo>
                      <a:pt x="785" y="610"/>
                      <a:pt x="960" y="526"/>
                      <a:pt x="1227" y="351"/>
                    </a:cubicBezTo>
                    <a:cubicBezTo>
                      <a:pt x="1486" y="260"/>
                      <a:pt x="1752" y="85"/>
                      <a:pt x="2012" y="85"/>
                    </a:cubicBezTo>
                    <a:cubicBezTo>
                      <a:pt x="2121" y="50"/>
                      <a:pt x="2228" y="30"/>
                      <a:pt x="2336" y="30"/>
                    </a:cubicBezTo>
                    <a:cubicBezTo>
                      <a:pt x="2491" y="30"/>
                      <a:pt x="2646" y="72"/>
                      <a:pt x="2803" y="176"/>
                    </a:cubicBezTo>
                    <a:cubicBezTo>
                      <a:pt x="3063" y="260"/>
                      <a:pt x="3329" y="435"/>
                      <a:pt x="3504" y="610"/>
                    </a:cubicBezTo>
                    <a:cubicBezTo>
                      <a:pt x="3939" y="961"/>
                      <a:pt x="4289" y="1311"/>
                      <a:pt x="4555" y="1836"/>
                    </a:cubicBezTo>
                    <a:cubicBezTo>
                      <a:pt x="4730" y="2012"/>
                      <a:pt x="4815" y="2278"/>
                      <a:pt x="4906" y="2453"/>
                    </a:cubicBezTo>
                    <a:cubicBezTo>
                      <a:pt x="4990" y="2537"/>
                      <a:pt x="4990" y="2628"/>
                      <a:pt x="4990" y="2628"/>
                    </a:cubicBezTo>
                    <a:cubicBezTo>
                      <a:pt x="4990" y="2712"/>
                      <a:pt x="4990" y="2712"/>
                      <a:pt x="5081" y="2712"/>
                    </a:cubicBezTo>
                    <a:lnTo>
                      <a:pt x="5081" y="2888"/>
                    </a:lnTo>
                    <a:cubicBezTo>
                      <a:pt x="4990" y="3154"/>
                      <a:pt x="4815" y="3413"/>
                      <a:pt x="4730" y="3679"/>
                    </a:cubicBezTo>
                    <a:lnTo>
                      <a:pt x="4639" y="3679"/>
                    </a:lnTo>
                    <a:cubicBezTo>
                      <a:pt x="4639" y="3693"/>
                      <a:pt x="4642" y="3705"/>
                      <a:pt x="4646" y="3715"/>
                    </a:cubicBezTo>
                    <a:lnTo>
                      <a:pt x="4646" y="3715"/>
                    </a:lnTo>
                    <a:cubicBezTo>
                      <a:pt x="4065" y="3955"/>
                      <a:pt x="3560" y="4122"/>
                      <a:pt x="2979" y="4289"/>
                    </a:cubicBezTo>
                    <a:cubicBezTo>
                      <a:pt x="2712" y="4380"/>
                      <a:pt x="2453" y="4380"/>
                      <a:pt x="2103" y="4464"/>
                    </a:cubicBezTo>
                    <a:lnTo>
                      <a:pt x="1402" y="4464"/>
                    </a:lnTo>
                    <a:cubicBezTo>
                      <a:pt x="1136" y="4380"/>
                      <a:pt x="876" y="4289"/>
                      <a:pt x="701" y="4114"/>
                    </a:cubicBezTo>
                    <a:cubicBezTo>
                      <a:pt x="526" y="3939"/>
                      <a:pt x="435" y="3679"/>
                      <a:pt x="435" y="3413"/>
                    </a:cubicBezTo>
                    <a:lnTo>
                      <a:pt x="176" y="2628"/>
                    </a:lnTo>
                    <a:cubicBezTo>
                      <a:pt x="176" y="2472"/>
                      <a:pt x="103" y="2316"/>
                      <a:pt x="87" y="2160"/>
                    </a:cubicBezTo>
                    <a:lnTo>
                      <a:pt x="87" y="2160"/>
                    </a:lnTo>
                    <a:cubicBezTo>
                      <a:pt x="86" y="2169"/>
                      <a:pt x="84" y="2178"/>
                      <a:pt x="84" y="2187"/>
                    </a:cubicBezTo>
                    <a:cubicBezTo>
                      <a:pt x="0" y="2362"/>
                      <a:pt x="84" y="2537"/>
                      <a:pt x="84" y="2628"/>
                    </a:cubicBezTo>
                    <a:cubicBezTo>
                      <a:pt x="176" y="2804"/>
                      <a:pt x="176" y="2979"/>
                      <a:pt x="260" y="3063"/>
                    </a:cubicBezTo>
                    <a:cubicBezTo>
                      <a:pt x="351" y="3588"/>
                      <a:pt x="526" y="4114"/>
                      <a:pt x="960" y="4380"/>
                    </a:cubicBezTo>
                    <a:cubicBezTo>
                      <a:pt x="1181" y="4510"/>
                      <a:pt x="1444" y="4554"/>
                      <a:pt x="1707" y="4554"/>
                    </a:cubicBezTo>
                    <a:cubicBezTo>
                      <a:pt x="1969" y="4554"/>
                      <a:pt x="2232" y="4510"/>
                      <a:pt x="2453" y="4464"/>
                    </a:cubicBezTo>
                    <a:cubicBezTo>
                      <a:pt x="3154" y="4289"/>
                      <a:pt x="3763" y="4114"/>
                      <a:pt x="4289" y="3939"/>
                    </a:cubicBezTo>
                    <a:cubicBezTo>
                      <a:pt x="4464" y="3855"/>
                      <a:pt x="4555" y="3764"/>
                      <a:pt x="4730" y="3764"/>
                    </a:cubicBezTo>
                    <a:cubicBezTo>
                      <a:pt x="4815" y="3504"/>
                      <a:pt x="4990" y="3329"/>
                      <a:pt x="5081" y="3063"/>
                    </a:cubicBezTo>
                    <a:cubicBezTo>
                      <a:pt x="5081" y="2979"/>
                      <a:pt x="5081" y="2979"/>
                      <a:pt x="5165" y="2888"/>
                    </a:cubicBezTo>
                    <a:lnTo>
                      <a:pt x="5165" y="2804"/>
                    </a:lnTo>
                    <a:cubicBezTo>
                      <a:pt x="4990" y="2537"/>
                      <a:pt x="4906" y="2278"/>
                      <a:pt x="4730" y="2012"/>
                    </a:cubicBezTo>
                    <a:cubicBezTo>
                      <a:pt x="4464" y="1577"/>
                      <a:pt x="4205" y="1136"/>
                      <a:pt x="3763" y="701"/>
                    </a:cubicBezTo>
                    <a:cubicBezTo>
                      <a:pt x="3413" y="351"/>
                      <a:pt x="2887" y="1"/>
                      <a:pt x="2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9"/>
              <p:cNvSpPr/>
              <p:nvPr/>
            </p:nvSpPr>
            <p:spPr>
              <a:xfrm>
                <a:off x="7493686" y="3858254"/>
                <a:ext cx="212307" cy="81364"/>
              </a:xfrm>
              <a:custGeom>
                <a:rect b="b" l="l" r="r" t="t"/>
                <a:pathLst>
                  <a:path extrusionOk="0" h="1311" w="3421">
                    <a:moveTo>
                      <a:pt x="1" y="1"/>
                    </a:moveTo>
                    <a:cubicBezTo>
                      <a:pt x="968" y="877"/>
                      <a:pt x="2194" y="1311"/>
                      <a:pt x="3421" y="131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9"/>
              <p:cNvSpPr/>
              <p:nvPr/>
            </p:nvSpPr>
            <p:spPr>
              <a:xfrm>
                <a:off x="7488473" y="3858254"/>
                <a:ext cx="217520" cy="87074"/>
              </a:xfrm>
              <a:custGeom>
                <a:rect b="b" l="l" r="r" t="t"/>
                <a:pathLst>
                  <a:path extrusionOk="0" h="1403" w="3505">
                    <a:moveTo>
                      <a:pt x="85" y="1"/>
                    </a:moveTo>
                    <a:cubicBezTo>
                      <a:pt x="85" y="1"/>
                      <a:pt x="1" y="1"/>
                      <a:pt x="85" y="85"/>
                    </a:cubicBezTo>
                    <a:cubicBezTo>
                      <a:pt x="786" y="701"/>
                      <a:pt x="1753" y="1136"/>
                      <a:pt x="2713" y="1311"/>
                    </a:cubicBezTo>
                    <a:cubicBezTo>
                      <a:pt x="2979" y="1311"/>
                      <a:pt x="3238" y="1402"/>
                      <a:pt x="3505" y="1402"/>
                    </a:cubicBezTo>
                    <a:lnTo>
                      <a:pt x="3505" y="1311"/>
                    </a:lnTo>
                    <a:cubicBezTo>
                      <a:pt x="2538" y="1311"/>
                      <a:pt x="1578" y="961"/>
                      <a:pt x="786" y="526"/>
                    </a:cubicBezTo>
                    <a:cubicBezTo>
                      <a:pt x="526" y="351"/>
                      <a:pt x="260" y="176"/>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9"/>
              <p:cNvSpPr/>
              <p:nvPr/>
            </p:nvSpPr>
            <p:spPr>
              <a:xfrm>
                <a:off x="7548051" y="3939554"/>
                <a:ext cx="157943" cy="28797"/>
              </a:xfrm>
              <a:custGeom>
                <a:rect b="b" l="l" r="r" t="t"/>
                <a:pathLst>
                  <a:path extrusionOk="0" h="464" w="2545">
                    <a:moveTo>
                      <a:pt x="2545" y="1"/>
                    </a:moveTo>
                    <a:lnTo>
                      <a:pt x="1" y="442"/>
                    </a:lnTo>
                    <a:cubicBezTo>
                      <a:pt x="147" y="456"/>
                      <a:pt x="293" y="463"/>
                      <a:pt x="438" y="463"/>
                    </a:cubicBezTo>
                    <a:cubicBezTo>
                      <a:pt x="1166" y="463"/>
                      <a:pt x="1885" y="293"/>
                      <a:pt x="2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9"/>
              <p:cNvSpPr/>
              <p:nvPr/>
            </p:nvSpPr>
            <p:spPr>
              <a:xfrm>
                <a:off x="7548051" y="3939554"/>
                <a:ext cx="157943" cy="29356"/>
              </a:xfrm>
              <a:custGeom>
                <a:rect b="b" l="l" r="r" t="t"/>
                <a:pathLst>
                  <a:path extrusionOk="0" h="473" w="2545">
                    <a:moveTo>
                      <a:pt x="2545" y="1"/>
                    </a:moveTo>
                    <a:cubicBezTo>
                      <a:pt x="1965" y="257"/>
                      <a:pt x="1340" y="420"/>
                      <a:pt x="703" y="420"/>
                    </a:cubicBezTo>
                    <a:cubicBezTo>
                      <a:pt x="470" y="420"/>
                      <a:pt x="236" y="398"/>
                      <a:pt x="1" y="351"/>
                    </a:cubicBezTo>
                    <a:lnTo>
                      <a:pt x="1" y="442"/>
                    </a:lnTo>
                    <a:cubicBezTo>
                      <a:pt x="206" y="462"/>
                      <a:pt x="411" y="473"/>
                      <a:pt x="615" y="473"/>
                    </a:cubicBezTo>
                    <a:cubicBezTo>
                      <a:pt x="1282" y="473"/>
                      <a:pt x="1938" y="360"/>
                      <a:pt x="2545" y="92"/>
                    </a:cubicBezTo>
                    <a:lnTo>
                      <a:pt x="2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9"/>
              <p:cNvSpPr/>
              <p:nvPr/>
            </p:nvSpPr>
            <p:spPr>
              <a:xfrm>
                <a:off x="7564622" y="3825671"/>
                <a:ext cx="141373" cy="113947"/>
              </a:xfrm>
              <a:custGeom>
                <a:rect b="b" l="l" r="r" t="t"/>
                <a:pathLst>
                  <a:path extrusionOk="0" h="1836" w="2278">
                    <a:moveTo>
                      <a:pt x="0" y="0"/>
                    </a:moveTo>
                    <a:cubicBezTo>
                      <a:pt x="610" y="785"/>
                      <a:pt x="1402" y="1402"/>
                      <a:pt x="2278" y="183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9"/>
              <p:cNvSpPr/>
              <p:nvPr/>
            </p:nvSpPr>
            <p:spPr>
              <a:xfrm>
                <a:off x="7558974" y="3825671"/>
                <a:ext cx="150496" cy="116491"/>
              </a:xfrm>
              <a:custGeom>
                <a:rect b="b" l="l" r="r" t="t"/>
                <a:pathLst>
                  <a:path extrusionOk="0" h="1877" w="2425">
                    <a:moveTo>
                      <a:pt x="91" y="0"/>
                    </a:moveTo>
                    <a:cubicBezTo>
                      <a:pt x="91" y="0"/>
                      <a:pt x="0" y="0"/>
                      <a:pt x="91" y="84"/>
                    </a:cubicBezTo>
                    <a:cubicBezTo>
                      <a:pt x="701" y="876"/>
                      <a:pt x="1493" y="1486"/>
                      <a:pt x="2369" y="1836"/>
                    </a:cubicBezTo>
                    <a:cubicBezTo>
                      <a:pt x="1493" y="1402"/>
                      <a:pt x="701" y="785"/>
                      <a:pt x="91" y="0"/>
                    </a:cubicBezTo>
                    <a:close/>
                    <a:moveTo>
                      <a:pt x="2369" y="1836"/>
                    </a:moveTo>
                    <a:cubicBezTo>
                      <a:pt x="2369" y="1866"/>
                      <a:pt x="2378" y="1876"/>
                      <a:pt x="2387" y="1876"/>
                    </a:cubicBezTo>
                    <a:cubicBezTo>
                      <a:pt x="2406" y="1876"/>
                      <a:pt x="2425" y="1836"/>
                      <a:pt x="2369" y="18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9"/>
              <p:cNvSpPr/>
              <p:nvPr/>
            </p:nvSpPr>
            <p:spPr>
              <a:xfrm>
                <a:off x="7618987" y="3595113"/>
                <a:ext cx="293606" cy="317574"/>
              </a:xfrm>
              <a:custGeom>
                <a:rect b="b" l="l" r="r" t="t"/>
                <a:pathLst>
                  <a:path extrusionOk="0" h="5117" w="4731">
                    <a:moveTo>
                      <a:pt x="3043" y="0"/>
                    </a:moveTo>
                    <a:cubicBezTo>
                      <a:pt x="2988" y="0"/>
                      <a:pt x="2934" y="12"/>
                      <a:pt x="2887" y="36"/>
                    </a:cubicBezTo>
                    <a:cubicBezTo>
                      <a:pt x="2712" y="36"/>
                      <a:pt x="2628" y="386"/>
                      <a:pt x="2453" y="386"/>
                    </a:cubicBezTo>
                    <a:cubicBezTo>
                      <a:pt x="2278" y="386"/>
                      <a:pt x="2102" y="120"/>
                      <a:pt x="1927" y="120"/>
                    </a:cubicBezTo>
                    <a:cubicBezTo>
                      <a:pt x="1836" y="120"/>
                      <a:pt x="1752" y="211"/>
                      <a:pt x="1661" y="211"/>
                    </a:cubicBezTo>
                    <a:cubicBezTo>
                      <a:pt x="1402" y="386"/>
                      <a:pt x="1226" y="471"/>
                      <a:pt x="1051" y="646"/>
                    </a:cubicBezTo>
                    <a:cubicBezTo>
                      <a:pt x="701" y="821"/>
                      <a:pt x="259" y="1087"/>
                      <a:pt x="175" y="1522"/>
                    </a:cubicBezTo>
                    <a:cubicBezTo>
                      <a:pt x="0" y="1963"/>
                      <a:pt x="175" y="2489"/>
                      <a:pt x="435" y="2923"/>
                    </a:cubicBezTo>
                    <a:cubicBezTo>
                      <a:pt x="785" y="3715"/>
                      <a:pt x="1311" y="4416"/>
                      <a:pt x="1836" y="5025"/>
                    </a:cubicBezTo>
                    <a:lnTo>
                      <a:pt x="2803" y="5117"/>
                    </a:lnTo>
                    <a:cubicBezTo>
                      <a:pt x="3504" y="4500"/>
                      <a:pt x="4205" y="3715"/>
                      <a:pt x="4555" y="2839"/>
                    </a:cubicBezTo>
                    <a:cubicBezTo>
                      <a:pt x="4639" y="2489"/>
                      <a:pt x="4730" y="2138"/>
                      <a:pt x="4639" y="1788"/>
                    </a:cubicBezTo>
                    <a:cubicBezTo>
                      <a:pt x="4555" y="1087"/>
                      <a:pt x="3938" y="646"/>
                      <a:pt x="3413" y="211"/>
                    </a:cubicBezTo>
                    <a:cubicBezTo>
                      <a:pt x="3351" y="83"/>
                      <a:pt x="3193"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9"/>
              <p:cNvSpPr/>
              <p:nvPr/>
            </p:nvSpPr>
            <p:spPr>
              <a:xfrm>
                <a:off x="7613340" y="3591700"/>
                <a:ext cx="304466" cy="326200"/>
              </a:xfrm>
              <a:custGeom>
                <a:rect b="b" l="l" r="r" t="t"/>
                <a:pathLst>
                  <a:path extrusionOk="0" h="5256" w="4906">
                    <a:moveTo>
                      <a:pt x="3679" y="350"/>
                    </a:moveTo>
                    <a:lnTo>
                      <a:pt x="3770" y="441"/>
                    </a:lnTo>
                    <a:cubicBezTo>
                      <a:pt x="3795" y="456"/>
                      <a:pt x="3820" y="472"/>
                      <a:pt x="3844" y="487"/>
                    </a:cubicBezTo>
                    <a:lnTo>
                      <a:pt x="3844" y="487"/>
                    </a:lnTo>
                    <a:cubicBezTo>
                      <a:pt x="3791" y="440"/>
                      <a:pt x="3736" y="394"/>
                      <a:pt x="3679" y="350"/>
                    </a:cubicBezTo>
                    <a:close/>
                    <a:moveTo>
                      <a:pt x="3153" y="0"/>
                    </a:moveTo>
                    <a:cubicBezTo>
                      <a:pt x="2894" y="0"/>
                      <a:pt x="2803" y="266"/>
                      <a:pt x="2628" y="350"/>
                    </a:cubicBezTo>
                    <a:cubicBezTo>
                      <a:pt x="2590" y="364"/>
                      <a:pt x="2554" y="369"/>
                      <a:pt x="2519" y="369"/>
                    </a:cubicBezTo>
                    <a:cubicBezTo>
                      <a:pt x="2317" y="369"/>
                      <a:pt x="2168" y="175"/>
                      <a:pt x="2018" y="175"/>
                    </a:cubicBezTo>
                    <a:cubicBezTo>
                      <a:pt x="1927" y="175"/>
                      <a:pt x="1752" y="266"/>
                      <a:pt x="1668" y="266"/>
                    </a:cubicBezTo>
                    <a:cubicBezTo>
                      <a:pt x="1493" y="350"/>
                      <a:pt x="1402" y="441"/>
                      <a:pt x="1226" y="526"/>
                    </a:cubicBezTo>
                    <a:cubicBezTo>
                      <a:pt x="792" y="792"/>
                      <a:pt x="266" y="1142"/>
                      <a:pt x="175" y="1668"/>
                    </a:cubicBezTo>
                    <a:cubicBezTo>
                      <a:pt x="0" y="2193"/>
                      <a:pt x="350" y="2803"/>
                      <a:pt x="617" y="3244"/>
                    </a:cubicBezTo>
                    <a:cubicBezTo>
                      <a:pt x="876" y="3770"/>
                      <a:pt x="1226" y="4296"/>
                      <a:pt x="1668" y="4730"/>
                    </a:cubicBezTo>
                    <a:cubicBezTo>
                      <a:pt x="1752" y="4821"/>
                      <a:pt x="1843" y="4996"/>
                      <a:pt x="1927" y="5080"/>
                    </a:cubicBezTo>
                    <a:cubicBezTo>
                      <a:pt x="2193" y="5080"/>
                      <a:pt x="2453" y="5172"/>
                      <a:pt x="2719" y="5172"/>
                    </a:cubicBezTo>
                    <a:cubicBezTo>
                      <a:pt x="2719" y="5172"/>
                      <a:pt x="2803" y="5172"/>
                      <a:pt x="2803" y="5256"/>
                    </a:cubicBezTo>
                    <a:cubicBezTo>
                      <a:pt x="2894" y="5256"/>
                      <a:pt x="2894" y="5172"/>
                      <a:pt x="2978" y="5172"/>
                    </a:cubicBezTo>
                    <a:lnTo>
                      <a:pt x="3595" y="4555"/>
                    </a:lnTo>
                    <a:cubicBezTo>
                      <a:pt x="3945" y="4204"/>
                      <a:pt x="4296" y="3770"/>
                      <a:pt x="4471" y="3244"/>
                    </a:cubicBezTo>
                    <a:cubicBezTo>
                      <a:pt x="4730" y="2719"/>
                      <a:pt x="4905" y="2102"/>
                      <a:pt x="4730" y="1577"/>
                    </a:cubicBezTo>
                    <a:cubicBezTo>
                      <a:pt x="4565" y="1081"/>
                      <a:pt x="4244" y="742"/>
                      <a:pt x="3844" y="487"/>
                    </a:cubicBezTo>
                    <a:lnTo>
                      <a:pt x="3844" y="487"/>
                    </a:lnTo>
                    <a:cubicBezTo>
                      <a:pt x="4116" y="731"/>
                      <a:pt x="4338" y="1024"/>
                      <a:pt x="4555" y="1317"/>
                    </a:cubicBezTo>
                    <a:cubicBezTo>
                      <a:pt x="4646" y="1493"/>
                      <a:pt x="4730" y="1668"/>
                      <a:pt x="4730" y="1927"/>
                    </a:cubicBezTo>
                    <a:cubicBezTo>
                      <a:pt x="4821" y="2193"/>
                      <a:pt x="4730" y="2453"/>
                      <a:pt x="4646" y="2719"/>
                    </a:cubicBezTo>
                    <a:cubicBezTo>
                      <a:pt x="4380" y="3595"/>
                      <a:pt x="3770" y="4296"/>
                      <a:pt x="3069" y="4905"/>
                    </a:cubicBezTo>
                    <a:cubicBezTo>
                      <a:pt x="2978" y="4996"/>
                      <a:pt x="2978" y="5080"/>
                      <a:pt x="2894" y="5172"/>
                    </a:cubicBezTo>
                    <a:cubicBezTo>
                      <a:pt x="2544" y="5080"/>
                      <a:pt x="2277" y="5080"/>
                      <a:pt x="1927" y="4996"/>
                    </a:cubicBezTo>
                    <a:cubicBezTo>
                      <a:pt x="1668" y="4646"/>
                      <a:pt x="1317" y="4296"/>
                      <a:pt x="1051" y="3854"/>
                    </a:cubicBezTo>
                    <a:cubicBezTo>
                      <a:pt x="792" y="3420"/>
                      <a:pt x="526" y="2978"/>
                      <a:pt x="350" y="2544"/>
                    </a:cubicBezTo>
                    <a:cubicBezTo>
                      <a:pt x="266" y="2369"/>
                      <a:pt x="175" y="2102"/>
                      <a:pt x="175" y="1843"/>
                    </a:cubicBezTo>
                    <a:cubicBezTo>
                      <a:pt x="175" y="1668"/>
                      <a:pt x="266" y="1402"/>
                      <a:pt x="441" y="1226"/>
                    </a:cubicBezTo>
                    <a:cubicBezTo>
                      <a:pt x="617" y="1051"/>
                      <a:pt x="792" y="967"/>
                      <a:pt x="967" y="792"/>
                    </a:cubicBezTo>
                    <a:cubicBezTo>
                      <a:pt x="1142" y="701"/>
                      <a:pt x="1402" y="526"/>
                      <a:pt x="1577" y="441"/>
                    </a:cubicBezTo>
                    <a:cubicBezTo>
                      <a:pt x="1668" y="350"/>
                      <a:pt x="1752" y="266"/>
                      <a:pt x="1927" y="266"/>
                    </a:cubicBezTo>
                    <a:cubicBezTo>
                      <a:pt x="1957" y="236"/>
                      <a:pt x="1987" y="226"/>
                      <a:pt x="2016" y="226"/>
                    </a:cubicBezTo>
                    <a:cubicBezTo>
                      <a:pt x="2075" y="226"/>
                      <a:pt x="2133" y="266"/>
                      <a:pt x="2193" y="266"/>
                    </a:cubicBezTo>
                    <a:cubicBezTo>
                      <a:pt x="2369" y="350"/>
                      <a:pt x="2453" y="441"/>
                      <a:pt x="2628" y="441"/>
                    </a:cubicBezTo>
                    <a:cubicBezTo>
                      <a:pt x="2803" y="350"/>
                      <a:pt x="2894" y="175"/>
                      <a:pt x="3069" y="91"/>
                    </a:cubicBezTo>
                    <a:cubicBezTo>
                      <a:pt x="3094" y="78"/>
                      <a:pt x="3121" y="72"/>
                      <a:pt x="3149" y="72"/>
                    </a:cubicBezTo>
                    <a:cubicBezTo>
                      <a:pt x="3317" y="72"/>
                      <a:pt x="3529" y="278"/>
                      <a:pt x="3679" y="350"/>
                    </a:cubicBezTo>
                    <a:lnTo>
                      <a:pt x="3504" y="175"/>
                    </a:lnTo>
                    <a:cubicBezTo>
                      <a:pt x="3420" y="91"/>
                      <a:pt x="3244" y="0"/>
                      <a:pt x="3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9"/>
              <p:cNvSpPr/>
              <p:nvPr/>
            </p:nvSpPr>
            <p:spPr>
              <a:xfrm>
                <a:off x="7743793" y="3678648"/>
                <a:ext cx="32644" cy="228390"/>
              </a:xfrm>
              <a:custGeom>
                <a:rect b="b" l="l" r="r" t="t"/>
                <a:pathLst>
                  <a:path extrusionOk="0" h="3680" w="526">
                    <a:moveTo>
                      <a:pt x="526" y="1"/>
                    </a:moveTo>
                    <a:cubicBezTo>
                      <a:pt x="0" y="1227"/>
                      <a:pt x="0" y="2453"/>
                      <a:pt x="351" y="3679"/>
                    </a:cubicBezTo>
                    <a:lnTo>
                      <a:pt x="5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9"/>
              <p:cNvSpPr/>
              <p:nvPr/>
            </p:nvSpPr>
            <p:spPr>
              <a:xfrm>
                <a:off x="7743793" y="3678648"/>
                <a:ext cx="32644" cy="230872"/>
              </a:xfrm>
              <a:custGeom>
                <a:rect b="b" l="l" r="r" t="t"/>
                <a:pathLst>
                  <a:path extrusionOk="0" h="3720" w="526">
                    <a:moveTo>
                      <a:pt x="442" y="1"/>
                    </a:moveTo>
                    <a:cubicBezTo>
                      <a:pt x="91" y="968"/>
                      <a:pt x="0" y="1928"/>
                      <a:pt x="91" y="2895"/>
                    </a:cubicBezTo>
                    <a:cubicBezTo>
                      <a:pt x="175" y="3154"/>
                      <a:pt x="175" y="3420"/>
                      <a:pt x="267" y="3679"/>
                    </a:cubicBezTo>
                    <a:cubicBezTo>
                      <a:pt x="267" y="3710"/>
                      <a:pt x="276" y="3720"/>
                      <a:pt x="288" y="3720"/>
                    </a:cubicBezTo>
                    <a:cubicBezTo>
                      <a:pt x="313" y="3720"/>
                      <a:pt x="351" y="3679"/>
                      <a:pt x="351" y="3679"/>
                    </a:cubicBezTo>
                    <a:cubicBezTo>
                      <a:pt x="91" y="2719"/>
                      <a:pt x="91" y="1752"/>
                      <a:pt x="267" y="792"/>
                    </a:cubicBezTo>
                    <a:lnTo>
                      <a:pt x="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9"/>
              <p:cNvSpPr/>
              <p:nvPr/>
            </p:nvSpPr>
            <p:spPr>
              <a:xfrm>
                <a:off x="7695074" y="3765596"/>
                <a:ext cx="70500" cy="141440"/>
              </a:xfrm>
              <a:custGeom>
                <a:rect b="b" l="l" r="r" t="t"/>
                <a:pathLst>
                  <a:path extrusionOk="0" h="2279" w="1136">
                    <a:moveTo>
                      <a:pt x="0" y="1"/>
                    </a:moveTo>
                    <a:lnTo>
                      <a:pt x="0" y="1"/>
                    </a:lnTo>
                    <a:cubicBezTo>
                      <a:pt x="85" y="877"/>
                      <a:pt x="526" y="1669"/>
                      <a:pt x="1136" y="227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9"/>
              <p:cNvSpPr/>
              <p:nvPr/>
            </p:nvSpPr>
            <p:spPr>
              <a:xfrm>
                <a:off x="7689427" y="3765596"/>
                <a:ext cx="76148" cy="143923"/>
              </a:xfrm>
              <a:custGeom>
                <a:rect b="b" l="l" r="r" t="t"/>
                <a:pathLst>
                  <a:path extrusionOk="0" h="2319" w="1227">
                    <a:moveTo>
                      <a:pt x="91" y="1"/>
                    </a:moveTo>
                    <a:cubicBezTo>
                      <a:pt x="91" y="1"/>
                      <a:pt x="0" y="1"/>
                      <a:pt x="0" y="92"/>
                    </a:cubicBezTo>
                    <a:cubicBezTo>
                      <a:pt x="176" y="877"/>
                      <a:pt x="617" y="1669"/>
                      <a:pt x="1143" y="2278"/>
                    </a:cubicBezTo>
                    <a:cubicBezTo>
                      <a:pt x="1171" y="2309"/>
                      <a:pt x="1189" y="2319"/>
                      <a:pt x="1202" y="2319"/>
                    </a:cubicBezTo>
                    <a:cubicBezTo>
                      <a:pt x="1227" y="2319"/>
                      <a:pt x="1227" y="2278"/>
                      <a:pt x="1227" y="2278"/>
                    </a:cubicBezTo>
                    <a:cubicBezTo>
                      <a:pt x="617" y="1669"/>
                      <a:pt x="267" y="877"/>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9"/>
              <p:cNvSpPr/>
              <p:nvPr/>
            </p:nvSpPr>
            <p:spPr>
              <a:xfrm>
                <a:off x="7765514" y="3738661"/>
                <a:ext cx="60074" cy="168376"/>
              </a:xfrm>
              <a:custGeom>
                <a:rect b="b" l="l" r="r" t="t"/>
                <a:pathLst>
                  <a:path extrusionOk="0" h="2713" w="968">
                    <a:moveTo>
                      <a:pt x="968" y="1"/>
                    </a:moveTo>
                    <a:lnTo>
                      <a:pt x="968" y="1"/>
                    </a:lnTo>
                    <a:cubicBezTo>
                      <a:pt x="442" y="785"/>
                      <a:pt x="92" y="1752"/>
                      <a:pt x="1" y="2712"/>
                    </a:cubicBezTo>
                    <a:lnTo>
                      <a:pt x="9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9"/>
              <p:cNvSpPr/>
              <p:nvPr/>
            </p:nvSpPr>
            <p:spPr>
              <a:xfrm>
                <a:off x="7760301" y="3736179"/>
                <a:ext cx="70500" cy="175078"/>
              </a:xfrm>
              <a:custGeom>
                <a:rect b="b" l="l" r="r" t="t"/>
                <a:pathLst>
                  <a:path extrusionOk="0" h="2821" w="1136">
                    <a:moveTo>
                      <a:pt x="1073" y="0"/>
                    </a:moveTo>
                    <a:cubicBezTo>
                      <a:pt x="1061" y="0"/>
                      <a:pt x="1052" y="10"/>
                      <a:pt x="1052" y="41"/>
                    </a:cubicBezTo>
                    <a:cubicBezTo>
                      <a:pt x="526" y="825"/>
                      <a:pt x="176" y="1792"/>
                      <a:pt x="1" y="2752"/>
                    </a:cubicBezTo>
                    <a:cubicBezTo>
                      <a:pt x="1" y="2798"/>
                      <a:pt x="22" y="2821"/>
                      <a:pt x="43" y="2821"/>
                    </a:cubicBezTo>
                    <a:cubicBezTo>
                      <a:pt x="64" y="2821"/>
                      <a:pt x="85" y="2798"/>
                      <a:pt x="85" y="2752"/>
                    </a:cubicBezTo>
                    <a:cubicBezTo>
                      <a:pt x="260" y="1792"/>
                      <a:pt x="610" y="825"/>
                      <a:pt x="1136" y="41"/>
                    </a:cubicBezTo>
                    <a:cubicBezTo>
                      <a:pt x="1136" y="41"/>
                      <a:pt x="1098"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9"/>
              <p:cNvSpPr/>
              <p:nvPr/>
            </p:nvSpPr>
            <p:spPr>
              <a:xfrm>
                <a:off x="7651570" y="3879975"/>
                <a:ext cx="201012" cy="176568"/>
              </a:xfrm>
              <a:custGeom>
                <a:rect b="b" l="l" r="r" t="t"/>
                <a:pathLst>
                  <a:path extrusionOk="0" h="2845" w="3239">
                    <a:moveTo>
                      <a:pt x="1601" y="1"/>
                    </a:moveTo>
                    <a:cubicBezTo>
                      <a:pt x="1127" y="1"/>
                      <a:pt x="641" y="235"/>
                      <a:pt x="351" y="702"/>
                    </a:cubicBezTo>
                    <a:cubicBezTo>
                      <a:pt x="1" y="1402"/>
                      <a:pt x="176" y="2187"/>
                      <a:pt x="877" y="2629"/>
                    </a:cubicBezTo>
                    <a:cubicBezTo>
                      <a:pt x="1085" y="2777"/>
                      <a:pt x="1324" y="2845"/>
                      <a:pt x="1566" y="2845"/>
                    </a:cubicBezTo>
                    <a:cubicBezTo>
                      <a:pt x="2034" y="2845"/>
                      <a:pt x="2513" y="2593"/>
                      <a:pt x="2804" y="2187"/>
                    </a:cubicBezTo>
                    <a:cubicBezTo>
                      <a:pt x="3238" y="1487"/>
                      <a:pt x="2979" y="611"/>
                      <a:pt x="2278" y="176"/>
                    </a:cubicBezTo>
                    <a:cubicBezTo>
                      <a:pt x="2073" y="59"/>
                      <a:pt x="1838" y="1"/>
                      <a:pt x="1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9"/>
              <p:cNvSpPr/>
              <p:nvPr/>
            </p:nvSpPr>
            <p:spPr>
              <a:xfrm>
                <a:off x="7662430" y="3879975"/>
                <a:ext cx="179229" cy="179236"/>
              </a:xfrm>
              <a:custGeom>
                <a:rect b="b" l="l" r="r" t="t"/>
                <a:pathLst>
                  <a:path extrusionOk="0" h="2888" w="2888">
                    <a:moveTo>
                      <a:pt x="1402" y="1"/>
                    </a:moveTo>
                    <a:cubicBezTo>
                      <a:pt x="961" y="1"/>
                      <a:pt x="435" y="260"/>
                      <a:pt x="176" y="702"/>
                    </a:cubicBezTo>
                    <a:cubicBezTo>
                      <a:pt x="85" y="877"/>
                      <a:pt x="1" y="1136"/>
                      <a:pt x="1" y="1402"/>
                    </a:cubicBezTo>
                    <a:cubicBezTo>
                      <a:pt x="1" y="1136"/>
                      <a:pt x="85" y="961"/>
                      <a:pt x="260" y="702"/>
                    </a:cubicBezTo>
                    <a:cubicBezTo>
                      <a:pt x="526" y="260"/>
                      <a:pt x="961" y="1"/>
                      <a:pt x="1402" y="1"/>
                    </a:cubicBezTo>
                    <a:close/>
                    <a:moveTo>
                      <a:pt x="1403" y="1"/>
                    </a:moveTo>
                    <a:cubicBezTo>
                      <a:pt x="1662" y="1"/>
                      <a:pt x="1928" y="85"/>
                      <a:pt x="2103" y="260"/>
                    </a:cubicBezTo>
                    <a:cubicBezTo>
                      <a:pt x="2538" y="527"/>
                      <a:pt x="2804" y="961"/>
                      <a:pt x="2804" y="1402"/>
                    </a:cubicBezTo>
                    <a:cubicBezTo>
                      <a:pt x="2804" y="1662"/>
                      <a:pt x="2713" y="1928"/>
                      <a:pt x="2629" y="2103"/>
                    </a:cubicBezTo>
                    <a:cubicBezTo>
                      <a:pt x="2362" y="2538"/>
                      <a:pt x="1837" y="2804"/>
                      <a:pt x="1402" y="2804"/>
                    </a:cubicBezTo>
                    <a:cubicBezTo>
                      <a:pt x="1136" y="2804"/>
                      <a:pt x="961" y="2713"/>
                      <a:pt x="702" y="2629"/>
                    </a:cubicBezTo>
                    <a:lnTo>
                      <a:pt x="702" y="2629"/>
                    </a:lnTo>
                    <a:cubicBezTo>
                      <a:pt x="877" y="2804"/>
                      <a:pt x="1136" y="2888"/>
                      <a:pt x="1402" y="2888"/>
                    </a:cubicBezTo>
                    <a:cubicBezTo>
                      <a:pt x="1928" y="2888"/>
                      <a:pt x="2362" y="2629"/>
                      <a:pt x="2629" y="2187"/>
                    </a:cubicBezTo>
                    <a:cubicBezTo>
                      <a:pt x="2804" y="1928"/>
                      <a:pt x="2888" y="1662"/>
                      <a:pt x="2888" y="1402"/>
                    </a:cubicBezTo>
                    <a:cubicBezTo>
                      <a:pt x="2888" y="961"/>
                      <a:pt x="2629" y="435"/>
                      <a:pt x="2187" y="176"/>
                    </a:cubicBezTo>
                    <a:cubicBezTo>
                      <a:pt x="1928" y="85"/>
                      <a:pt x="1662" y="1"/>
                      <a:pt x="1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29"/>
            <p:cNvGrpSpPr/>
            <p:nvPr/>
          </p:nvGrpSpPr>
          <p:grpSpPr>
            <a:xfrm rot="-2466702">
              <a:off x="8125182" y="659182"/>
              <a:ext cx="296249" cy="289137"/>
              <a:chOff x="7401525" y="3591700"/>
              <a:chExt cx="728469" cy="710981"/>
            </a:xfrm>
          </p:grpSpPr>
          <p:sp>
            <p:nvSpPr>
              <p:cNvPr id="296" name="Google Shape;296;p29"/>
              <p:cNvSpPr/>
              <p:nvPr/>
            </p:nvSpPr>
            <p:spPr>
              <a:xfrm>
                <a:off x="7809019" y="3754735"/>
                <a:ext cx="320974" cy="288404"/>
              </a:xfrm>
              <a:custGeom>
                <a:rect b="b" l="l" r="r" t="t"/>
                <a:pathLst>
                  <a:path extrusionOk="0" h="4647" w="5172">
                    <a:moveTo>
                      <a:pt x="2803" y="1"/>
                    </a:moveTo>
                    <a:cubicBezTo>
                      <a:pt x="2278" y="1"/>
                      <a:pt x="1843" y="351"/>
                      <a:pt x="1493" y="702"/>
                    </a:cubicBezTo>
                    <a:cubicBezTo>
                      <a:pt x="876" y="1318"/>
                      <a:pt x="351" y="2019"/>
                      <a:pt x="0" y="2720"/>
                    </a:cubicBezTo>
                    <a:lnTo>
                      <a:pt x="91" y="3680"/>
                    </a:lnTo>
                    <a:cubicBezTo>
                      <a:pt x="967" y="4205"/>
                      <a:pt x="1843" y="4556"/>
                      <a:pt x="2894" y="4647"/>
                    </a:cubicBezTo>
                    <a:cubicBezTo>
                      <a:pt x="3245" y="4647"/>
                      <a:pt x="3595" y="4647"/>
                      <a:pt x="3854" y="4472"/>
                    </a:cubicBezTo>
                    <a:cubicBezTo>
                      <a:pt x="4471" y="4121"/>
                      <a:pt x="4821" y="3420"/>
                      <a:pt x="4997" y="2804"/>
                    </a:cubicBezTo>
                    <a:cubicBezTo>
                      <a:pt x="5081" y="2629"/>
                      <a:pt x="5172" y="2369"/>
                      <a:pt x="5081" y="2278"/>
                    </a:cubicBezTo>
                    <a:cubicBezTo>
                      <a:pt x="4906" y="2103"/>
                      <a:pt x="4646" y="2019"/>
                      <a:pt x="4555" y="1844"/>
                    </a:cubicBezTo>
                    <a:cubicBezTo>
                      <a:pt x="4555" y="1669"/>
                      <a:pt x="4646" y="1493"/>
                      <a:pt x="4646" y="1318"/>
                    </a:cubicBezTo>
                    <a:cubicBezTo>
                      <a:pt x="4646" y="1227"/>
                      <a:pt x="4555" y="1143"/>
                      <a:pt x="4471" y="1052"/>
                    </a:cubicBezTo>
                    <a:cubicBezTo>
                      <a:pt x="4296" y="968"/>
                      <a:pt x="4030" y="793"/>
                      <a:pt x="3854" y="617"/>
                    </a:cubicBezTo>
                    <a:cubicBezTo>
                      <a:pt x="3595" y="351"/>
                      <a:pt x="3245" y="92"/>
                      <a:pt x="2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9"/>
              <p:cNvSpPr/>
              <p:nvPr/>
            </p:nvSpPr>
            <p:spPr>
              <a:xfrm>
                <a:off x="7803806" y="3754115"/>
                <a:ext cx="326187" cy="289025"/>
              </a:xfrm>
              <a:custGeom>
                <a:rect b="b" l="l" r="r" t="t"/>
                <a:pathLst>
                  <a:path extrusionOk="0" h="4657" w="5256">
                    <a:moveTo>
                      <a:pt x="2831" y="64"/>
                    </a:moveTo>
                    <a:cubicBezTo>
                      <a:pt x="2909" y="64"/>
                      <a:pt x="2986" y="75"/>
                      <a:pt x="3063" y="102"/>
                    </a:cubicBezTo>
                    <a:cubicBezTo>
                      <a:pt x="3329" y="186"/>
                      <a:pt x="3588" y="277"/>
                      <a:pt x="3763" y="452"/>
                    </a:cubicBezTo>
                    <a:cubicBezTo>
                      <a:pt x="4030" y="627"/>
                      <a:pt x="4205" y="887"/>
                      <a:pt x="4464" y="1062"/>
                    </a:cubicBezTo>
                    <a:cubicBezTo>
                      <a:pt x="4555" y="1153"/>
                      <a:pt x="4639" y="1237"/>
                      <a:pt x="4730" y="1412"/>
                    </a:cubicBezTo>
                    <a:cubicBezTo>
                      <a:pt x="4730" y="1503"/>
                      <a:pt x="4639" y="1587"/>
                      <a:pt x="4639" y="1763"/>
                    </a:cubicBezTo>
                    <a:cubicBezTo>
                      <a:pt x="4555" y="1938"/>
                      <a:pt x="4730" y="2029"/>
                      <a:pt x="4905" y="2113"/>
                    </a:cubicBezTo>
                    <a:cubicBezTo>
                      <a:pt x="4990" y="2204"/>
                      <a:pt x="5081" y="2204"/>
                      <a:pt x="5165" y="2379"/>
                    </a:cubicBezTo>
                    <a:cubicBezTo>
                      <a:pt x="5165" y="2463"/>
                      <a:pt x="5165" y="2639"/>
                      <a:pt x="5081" y="2730"/>
                    </a:cubicBezTo>
                    <a:cubicBezTo>
                      <a:pt x="4905" y="3164"/>
                      <a:pt x="4730" y="3690"/>
                      <a:pt x="4464" y="4040"/>
                    </a:cubicBezTo>
                    <a:cubicBezTo>
                      <a:pt x="4289" y="4215"/>
                      <a:pt x="4114" y="4390"/>
                      <a:pt x="3938" y="4482"/>
                    </a:cubicBezTo>
                    <a:cubicBezTo>
                      <a:pt x="3679" y="4566"/>
                      <a:pt x="3329" y="4566"/>
                      <a:pt x="3063" y="4566"/>
                    </a:cubicBezTo>
                    <a:cubicBezTo>
                      <a:pt x="2453" y="4566"/>
                      <a:pt x="1927" y="4482"/>
                      <a:pt x="1402" y="4215"/>
                    </a:cubicBezTo>
                    <a:cubicBezTo>
                      <a:pt x="1135" y="4131"/>
                      <a:pt x="876" y="4040"/>
                      <a:pt x="610" y="3865"/>
                    </a:cubicBezTo>
                    <a:cubicBezTo>
                      <a:pt x="526" y="3865"/>
                      <a:pt x="526" y="3781"/>
                      <a:pt x="435" y="3781"/>
                    </a:cubicBezTo>
                    <a:cubicBezTo>
                      <a:pt x="435" y="3781"/>
                      <a:pt x="351" y="3781"/>
                      <a:pt x="351" y="3690"/>
                    </a:cubicBezTo>
                    <a:lnTo>
                      <a:pt x="260" y="3690"/>
                    </a:lnTo>
                    <a:lnTo>
                      <a:pt x="260" y="3606"/>
                    </a:lnTo>
                    <a:cubicBezTo>
                      <a:pt x="175" y="3339"/>
                      <a:pt x="175" y="3080"/>
                      <a:pt x="84" y="2814"/>
                    </a:cubicBezTo>
                    <a:lnTo>
                      <a:pt x="84" y="2730"/>
                    </a:lnTo>
                    <a:cubicBezTo>
                      <a:pt x="351" y="2288"/>
                      <a:pt x="701" y="1763"/>
                      <a:pt x="1051" y="1328"/>
                    </a:cubicBezTo>
                    <a:cubicBezTo>
                      <a:pt x="1227" y="1153"/>
                      <a:pt x="1402" y="887"/>
                      <a:pt x="1661" y="712"/>
                    </a:cubicBezTo>
                    <a:cubicBezTo>
                      <a:pt x="1836" y="536"/>
                      <a:pt x="2011" y="361"/>
                      <a:pt x="2278" y="186"/>
                    </a:cubicBezTo>
                    <a:cubicBezTo>
                      <a:pt x="2460" y="127"/>
                      <a:pt x="2647" y="64"/>
                      <a:pt x="2831" y="64"/>
                    </a:cubicBezTo>
                    <a:close/>
                    <a:moveTo>
                      <a:pt x="2845" y="0"/>
                    </a:moveTo>
                    <a:cubicBezTo>
                      <a:pt x="2801" y="0"/>
                      <a:pt x="2757" y="4"/>
                      <a:pt x="2712" y="11"/>
                    </a:cubicBezTo>
                    <a:cubicBezTo>
                      <a:pt x="2102" y="102"/>
                      <a:pt x="1752" y="536"/>
                      <a:pt x="1402" y="887"/>
                    </a:cubicBezTo>
                    <a:cubicBezTo>
                      <a:pt x="960" y="1328"/>
                      <a:pt x="610" y="1854"/>
                      <a:pt x="260" y="2379"/>
                    </a:cubicBezTo>
                    <a:cubicBezTo>
                      <a:pt x="175" y="2463"/>
                      <a:pt x="84" y="2555"/>
                      <a:pt x="0" y="2730"/>
                    </a:cubicBezTo>
                    <a:cubicBezTo>
                      <a:pt x="84" y="2989"/>
                      <a:pt x="84" y="3255"/>
                      <a:pt x="175" y="3515"/>
                    </a:cubicBezTo>
                    <a:lnTo>
                      <a:pt x="175" y="3690"/>
                    </a:lnTo>
                    <a:lnTo>
                      <a:pt x="260" y="3781"/>
                    </a:lnTo>
                    <a:cubicBezTo>
                      <a:pt x="526" y="3865"/>
                      <a:pt x="785" y="4040"/>
                      <a:pt x="1051" y="4131"/>
                    </a:cubicBezTo>
                    <a:cubicBezTo>
                      <a:pt x="1577" y="4390"/>
                      <a:pt x="2187" y="4566"/>
                      <a:pt x="2712" y="4657"/>
                    </a:cubicBezTo>
                    <a:cubicBezTo>
                      <a:pt x="3238" y="4657"/>
                      <a:pt x="3854" y="4657"/>
                      <a:pt x="4289" y="4306"/>
                    </a:cubicBezTo>
                    <a:cubicBezTo>
                      <a:pt x="4639" y="3956"/>
                      <a:pt x="4905" y="3515"/>
                      <a:pt x="5081" y="3080"/>
                    </a:cubicBezTo>
                    <a:cubicBezTo>
                      <a:pt x="5081" y="2905"/>
                      <a:pt x="5165" y="2814"/>
                      <a:pt x="5165" y="2730"/>
                    </a:cubicBezTo>
                    <a:cubicBezTo>
                      <a:pt x="5256" y="2555"/>
                      <a:pt x="5256" y="2463"/>
                      <a:pt x="5256" y="2379"/>
                    </a:cubicBezTo>
                    <a:cubicBezTo>
                      <a:pt x="5165" y="2113"/>
                      <a:pt x="4905" y="2113"/>
                      <a:pt x="4730" y="1938"/>
                    </a:cubicBezTo>
                    <a:cubicBezTo>
                      <a:pt x="4555" y="1763"/>
                      <a:pt x="4814" y="1503"/>
                      <a:pt x="4730" y="1237"/>
                    </a:cubicBezTo>
                    <a:lnTo>
                      <a:pt x="4464" y="978"/>
                    </a:lnTo>
                    <a:cubicBezTo>
                      <a:pt x="4380" y="887"/>
                      <a:pt x="4205" y="803"/>
                      <a:pt x="4114" y="712"/>
                    </a:cubicBezTo>
                    <a:cubicBezTo>
                      <a:pt x="3716" y="391"/>
                      <a:pt x="3313" y="0"/>
                      <a:pt x="2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9"/>
              <p:cNvSpPr/>
              <p:nvPr/>
            </p:nvSpPr>
            <p:spPr>
              <a:xfrm>
                <a:off x="7814667" y="3895304"/>
                <a:ext cx="217520" cy="60883"/>
              </a:xfrm>
              <a:custGeom>
                <a:rect b="b" l="l" r="r" t="t"/>
                <a:pathLst>
                  <a:path extrusionOk="0" h="981" w="3505">
                    <a:moveTo>
                      <a:pt x="3145" y="1"/>
                    </a:moveTo>
                    <a:cubicBezTo>
                      <a:pt x="2040" y="1"/>
                      <a:pt x="949" y="348"/>
                      <a:pt x="0" y="980"/>
                    </a:cubicBezTo>
                    <a:lnTo>
                      <a:pt x="3504" y="13"/>
                    </a:lnTo>
                    <a:cubicBezTo>
                      <a:pt x="3384" y="5"/>
                      <a:pt x="3265" y="1"/>
                      <a:pt x="3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p:nvPr/>
            </p:nvSpPr>
            <p:spPr>
              <a:xfrm>
                <a:off x="7809019" y="3890898"/>
                <a:ext cx="228381" cy="65290"/>
              </a:xfrm>
              <a:custGeom>
                <a:rect b="b" l="l" r="r" t="t"/>
                <a:pathLst>
                  <a:path extrusionOk="0" h="1052" w="3680">
                    <a:moveTo>
                      <a:pt x="3595" y="0"/>
                    </a:moveTo>
                    <a:cubicBezTo>
                      <a:pt x="2628" y="0"/>
                      <a:pt x="1668" y="175"/>
                      <a:pt x="792" y="610"/>
                    </a:cubicBezTo>
                    <a:cubicBezTo>
                      <a:pt x="526" y="701"/>
                      <a:pt x="267" y="785"/>
                      <a:pt x="91" y="960"/>
                    </a:cubicBezTo>
                    <a:cubicBezTo>
                      <a:pt x="0" y="960"/>
                      <a:pt x="91" y="1051"/>
                      <a:pt x="91" y="1051"/>
                    </a:cubicBezTo>
                    <a:cubicBezTo>
                      <a:pt x="876" y="526"/>
                      <a:pt x="1843" y="175"/>
                      <a:pt x="2803" y="84"/>
                    </a:cubicBezTo>
                    <a:lnTo>
                      <a:pt x="3595" y="84"/>
                    </a:lnTo>
                    <a:cubicBezTo>
                      <a:pt x="3679" y="84"/>
                      <a:pt x="3679" y="0"/>
                      <a:pt x="3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p:nvPr/>
            </p:nvSpPr>
            <p:spPr>
              <a:xfrm>
                <a:off x="7814667" y="3841745"/>
                <a:ext cx="108791" cy="114443"/>
              </a:xfrm>
              <a:custGeom>
                <a:rect b="b" l="l" r="r" t="t"/>
                <a:pathLst>
                  <a:path extrusionOk="0" h="1844" w="1753">
                    <a:moveTo>
                      <a:pt x="1752" y="0"/>
                    </a:moveTo>
                    <a:lnTo>
                      <a:pt x="1752" y="0"/>
                    </a:lnTo>
                    <a:cubicBezTo>
                      <a:pt x="1052" y="442"/>
                      <a:pt x="435" y="1051"/>
                      <a:pt x="0" y="1843"/>
                    </a:cubicBezTo>
                    <a:lnTo>
                      <a:pt x="17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p:nvPr/>
            </p:nvSpPr>
            <p:spPr>
              <a:xfrm>
                <a:off x="7809019" y="3841745"/>
                <a:ext cx="119652" cy="114443"/>
              </a:xfrm>
              <a:custGeom>
                <a:rect b="b" l="l" r="r" t="t"/>
                <a:pathLst>
                  <a:path extrusionOk="0" h="1844" w="1928">
                    <a:moveTo>
                      <a:pt x="1843" y="0"/>
                    </a:moveTo>
                    <a:cubicBezTo>
                      <a:pt x="1143" y="442"/>
                      <a:pt x="442" y="1051"/>
                      <a:pt x="91" y="1752"/>
                    </a:cubicBezTo>
                    <a:cubicBezTo>
                      <a:pt x="0" y="1843"/>
                      <a:pt x="91" y="1843"/>
                      <a:pt x="91" y="1843"/>
                    </a:cubicBezTo>
                    <a:cubicBezTo>
                      <a:pt x="526" y="1051"/>
                      <a:pt x="1143" y="442"/>
                      <a:pt x="1927" y="91"/>
                    </a:cubicBezTo>
                    <a:cubicBezTo>
                      <a:pt x="1927" y="0"/>
                      <a:pt x="1927" y="0"/>
                      <a:pt x="1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9"/>
              <p:cNvSpPr/>
              <p:nvPr/>
            </p:nvSpPr>
            <p:spPr>
              <a:xfrm>
                <a:off x="7814667" y="3948491"/>
                <a:ext cx="179229" cy="12909"/>
              </a:xfrm>
              <a:custGeom>
                <a:rect b="b" l="l" r="r" t="t"/>
                <a:pathLst>
                  <a:path extrusionOk="0" h="208" w="2888">
                    <a:moveTo>
                      <a:pt x="1303" y="1"/>
                    </a:moveTo>
                    <a:cubicBezTo>
                      <a:pt x="868" y="1"/>
                      <a:pt x="434" y="44"/>
                      <a:pt x="0" y="123"/>
                    </a:cubicBezTo>
                    <a:lnTo>
                      <a:pt x="2888" y="207"/>
                    </a:lnTo>
                    <a:cubicBezTo>
                      <a:pt x="2361" y="65"/>
                      <a:pt x="1832" y="1"/>
                      <a:pt x="1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9"/>
              <p:cNvSpPr/>
              <p:nvPr/>
            </p:nvSpPr>
            <p:spPr>
              <a:xfrm>
                <a:off x="7809019" y="3944829"/>
                <a:ext cx="190524" cy="22218"/>
              </a:xfrm>
              <a:custGeom>
                <a:rect b="b" l="l" r="r" t="t"/>
                <a:pathLst>
                  <a:path extrusionOk="0" h="358" w="3070">
                    <a:moveTo>
                      <a:pt x="1106" y="1"/>
                    </a:moveTo>
                    <a:cubicBezTo>
                      <a:pt x="768" y="1"/>
                      <a:pt x="429" y="30"/>
                      <a:pt x="91" y="91"/>
                    </a:cubicBezTo>
                    <a:cubicBezTo>
                      <a:pt x="0" y="91"/>
                      <a:pt x="91" y="182"/>
                      <a:pt x="91" y="182"/>
                    </a:cubicBezTo>
                    <a:cubicBezTo>
                      <a:pt x="434" y="120"/>
                      <a:pt x="777" y="90"/>
                      <a:pt x="1121" y="90"/>
                    </a:cubicBezTo>
                    <a:cubicBezTo>
                      <a:pt x="1741" y="90"/>
                      <a:pt x="2361" y="186"/>
                      <a:pt x="2979" y="357"/>
                    </a:cubicBezTo>
                    <a:cubicBezTo>
                      <a:pt x="3070" y="357"/>
                      <a:pt x="3070" y="266"/>
                      <a:pt x="2979" y="266"/>
                    </a:cubicBezTo>
                    <a:cubicBezTo>
                      <a:pt x="2356" y="98"/>
                      <a:pt x="1731" y="1"/>
                      <a:pt x="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9"/>
              <p:cNvSpPr/>
              <p:nvPr/>
            </p:nvSpPr>
            <p:spPr>
              <a:xfrm>
                <a:off x="7738579" y="3999567"/>
                <a:ext cx="293606" cy="298893"/>
              </a:xfrm>
              <a:custGeom>
                <a:rect b="b" l="l" r="r" t="t"/>
                <a:pathLst>
                  <a:path extrusionOk="0" h="4816" w="4731">
                    <a:moveTo>
                      <a:pt x="1226" y="1"/>
                    </a:moveTo>
                    <a:lnTo>
                      <a:pt x="351" y="435"/>
                    </a:lnTo>
                    <a:cubicBezTo>
                      <a:pt x="84" y="1402"/>
                      <a:pt x="0" y="2362"/>
                      <a:pt x="259" y="3330"/>
                    </a:cubicBezTo>
                    <a:cubicBezTo>
                      <a:pt x="351" y="3680"/>
                      <a:pt x="526" y="4030"/>
                      <a:pt x="785" y="4290"/>
                    </a:cubicBezTo>
                    <a:cubicBezTo>
                      <a:pt x="1226" y="4731"/>
                      <a:pt x="2011" y="4815"/>
                      <a:pt x="2712" y="4815"/>
                    </a:cubicBezTo>
                    <a:cubicBezTo>
                      <a:pt x="2887" y="4815"/>
                      <a:pt x="3153" y="4815"/>
                      <a:pt x="3238" y="4640"/>
                    </a:cubicBezTo>
                    <a:cubicBezTo>
                      <a:pt x="3329" y="4465"/>
                      <a:pt x="3238" y="4205"/>
                      <a:pt x="3413" y="4114"/>
                    </a:cubicBezTo>
                    <a:cubicBezTo>
                      <a:pt x="3500" y="4072"/>
                      <a:pt x="3611" y="4072"/>
                      <a:pt x="3710" y="4072"/>
                    </a:cubicBezTo>
                    <a:cubicBezTo>
                      <a:pt x="3809" y="4072"/>
                      <a:pt x="3896" y="4072"/>
                      <a:pt x="3938" y="4030"/>
                    </a:cubicBezTo>
                    <a:cubicBezTo>
                      <a:pt x="4029" y="3939"/>
                      <a:pt x="4114" y="3855"/>
                      <a:pt x="4114" y="3764"/>
                    </a:cubicBezTo>
                    <a:cubicBezTo>
                      <a:pt x="4205" y="3505"/>
                      <a:pt x="4289" y="3330"/>
                      <a:pt x="4380" y="3063"/>
                    </a:cubicBezTo>
                    <a:cubicBezTo>
                      <a:pt x="4555" y="2713"/>
                      <a:pt x="4730" y="2278"/>
                      <a:pt x="4639" y="1837"/>
                    </a:cubicBezTo>
                    <a:cubicBezTo>
                      <a:pt x="4464" y="1402"/>
                      <a:pt x="4029" y="1052"/>
                      <a:pt x="3588" y="877"/>
                    </a:cubicBezTo>
                    <a:cubicBezTo>
                      <a:pt x="2803" y="435"/>
                      <a:pt x="2011" y="176"/>
                      <a:pt x="12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9"/>
              <p:cNvSpPr/>
              <p:nvPr/>
            </p:nvSpPr>
            <p:spPr>
              <a:xfrm>
                <a:off x="7743793" y="3997085"/>
                <a:ext cx="293606" cy="305596"/>
              </a:xfrm>
              <a:custGeom>
                <a:rect b="b" l="l" r="r" t="t"/>
                <a:pathLst>
                  <a:path extrusionOk="0" h="4924" w="4731">
                    <a:moveTo>
                      <a:pt x="1071" y="46"/>
                    </a:moveTo>
                    <a:cubicBezTo>
                      <a:pt x="1679" y="220"/>
                      <a:pt x="2200" y="393"/>
                      <a:pt x="2803" y="567"/>
                    </a:cubicBezTo>
                    <a:cubicBezTo>
                      <a:pt x="3069" y="651"/>
                      <a:pt x="3329" y="826"/>
                      <a:pt x="3595" y="917"/>
                    </a:cubicBezTo>
                    <a:cubicBezTo>
                      <a:pt x="3770" y="1092"/>
                      <a:pt x="3945" y="1176"/>
                      <a:pt x="4121" y="1351"/>
                    </a:cubicBezTo>
                    <a:cubicBezTo>
                      <a:pt x="4296" y="1527"/>
                      <a:pt x="4471" y="1702"/>
                      <a:pt x="4555" y="1968"/>
                    </a:cubicBezTo>
                    <a:cubicBezTo>
                      <a:pt x="4555" y="2227"/>
                      <a:pt x="4471" y="2578"/>
                      <a:pt x="4380" y="2844"/>
                    </a:cubicBezTo>
                    <a:cubicBezTo>
                      <a:pt x="4296" y="3103"/>
                      <a:pt x="4205" y="3370"/>
                      <a:pt x="4030" y="3720"/>
                    </a:cubicBezTo>
                    <a:cubicBezTo>
                      <a:pt x="4030" y="3804"/>
                      <a:pt x="3945" y="3979"/>
                      <a:pt x="3854" y="4070"/>
                    </a:cubicBezTo>
                    <a:lnTo>
                      <a:pt x="3504" y="4070"/>
                    </a:lnTo>
                    <a:cubicBezTo>
                      <a:pt x="3245" y="4070"/>
                      <a:pt x="3245" y="4245"/>
                      <a:pt x="3154" y="4505"/>
                    </a:cubicBezTo>
                    <a:cubicBezTo>
                      <a:pt x="3154" y="4596"/>
                      <a:pt x="3154" y="4680"/>
                      <a:pt x="3069" y="4771"/>
                    </a:cubicBezTo>
                    <a:cubicBezTo>
                      <a:pt x="2978" y="4855"/>
                      <a:pt x="2803" y="4855"/>
                      <a:pt x="2719" y="4855"/>
                    </a:cubicBezTo>
                    <a:cubicBezTo>
                      <a:pt x="2194" y="4855"/>
                      <a:pt x="1752" y="4771"/>
                      <a:pt x="1318" y="4680"/>
                    </a:cubicBezTo>
                    <a:cubicBezTo>
                      <a:pt x="1051" y="4596"/>
                      <a:pt x="876" y="4421"/>
                      <a:pt x="701" y="4245"/>
                    </a:cubicBezTo>
                    <a:cubicBezTo>
                      <a:pt x="526" y="4070"/>
                      <a:pt x="351" y="3804"/>
                      <a:pt x="267" y="3545"/>
                    </a:cubicBezTo>
                    <a:cubicBezTo>
                      <a:pt x="91" y="3019"/>
                      <a:pt x="91" y="2402"/>
                      <a:pt x="91" y="1793"/>
                    </a:cubicBezTo>
                    <a:cubicBezTo>
                      <a:pt x="91" y="1527"/>
                      <a:pt x="175" y="1176"/>
                      <a:pt x="175" y="917"/>
                    </a:cubicBezTo>
                    <a:cubicBezTo>
                      <a:pt x="175" y="826"/>
                      <a:pt x="267" y="742"/>
                      <a:pt x="267" y="651"/>
                    </a:cubicBezTo>
                    <a:lnTo>
                      <a:pt x="267" y="567"/>
                    </a:lnTo>
                    <a:lnTo>
                      <a:pt x="267" y="475"/>
                    </a:lnTo>
                    <a:lnTo>
                      <a:pt x="351" y="475"/>
                    </a:lnTo>
                    <a:cubicBezTo>
                      <a:pt x="617" y="300"/>
                      <a:pt x="792" y="216"/>
                      <a:pt x="1051" y="125"/>
                    </a:cubicBezTo>
                    <a:cubicBezTo>
                      <a:pt x="1051" y="75"/>
                      <a:pt x="1051" y="55"/>
                      <a:pt x="1071" y="46"/>
                    </a:cubicBezTo>
                    <a:close/>
                    <a:moveTo>
                      <a:pt x="1115" y="0"/>
                    </a:moveTo>
                    <a:cubicBezTo>
                      <a:pt x="1102" y="0"/>
                      <a:pt x="1082" y="11"/>
                      <a:pt x="1051" y="41"/>
                    </a:cubicBezTo>
                    <a:cubicBezTo>
                      <a:pt x="876" y="125"/>
                      <a:pt x="617" y="216"/>
                      <a:pt x="442" y="391"/>
                    </a:cubicBezTo>
                    <a:lnTo>
                      <a:pt x="267" y="391"/>
                    </a:lnTo>
                    <a:cubicBezTo>
                      <a:pt x="267" y="475"/>
                      <a:pt x="267" y="475"/>
                      <a:pt x="175" y="475"/>
                    </a:cubicBezTo>
                    <a:cubicBezTo>
                      <a:pt x="175" y="826"/>
                      <a:pt x="91" y="1092"/>
                      <a:pt x="91" y="1442"/>
                    </a:cubicBezTo>
                    <a:cubicBezTo>
                      <a:pt x="0" y="2052"/>
                      <a:pt x="0" y="2669"/>
                      <a:pt x="175" y="3278"/>
                    </a:cubicBezTo>
                    <a:cubicBezTo>
                      <a:pt x="267" y="3804"/>
                      <a:pt x="526" y="4245"/>
                      <a:pt x="967" y="4596"/>
                    </a:cubicBezTo>
                    <a:cubicBezTo>
                      <a:pt x="1402" y="4771"/>
                      <a:pt x="1927" y="4855"/>
                      <a:pt x="2369" y="4855"/>
                    </a:cubicBezTo>
                    <a:cubicBezTo>
                      <a:pt x="2498" y="4901"/>
                      <a:pt x="2630" y="4923"/>
                      <a:pt x="2751" y="4923"/>
                    </a:cubicBezTo>
                    <a:cubicBezTo>
                      <a:pt x="2872" y="4923"/>
                      <a:pt x="2982" y="4901"/>
                      <a:pt x="3069" y="4855"/>
                    </a:cubicBezTo>
                    <a:cubicBezTo>
                      <a:pt x="3245" y="4680"/>
                      <a:pt x="3245" y="4421"/>
                      <a:pt x="3329" y="4245"/>
                    </a:cubicBezTo>
                    <a:cubicBezTo>
                      <a:pt x="3374" y="4112"/>
                      <a:pt x="3485" y="4090"/>
                      <a:pt x="3606" y="4090"/>
                    </a:cubicBezTo>
                    <a:cubicBezTo>
                      <a:pt x="3668" y="4090"/>
                      <a:pt x="3734" y="4096"/>
                      <a:pt x="3795" y="4096"/>
                    </a:cubicBezTo>
                    <a:cubicBezTo>
                      <a:pt x="3851" y="4096"/>
                      <a:pt x="3903" y="4090"/>
                      <a:pt x="3945" y="4070"/>
                    </a:cubicBezTo>
                    <a:cubicBezTo>
                      <a:pt x="4030" y="3979"/>
                      <a:pt x="4030" y="3895"/>
                      <a:pt x="4121" y="3720"/>
                    </a:cubicBezTo>
                    <a:cubicBezTo>
                      <a:pt x="4121" y="3629"/>
                      <a:pt x="4205" y="3454"/>
                      <a:pt x="4296" y="3278"/>
                    </a:cubicBezTo>
                    <a:cubicBezTo>
                      <a:pt x="4471" y="2753"/>
                      <a:pt x="4730" y="2143"/>
                      <a:pt x="4471" y="1618"/>
                    </a:cubicBezTo>
                    <a:cubicBezTo>
                      <a:pt x="4205" y="1176"/>
                      <a:pt x="3679" y="917"/>
                      <a:pt x="3245" y="742"/>
                    </a:cubicBezTo>
                    <a:cubicBezTo>
                      <a:pt x="2719" y="475"/>
                      <a:pt x="2102" y="300"/>
                      <a:pt x="1577" y="125"/>
                    </a:cubicBezTo>
                    <a:cubicBezTo>
                      <a:pt x="1402" y="41"/>
                      <a:pt x="1227" y="41"/>
                      <a:pt x="1142" y="41"/>
                    </a:cubicBezTo>
                    <a:cubicBezTo>
                      <a:pt x="1142" y="41"/>
                      <a:pt x="1142" y="0"/>
                      <a:pt x="11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9"/>
              <p:cNvSpPr/>
              <p:nvPr/>
            </p:nvSpPr>
            <p:spPr>
              <a:xfrm>
                <a:off x="7787235" y="4015703"/>
                <a:ext cx="125361" cy="190532"/>
              </a:xfrm>
              <a:custGeom>
                <a:rect b="b" l="l" r="r" t="t"/>
                <a:pathLst>
                  <a:path extrusionOk="0" h="3070" w="2020">
                    <a:moveTo>
                      <a:pt x="1" y="0"/>
                    </a:moveTo>
                    <a:lnTo>
                      <a:pt x="2019" y="3070"/>
                    </a:lnTo>
                    <a:cubicBezTo>
                      <a:pt x="1669" y="1843"/>
                      <a:pt x="968" y="79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9"/>
              <p:cNvSpPr/>
              <p:nvPr/>
            </p:nvSpPr>
            <p:spPr>
              <a:xfrm>
                <a:off x="7783760" y="4013345"/>
                <a:ext cx="128837" cy="192890"/>
              </a:xfrm>
              <a:custGeom>
                <a:rect b="b" l="l" r="r" t="t"/>
                <a:pathLst>
                  <a:path extrusionOk="0" h="3108" w="2076">
                    <a:moveTo>
                      <a:pt x="38" y="1"/>
                    </a:moveTo>
                    <a:cubicBezTo>
                      <a:pt x="20" y="1"/>
                      <a:pt x="1" y="38"/>
                      <a:pt x="57" y="38"/>
                    </a:cubicBezTo>
                    <a:cubicBezTo>
                      <a:pt x="57" y="10"/>
                      <a:pt x="48" y="1"/>
                      <a:pt x="38" y="1"/>
                    </a:cubicBezTo>
                    <a:close/>
                    <a:moveTo>
                      <a:pt x="57" y="38"/>
                    </a:moveTo>
                    <a:lnTo>
                      <a:pt x="57" y="38"/>
                    </a:lnTo>
                    <a:cubicBezTo>
                      <a:pt x="758" y="655"/>
                      <a:pt x="1374" y="1440"/>
                      <a:pt x="1725" y="2316"/>
                    </a:cubicBezTo>
                    <a:lnTo>
                      <a:pt x="1984" y="3108"/>
                    </a:lnTo>
                    <a:lnTo>
                      <a:pt x="2075" y="3108"/>
                    </a:lnTo>
                    <a:cubicBezTo>
                      <a:pt x="1809" y="2140"/>
                      <a:pt x="1374" y="1265"/>
                      <a:pt x="674" y="564"/>
                    </a:cubicBezTo>
                    <a:cubicBezTo>
                      <a:pt x="498" y="389"/>
                      <a:pt x="323" y="213"/>
                      <a:pt x="57" y="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9"/>
              <p:cNvSpPr/>
              <p:nvPr/>
            </p:nvSpPr>
            <p:spPr>
              <a:xfrm>
                <a:off x="7787235" y="4015703"/>
                <a:ext cx="136222" cy="70937"/>
              </a:xfrm>
              <a:custGeom>
                <a:rect b="b" l="l" r="r" t="t"/>
                <a:pathLst>
                  <a:path extrusionOk="0" h="1143" w="2195">
                    <a:moveTo>
                      <a:pt x="1" y="0"/>
                    </a:moveTo>
                    <a:lnTo>
                      <a:pt x="2194" y="1142"/>
                    </a:lnTo>
                    <a:cubicBezTo>
                      <a:pt x="1578" y="526"/>
                      <a:pt x="793" y="17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9"/>
              <p:cNvSpPr/>
              <p:nvPr/>
            </p:nvSpPr>
            <p:spPr>
              <a:xfrm>
                <a:off x="7787235" y="4015703"/>
                <a:ext cx="141435" cy="73234"/>
              </a:xfrm>
              <a:custGeom>
                <a:rect b="b" l="l" r="r" t="t"/>
                <a:pathLst>
                  <a:path extrusionOk="0" h="1180" w="2279">
                    <a:moveTo>
                      <a:pt x="1" y="0"/>
                    </a:moveTo>
                    <a:cubicBezTo>
                      <a:pt x="793" y="175"/>
                      <a:pt x="1578" y="617"/>
                      <a:pt x="2194" y="1142"/>
                    </a:cubicBezTo>
                    <a:cubicBezTo>
                      <a:pt x="2194" y="1171"/>
                      <a:pt x="2204" y="1180"/>
                      <a:pt x="2216" y="1180"/>
                    </a:cubicBezTo>
                    <a:cubicBezTo>
                      <a:pt x="2241" y="1180"/>
                      <a:pt x="2278" y="1142"/>
                      <a:pt x="2278" y="1142"/>
                    </a:cubicBezTo>
                    <a:cubicBezTo>
                      <a:pt x="1578" y="526"/>
                      <a:pt x="793" y="9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9"/>
              <p:cNvSpPr/>
              <p:nvPr/>
            </p:nvSpPr>
            <p:spPr>
              <a:xfrm>
                <a:off x="7787235" y="4015703"/>
                <a:ext cx="43566" cy="174023"/>
              </a:xfrm>
              <a:custGeom>
                <a:rect b="b" l="l" r="r" t="t"/>
                <a:pathLst>
                  <a:path extrusionOk="0" h="2804" w="702">
                    <a:moveTo>
                      <a:pt x="1" y="0"/>
                    </a:moveTo>
                    <a:lnTo>
                      <a:pt x="702" y="2803"/>
                    </a:lnTo>
                    <a:cubicBezTo>
                      <a:pt x="702" y="1843"/>
                      <a:pt x="442" y="87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9"/>
              <p:cNvSpPr/>
              <p:nvPr/>
            </p:nvSpPr>
            <p:spPr>
              <a:xfrm>
                <a:off x="7782022" y="4013345"/>
                <a:ext cx="54427" cy="178864"/>
              </a:xfrm>
              <a:custGeom>
                <a:rect b="b" l="l" r="r" t="t"/>
                <a:pathLst>
                  <a:path extrusionOk="0" h="2882" w="877">
                    <a:moveTo>
                      <a:pt x="63" y="1"/>
                    </a:moveTo>
                    <a:cubicBezTo>
                      <a:pt x="38" y="1"/>
                      <a:pt x="1" y="38"/>
                      <a:pt x="1" y="38"/>
                    </a:cubicBezTo>
                    <a:cubicBezTo>
                      <a:pt x="526" y="914"/>
                      <a:pt x="786" y="1881"/>
                      <a:pt x="786" y="2841"/>
                    </a:cubicBezTo>
                    <a:cubicBezTo>
                      <a:pt x="786" y="2841"/>
                      <a:pt x="826" y="2882"/>
                      <a:pt x="853" y="2882"/>
                    </a:cubicBezTo>
                    <a:cubicBezTo>
                      <a:pt x="867" y="2882"/>
                      <a:pt x="877" y="2872"/>
                      <a:pt x="877" y="2841"/>
                    </a:cubicBezTo>
                    <a:cubicBezTo>
                      <a:pt x="786" y="1881"/>
                      <a:pt x="526" y="914"/>
                      <a:pt x="85" y="38"/>
                    </a:cubicBezTo>
                    <a:cubicBezTo>
                      <a:pt x="85" y="10"/>
                      <a:pt x="76"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9"/>
              <p:cNvSpPr/>
              <p:nvPr/>
            </p:nvSpPr>
            <p:spPr>
              <a:xfrm>
                <a:off x="7461104" y="3988707"/>
                <a:ext cx="288393" cy="288901"/>
              </a:xfrm>
              <a:custGeom>
                <a:rect b="b" l="l" r="r" t="t"/>
                <a:pathLst>
                  <a:path extrusionOk="0" h="4655" w="4647">
                    <a:moveTo>
                      <a:pt x="3855" y="1"/>
                    </a:moveTo>
                    <a:cubicBezTo>
                      <a:pt x="2894" y="1"/>
                      <a:pt x="1927" y="260"/>
                      <a:pt x="1052" y="786"/>
                    </a:cubicBezTo>
                    <a:cubicBezTo>
                      <a:pt x="792" y="961"/>
                      <a:pt x="526" y="1227"/>
                      <a:pt x="351" y="1577"/>
                    </a:cubicBezTo>
                    <a:cubicBezTo>
                      <a:pt x="0" y="2187"/>
                      <a:pt x="176" y="2888"/>
                      <a:pt x="442" y="3589"/>
                    </a:cubicBezTo>
                    <a:cubicBezTo>
                      <a:pt x="442" y="3764"/>
                      <a:pt x="526" y="3939"/>
                      <a:pt x="701" y="4030"/>
                    </a:cubicBezTo>
                    <a:cubicBezTo>
                      <a:pt x="737" y="4047"/>
                      <a:pt x="777" y="4054"/>
                      <a:pt x="819" y="4054"/>
                    </a:cubicBezTo>
                    <a:cubicBezTo>
                      <a:pt x="937" y="4054"/>
                      <a:pt x="1073" y="4003"/>
                      <a:pt x="1192" y="4003"/>
                    </a:cubicBezTo>
                    <a:cubicBezTo>
                      <a:pt x="1237" y="4003"/>
                      <a:pt x="1280" y="4010"/>
                      <a:pt x="1318" y="4030"/>
                    </a:cubicBezTo>
                    <a:cubicBezTo>
                      <a:pt x="1493" y="4114"/>
                      <a:pt x="1493" y="4380"/>
                      <a:pt x="1577" y="4465"/>
                    </a:cubicBezTo>
                    <a:cubicBezTo>
                      <a:pt x="1668" y="4556"/>
                      <a:pt x="1752" y="4556"/>
                      <a:pt x="1843" y="4556"/>
                    </a:cubicBezTo>
                    <a:cubicBezTo>
                      <a:pt x="2103" y="4640"/>
                      <a:pt x="2369" y="4640"/>
                      <a:pt x="2628" y="4640"/>
                    </a:cubicBezTo>
                    <a:cubicBezTo>
                      <a:pt x="2808" y="4640"/>
                      <a:pt x="2986" y="4655"/>
                      <a:pt x="3158" y="4655"/>
                    </a:cubicBezTo>
                    <a:cubicBezTo>
                      <a:pt x="3409" y="4655"/>
                      <a:pt x="3646" y="4623"/>
                      <a:pt x="3855" y="4465"/>
                    </a:cubicBezTo>
                    <a:cubicBezTo>
                      <a:pt x="4296" y="4205"/>
                      <a:pt x="4380" y="3680"/>
                      <a:pt x="4471" y="3154"/>
                    </a:cubicBezTo>
                    <a:cubicBezTo>
                      <a:pt x="4555" y="2278"/>
                      <a:pt x="4646" y="1486"/>
                      <a:pt x="4555" y="610"/>
                    </a:cubicBezTo>
                    <a:lnTo>
                      <a:pt x="3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9"/>
              <p:cNvSpPr/>
              <p:nvPr/>
            </p:nvSpPr>
            <p:spPr>
              <a:xfrm>
                <a:off x="7470227" y="3983059"/>
                <a:ext cx="279270" cy="296783"/>
              </a:xfrm>
              <a:custGeom>
                <a:rect b="b" l="l" r="r" t="t"/>
                <a:pathLst>
                  <a:path extrusionOk="0" h="4782" w="4500">
                    <a:moveTo>
                      <a:pt x="3623" y="1"/>
                    </a:moveTo>
                    <a:cubicBezTo>
                      <a:pt x="3357" y="92"/>
                      <a:pt x="3098" y="92"/>
                      <a:pt x="2832" y="176"/>
                    </a:cubicBezTo>
                    <a:cubicBezTo>
                      <a:pt x="2222" y="267"/>
                      <a:pt x="1696" y="442"/>
                      <a:pt x="1171" y="701"/>
                    </a:cubicBezTo>
                    <a:cubicBezTo>
                      <a:pt x="729" y="968"/>
                      <a:pt x="295" y="1318"/>
                      <a:pt x="120" y="1844"/>
                    </a:cubicBezTo>
                    <a:cubicBezTo>
                      <a:pt x="88" y="1938"/>
                      <a:pt x="65" y="2034"/>
                      <a:pt x="50" y="2132"/>
                    </a:cubicBezTo>
                    <a:lnTo>
                      <a:pt x="50" y="2132"/>
                    </a:lnTo>
                    <a:cubicBezTo>
                      <a:pt x="133" y="1888"/>
                      <a:pt x="217" y="1655"/>
                      <a:pt x="379" y="1493"/>
                    </a:cubicBezTo>
                    <a:cubicBezTo>
                      <a:pt x="470" y="1227"/>
                      <a:pt x="729" y="1052"/>
                      <a:pt x="905" y="877"/>
                    </a:cubicBezTo>
                    <a:cubicBezTo>
                      <a:pt x="1430" y="617"/>
                      <a:pt x="1956" y="442"/>
                      <a:pt x="2481" y="267"/>
                    </a:cubicBezTo>
                    <a:cubicBezTo>
                      <a:pt x="2747" y="176"/>
                      <a:pt x="3007" y="176"/>
                      <a:pt x="3273" y="92"/>
                    </a:cubicBezTo>
                    <a:lnTo>
                      <a:pt x="3708" y="92"/>
                    </a:lnTo>
                    <a:cubicBezTo>
                      <a:pt x="3708" y="1"/>
                      <a:pt x="3708" y="1"/>
                      <a:pt x="3623" y="1"/>
                    </a:cubicBezTo>
                    <a:close/>
                    <a:moveTo>
                      <a:pt x="50" y="2132"/>
                    </a:moveTo>
                    <a:cubicBezTo>
                      <a:pt x="43" y="2153"/>
                      <a:pt x="36" y="2173"/>
                      <a:pt x="29" y="2194"/>
                    </a:cubicBezTo>
                    <a:cubicBezTo>
                      <a:pt x="29" y="2234"/>
                      <a:pt x="29" y="2273"/>
                      <a:pt x="29" y="2313"/>
                    </a:cubicBezTo>
                    <a:lnTo>
                      <a:pt x="29" y="2313"/>
                    </a:lnTo>
                    <a:cubicBezTo>
                      <a:pt x="33" y="2253"/>
                      <a:pt x="40" y="2192"/>
                      <a:pt x="50" y="2132"/>
                    </a:cubicBezTo>
                    <a:close/>
                    <a:moveTo>
                      <a:pt x="29" y="2313"/>
                    </a:moveTo>
                    <a:cubicBezTo>
                      <a:pt x="0" y="2713"/>
                      <a:pt x="79" y="3130"/>
                      <a:pt x="204" y="3504"/>
                    </a:cubicBezTo>
                    <a:cubicBezTo>
                      <a:pt x="204" y="3680"/>
                      <a:pt x="295" y="3946"/>
                      <a:pt x="470" y="4121"/>
                    </a:cubicBezTo>
                    <a:lnTo>
                      <a:pt x="1171" y="4121"/>
                    </a:lnTo>
                    <a:cubicBezTo>
                      <a:pt x="1080" y="4030"/>
                      <a:pt x="996" y="4030"/>
                      <a:pt x="905" y="4030"/>
                    </a:cubicBezTo>
                    <a:cubicBezTo>
                      <a:pt x="817" y="4076"/>
                      <a:pt x="752" y="4098"/>
                      <a:pt x="698" y="4098"/>
                    </a:cubicBezTo>
                    <a:cubicBezTo>
                      <a:pt x="644" y="4098"/>
                      <a:pt x="600" y="4076"/>
                      <a:pt x="554" y="4030"/>
                    </a:cubicBezTo>
                    <a:cubicBezTo>
                      <a:pt x="379" y="4030"/>
                      <a:pt x="379" y="3855"/>
                      <a:pt x="295" y="3771"/>
                    </a:cubicBezTo>
                    <a:cubicBezTo>
                      <a:pt x="204" y="3504"/>
                      <a:pt x="204" y="3245"/>
                      <a:pt x="120" y="2979"/>
                    </a:cubicBezTo>
                    <a:cubicBezTo>
                      <a:pt x="43" y="2759"/>
                      <a:pt x="31" y="2535"/>
                      <a:pt x="29" y="2313"/>
                    </a:cubicBezTo>
                    <a:close/>
                    <a:moveTo>
                      <a:pt x="3708" y="92"/>
                    </a:moveTo>
                    <a:cubicBezTo>
                      <a:pt x="3883" y="351"/>
                      <a:pt x="4149" y="526"/>
                      <a:pt x="4324" y="701"/>
                    </a:cubicBezTo>
                    <a:cubicBezTo>
                      <a:pt x="4408" y="1318"/>
                      <a:pt x="4408" y="1928"/>
                      <a:pt x="4408" y="2544"/>
                    </a:cubicBezTo>
                    <a:cubicBezTo>
                      <a:pt x="4324" y="2895"/>
                      <a:pt x="4324" y="3154"/>
                      <a:pt x="4233" y="3420"/>
                    </a:cubicBezTo>
                    <a:cubicBezTo>
                      <a:pt x="4233" y="3680"/>
                      <a:pt x="4149" y="3855"/>
                      <a:pt x="4058" y="4121"/>
                    </a:cubicBezTo>
                    <a:cubicBezTo>
                      <a:pt x="3974" y="4296"/>
                      <a:pt x="3799" y="4471"/>
                      <a:pt x="3532" y="4556"/>
                    </a:cubicBezTo>
                    <a:cubicBezTo>
                      <a:pt x="3357" y="4731"/>
                      <a:pt x="3007" y="4731"/>
                      <a:pt x="2747" y="4731"/>
                    </a:cubicBezTo>
                    <a:cubicBezTo>
                      <a:pt x="2481" y="4731"/>
                      <a:pt x="2222" y="4647"/>
                      <a:pt x="1872" y="4647"/>
                    </a:cubicBezTo>
                    <a:cubicBezTo>
                      <a:pt x="1780" y="4647"/>
                      <a:pt x="1605" y="4647"/>
                      <a:pt x="1521" y="4556"/>
                    </a:cubicBezTo>
                    <a:cubicBezTo>
                      <a:pt x="1346" y="4556"/>
                      <a:pt x="1346" y="4380"/>
                      <a:pt x="1346" y="4296"/>
                    </a:cubicBezTo>
                    <a:cubicBezTo>
                      <a:pt x="1255" y="4205"/>
                      <a:pt x="1255" y="4121"/>
                      <a:pt x="1171" y="4121"/>
                    </a:cubicBezTo>
                    <a:cubicBezTo>
                      <a:pt x="1255" y="4205"/>
                      <a:pt x="1255" y="4296"/>
                      <a:pt x="1346" y="4471"/>
                    </a:cubicBezTo>
                    <a:cubicBezTo>
                      <a:pt x="1346" y="4556"/>
                      <a:pt x="1430" y="4647"/>
                      <a:pt x="1521" y="4647"/>
                    </a:cubicBezTo>
                    <a:cubicBezTo>
                      <a:pt x="1605" y="4731"/>
                      <a:pt x="1780" y="4731"/>
                      <a:pt x="1872" y="4731"/>
                    </a:cubicBezTo>
                    <a:lnTo>
                      <a:pt x="2397" y="4731"/>
                    </a:lnTo>
                    <a:cubicBezTo>
                      <a:pt x="2544" y="4761"/>
                      <a:pt x="2711" y="4782"/>
                      <a:pt x="2886" y="4782"/>
                    </a:cubicBezTo>
                    <a:cubicBezTo>
                      <a:pt x="3227" y="4782"/>
                      <a:pt x="3595" y="4703"/>
                      <a:pt x="3883" y="4471"/>
                    </a:cubicBezTo>
                    <a:cubicBezTo>
                      <a:pt x="4233" y="4121"/>
                      <a:pt x="4324" y="3596"/>
                      <a:pt x="4408" y="3154"/>
                    </a:cubicBezTo>
                    <a:cubicBezTo>
                      <a:pt x="4499" y="2453"/>
                      <a:pt x="4499" y="1844"/>
                      <a:pt x="4408" y="1227"/>
                    </a:cubicBezTo>
                    <a:lnTo>
                      <a:pt x="4408" y="701"/>
                    </a:lnTo>
                    <a:lnTo>
                      <a:pt x="3883" y="176"/>
                    </a:lnTo>
                    <a:cubicBezTo>
                      <a:pt x="3799" y="92"/>
                      <a:pt x="3799" y="92"/>
                      <a:pt x="3708"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9"/>
              <p:cNvSpPr/>
              <p:nvPr/>
            </p:nvSpPr>
            <p:spPr>
              <a:xfrm>
                <a:off x="7575482" y="4010490"/>
                <a:ext cx="141373" cy="174023"/>
              </a:xfrm>
              <a:custGeom>
                <a:rect b="b" l="l" r="r" t="t"/>
                <a:pathLst>
                  <a:path extrusionOk="0" h="2804" w="2278">
                    <a:moveTo>
                      <a:pt x="2278" y="0"/>
                    </a:moveTo>
                    <a:lnTo>
                      <a:pt x="0" y="2803"/>
                    </a:lnTo>
                    <a:cubicBezTo>
                      <a:pt x="1051" y="2186"/>
                      <a:pt x="1927" y="1135"/>
                      <a:pt x="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9"/>
              <p:cNvSpPr/>
              <p:nvPr/>
            </p:nvSpPr>
            <p:spPr>
              <a:xfrm>
                <a:off x="7575482" y="4004843"/>
                <a:ext cx="146586" cy="179671"/>
              </a:xfrm>
              <a:custGeom>
                <a:rect b="b" l="l" r="r" t="t"/>
                <a:pathLst>
                  <a:path extrusionOk="0" h="2895" w="2362">
                    <a:moveTo>
                      <a:pt x="2278" y="0"/>
                    </a:moveTo>
                    <a:cubicBezTo>
                      <a:pt x="1927" y="967"/>
                      <a:pt x="1402" y="1752"/>
                      <a:pt x="610" y="2369"/>
                    </a:cubicBezTo>
                    <a:cubicBezTo>
                      <a:pt x="435" y="2544"/>
                      <a:pt x="260" y="2719"/>
                      <a:pt x="0" y="2894"/>
                    </a:cubicBezTo>
                    <a:cubicBezTo>
                      <a:pt x="876" y="2369"/>
                      <a:pt x="1577" y="1668"/>
                      <a:pt x="2012" y="792"/>
                    </a:cubicBezTo>
                    <a:cubicBezTo>
                      <a:pt x="2103" y="526"/>
                      <a:pt x="2278" y="350"/>
                      <a:pt x="2362" y="91"/>
                    </a:cubicBezTo>
                    <a:cubicBezTo>
                      <a:pt x="2362" y="0"/>
                      <a:pt x="2278" y="0"/>
                      <a:pt x="2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9"/>
              <p:cNvSpPr/>
              <p:nvPr/>
            </p:nvSpPr>
            <p:spPr>
              <a:xfrm>
                <a:off x="7695074" y="4004843"/>
                <a:ext cx="32644" cy="157887"/>
              </a:xfrm>
              <a:custGeom>
                <a:rect b="b" l="l" r="r" t="t"/>
                <a:pathLst>
                  <a:path extrusionOk="0" h="2544" w="526">
                    <a:moveTo>
                      <a:pt x="351" y="0"/>
                    </a:moveTo>
                    <a:lnTo>
                      <a:pt x="0" y="2544"/>
                    </a:lnTo>
                    <a:cubicBezTo>
                      <a:pt x="351" y="1752"/>
                      <a:pt x="526" y="876"/>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9"/>
              <p:cNvSpPr/>
              <p:nvPr/>
            </p:nvSpPr>
            <p:spPr>
              <a:xfrm>
                <a:off x="7689427" y="4004843"/>
                <a:ext cx="38291" cy="157887"/>
              </a:xfrm>
              <a:custGeom>
                <a:rect b="b" l="l" r="r" t="t"/>
                <a:pathLst>
                  <a:path extrusionOk="0" h="2544" w="617">
                    <a:moveTo>
                      <a:pt x="442" y="0"/>
                    </a:moveTo>
                    <a:cubicBezTo>
                      <a:pt x="526" y="876"/>
                      <a:pt x="442" y="1752"/>
                      <a:pt x="0" y="2544"/>
                    </a:cubicBezTo>
                    <a:lnTo>
                      <a:pt x="91" y="2544"/>
                    </a:lnTo>
                    <a:cubicBezTo>
                      <a:pt x="442" y="1752"/>
                      <a:pt x="617" y="876"/>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9"/>
              <p:cNvSpPr/>
              <p:nvPr/>
            </p:nvSpPr>
            <p:spPr>
              <a:xfrm>
                <a:off x="7564622" y="4004843"/>
                <a:ext cx="152233" cy="103520"/>
              </a:xfrm>
              <a:custGeom>
                <a:rect b="b" l="l" r="r" t="t"/>
                <a:pathLst>
                  <a:path extrusionOk="0" h="1668" w="2453">
                    <a:moveTo>
                      <a:pt x="2453" y="0"/>
                    </a:moveTo>
                    <a:lnTo>
                      <a:pt x="0" y="1668"/>
                    </a:lnTo>
                    <a:cubicBezTo>
                      <a:pt x="960" y="1317"/>
                      <a:pt x="1836" y="792"/>
                      <a:pt x="2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9"/>
              <p:cNvSpPr/>
              <p:nvPr/>
            </p:nvSpPr>
            <p:spPr>
              <a:xfrm>
                <a:off x="7564622" y="4004843"/>
                <a:ext cx="157446" cy="103520"/>
              </a:xfrm>
              <a:custGeom>
                <a:rect b="b" l="l" r="r" t="t"/>
                <a:pathLst>
                  <a:path extrusionOk="0" h="1668" w="2537">
                    <a:moveTo>
                      <a:pt x="2453" y="0"/>
                    </a:moveTo>
                    <a:cubicBezTo>
                      <a:pt x="1752" y="701"/>
                      <a:pt x="960" y="1317"/>
                      <a:pt x="0" y="1577"/>
                    </a:cubicBezTo>
                    <a:cubicBezTo>
                      <a:pt x="0" y="1668"/>
                      <a:pt x="0" y="1668"/>
                      <a:pt x="84" y="1668"/>
                    </a:cubicBezTo>
                    <a:cubicBezTo>
                      <a:pt x="960" y="1317"/>
                      <a:pt x="1836" y="792"/>
                      <a:pt x="2537" y="91"/>
                    </a:cubicBezTo>
                    <a:cubicBezTo>
                      <a:pt x="2537" y="0"/>
                      <a:pt x="2453" y="0"/>
                      <a:pt x="2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9"/>
              <p:cNvSpPr/>
              <p:nvPr/>
            </p:nvSpPr>
            <p:spPr>
              <a:xfrm>
                <a:off x="7406738" y="3737917"/>
                <a:ext cx="315327" cy="281267"/>
              </a:xfrm>
              <a:custGeom>
                <a:rect b="b" l="l" r="r" t="t"/>
                <a:pathLst>
                  <a:path extrusionOk="0" h="4532" w="5081">
                    <a:moveTo>
                      <a:pt x="2265" y="0"/>
                    </a:moveTo>
                    <a:cubicBezTo>
                      <a:pt x="1642" y="0"/>
                      <a:pt x="1087" y="395"/>
                      <a:pt x="526" y="713"/>
                    </a:cubicBezTo>
                    <a:cubicBezTo>
                      <a:pt x="351" y="797"/>
                      <a:pt x="176" y="973"/>
                      <a:pt x="176" y="1148"/>
                    </a:cubicBezTo>
                    <a:cubicBezTo>
                      <a:pt x="176" y="1323"/>
                      <a:pt x="442" y="1589"/>
                      <a:pt x="351" y="1764"/>
                    </a:cubicBezTo>
                    <a:cubicBezTo>
                      <a:pt x="351" y="1940"/>
                      <a:pt x="92" y="1940"/>
                      <a:pt x="0" y="2115"/>
                    </a:cubicBezTo>
                    <a:lnTo>
                      <a:pt x="0" y="2465"/>
                    </a:lnTo>
                    <a:cubicBezTo>
                      <a:pt x="92" y="2724"/>
                      <a:pt x="176" y="2900"/>
                      <a:pt x="176" y="3166"/>
                    </a:cubicBezTo>
                    <a:cubicBezTo>
                      <a:pt x="267" y="3600"/>
                      <a:pt x="442" y="4042"/>
                      <a:pt x="701" y="4301"/>
                    </a:cubicBezTo>
                    <a:cubicBezTo>
                      <a:pt x="980" y="4469"/>
                      <a:pt x="1292" y="4531"/>
                      <a:pt x="1616" y="4531"/>
                    </a:cubicBezTo>
                    <a:cubicBezTo>
                      <a:pt x="1806" y="4531"/>
                      <a:pt x="2000" y="4510"/>
                      <a:pt x="2194" y="4476"/>
                    </a:cubicBezTo>
                    <a:cubicBezTo>
                      <a:pt x="3070" y="4301"/>
                      <a:pt x="3855" y="4042"/>
                      <a:pt x="4646" y="3691"/>
                    </a:cubicBezTo>
                    <a:lnTo>
                      <a:pt x="5081" y="2900"/>
                    </a:lnTo>
                    <a:cubicBezTo>
                      <a:pt x="4646" y="2024"/>
                      <a:pt x="4121" y="1148"/>
                      <a:pt x="3420" y="538"/>
                    </a:cubicBezTo>
                    <a:cubicBezTo>
                      <a:pt x="3070" y="272"/>
                      <a:pt x="2803" y="97"/>
                      <a:pt x="2453" y="13"/>
                    </a:cubicBezTo>
                    <a:cubicBezTo>
                      <a:pt x="2390" y="4"/>
                      <a:pt x="2327" y="0"/>
                      <a:pt x="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9"/>
              <p:cNvSpPr/>
              <p:nvPr/>
            </p:nvSpPr>
            <p:spPr>
              <a:xfrm>
                <a:off x="7401525" y="3738661"/>
                <a:ext cx="320540" cy="282633"/>
              </a:xfrm>
              <a:custGeom>
                <a:rect b="b" l="l" r="r" t="t"/>
                <a:pathLst>
                  <a:path extrusionOk="0" h="4554" w="5165">
                    <a:moveTo>
                      <a:pt x="142" y="2055"/>
                    </a:moveTo>
                    <a:cubicBezTo>
                      <a:pt x="123" y="2068"/>
                      <a:pt x="104" y="2083"/>
                      <a:pt x="84" y="2103"/>
                    </a:cubicBezTo>
                    <a:cubicBezTo>
                      <a:pt x="84" y="2122"/>
                      <a:pt x="86" y="2141"/>
                      <a:pt x="87" y="2160"/>
                    </a:cubicBezTo>
                    <a:lnTo>
                      <a:pt x="87" y="2160"/>
                    </a:lnTo>
                    <a:cubicBezTo>
                      <a:pt x="95" y="2125"/>
                      <a:pt x="115" y="2090"/>
                      <a:pt x="142" y="2055"/>
                    </a:cubicBezTo>
                    <a:close/>
                    <a:moveTo>
                      <a:pt x="2362" y="1"/>
                    </a:moveTo>
                    <a:cubicBezTo>
                      <a:pt x="1752" y="1"/>
                      <a:pt x="1227" y="260"/>
                      <a:pt x="785" y="610"/>
                    </a:cubicBezTo>
                    <a:cubicBezTo>
                      <a:pt x="610" y="701"/>
                      <a:pt x="351" y="876"/>
                      <a:pt x="260" y="1052"/>
                    </a:cubicBezTo>
                    <a:cubicBezTo>
                      <a:pt x="260" y="1136"/>
                      <a:pt x="260" y="1311"/>
                      <a:pt x="351" y="1402"/>
                    </a:cubicBezTo>
                    <a:cubicBezTo>
                      <a:pt x="351" y="1486"/>
                      <a:pt x="435" y="1577"/>
                      <a:pt x="435" y="1752"/>
                    </a:cubicBezTo>
                    <a:cubicBezTo>
                      <a:pt x="435" y="1836"/>
                      <a:pt x="260" y="1928"/>
                      <a:pt x="260" y="1928"/>
                    </a:cubicBezTo>
                    <a:cubicBezTo>
                      <a:pt x="218" y="1969"/>
                      <a:pt x="175" y="2012"/>
                      <a:pt x="142" y="2055"/>
                    </a:cubicBezTo>
                    <a:lnTo>
                      <a:pt x="142" y="2055"/>
                    </a:lnTo>
                    <a:cubicBezTo>
                      <a:pt x="212" y="2008"/>
                      <a:pt x="279" y="1994"/>
                      <a:pt x="351" y="1928"/>
                    </a:cubicBezTo>
                    <a:lnTo>
                      <a:pt x="526" y="1752"/>
                    </a:lnTo>
                    <a:cubicBezTo>
                      <a:pt x="526" y="1577"/>
                      <a:pt x="435" y="1486"/>
                      <a:pt x="435" y="1486"/>
                    </a:cubicBezTo>
                    <a:cubicBezTo>
                      <a:pt x="351" y="1311"/>
                      <a:pt x="351" y="1227"/>
                      <a:pt x="351" y="1136"/>
                    </a:cubicBezTo>
                    <a:cubicBezTo>
                      <a:pt x="351" y="961"/>
                      <a:pt x="435" y="876"/>
                      <a:pt x="526" y="785"/>
                    </a:cubicBezTo>
                    <a:cubicBezTo>
                      <a:pt x="785" y="610"/>
                      <a:pt x="960" y="526"/>
                      <a:pt x="1227" y="351"/>
                    </a:cubicBezTo>
                    <a:cubicBezTo>
                      <a:pt x="1486" y="260"/>
                      <a:pt x="1752" y="85"/>
                      <a:pt x="2012" y="85"/>
                    </a:cubicBezTo>
                    <a:cubicBezTo>
                      <a:pt x="2121" y="50"/>
                      <a:pt x="2228" y="30"/>
                      <a:pt x="2336" y="30"/>
                    </a:cubicBezTo>
                    <a:cubicBezTo>
                      <a:pt x="2491" y="30"/>
                      <a:pt x="2646" y="72"/>
                      <a:pt x="2803" y="176"/>
                    </a:cubicBezTo>
                    <a:cubicBezTo>
                      <a:pt x="3063" y="260"/>
                      <a:pt x="3329" y="435"/>
                      <a:pt x="3504" y="610"/>
                    </a:cubicBezTo>
                    <a:cubicBezTo>
                      <a:pt x="3939" y="961"/>
                      <a:pt x="4289" y="1311"/>
                      <a:pt x="4555" y="1836"/>
                    </a:cubicBezTo>
                    <a:cubicBezTo>
                      <a:pt x="4730" y="2012"/>
                      <a:pt x="4815" y="2278"/>
                      <a:pt x="4906" y="2453"/>
                    </a:cubicBezTo>
                    <a:cubicBezTo>
                      <a:pt x="4990" y="2537"/>
                      <a:pt x="4990" y="2628"/>
                      <a:pt x="4990" y="2628"/>
                    </a:cubicBezTo>
                    <a:cubicBezTo>
                      <a:pt x="4990" y="2712"/>
                      <a:pt x="4990" y="2712"/>
                      <a:pt x="5081" y="2712"/>
                    </a:cubicBezTo>
                    <a:lnTo>
                      <a:pt x="5081" y="2888"/>
                    </a:lnTo>
                    <a:cubicBezTo>
                      <a:pt x="4990" y="3154"/>
                      <a:pt x="4815" y="3413"/>
                      <a:pt x="4730" y="3679"/>
                    </a:cubicBezTo>
                    <a:lnTo>
                      <a:pt x="4639" y="3679"/>
                    </a:lnTo>
                    <a:cubicBezTo>
                      <a:pt x="4639" y="3693"/>
                      <a:pt x="4642" y="3705"/>
                      <a:pt x="4646" y="3715"/>
                    </a:cubicBezTo>
                    <a:lnTo>
                      <a:pt x="4646" y="3715"/>
                    </a:lnTo>
                    <a:cubicBezTo>
                      <a:pt x="4065" y="3955"/>
                      <a:pt x="3560" y="4122"/>
                      <a:pt x="2979" y="4289"/>
                    </a:cubicBezTo>
                    <a:cubicBezTo>
                      <a:pt x="2712" y="4380"/>
                      <a:pt x="2453" y="4380"/>
                      <a:pt x="2103" y="4464"/>
                    </a:cubicBezTo>
                    <a:lnTo>
                      <a:pt x="1402" y="4464"/>
                    </a:lnTo>
                    <a:cubicBezTo>
                      <a:pt x="1136" y="4380"/>
                      <a:pt x="876" y="4289"/>
                      <a:pt x="701" y="4114"/>
                    </a:cubicBezTo>
                    <a:cubicBezTo>
                      <a:pt x="526" y="3939"/>
                      <a:pt x="435" y="3679"/>
                      <a:pt x="435" y="3413"/>
                    </a:cubicBezTo>
                    <a:lnTo>
                      <a:pt x="176" y="2628"/>
                    </a:lnTo>
                    <a:cubicBezTo>
                      <a:pt x="176" y="2472"/>
                      <a:pt x="103" y="2316"/>
                      <a:pt x="87" y="2160"/>
                    </a:cubicBezTo>
                    <a:lnTo>
                      <a:pt x="87" y="2160"/>
                    </a:lnTo>
                    <a:cubicBezTo>
                      <a:pt x="86" y="2169"/>
                      <a:pt x="84" y="2178"/>
                      <a:pt x="84" y="2187"/>
                    </a:cubicBezTo>
                    <a:cubicBezTo>
                      <a:pt x="0" y="2362"/>
                      <a:pt x="84" y="2537"/>
                      <a:pt x="84" y="2628"/>
                    </a:cubicBezTo>
                    <a:cubicBezTo>
                      <a:pt x="176" y="2804"/>
                      <a:pt x="176" y="2979"/>
                      <a:pt x="260" y="3063"/>
                    </a:cubicBezTo>
                    <a:cubicBezTo>
                      <a:pt x="351" y="3588"/>
                      <a:pt x="526" y="4114"/>
                      <a:pt x="960" y="4380"/>
                    </a:cubicBezTo>
                    <a:cubicBezTo>
                      <a:pt x="1181" y="4510"/>
                      <a:pt x="1444" y="4554"/>
                      <a:pt x="1707" y="4554"/>
                    </a:cubicBezTo>
                    <a:cubicBezTo>
                      <a:pt x="1969" y="4554"/>
                      <a:pt x="2232" y="4510"/>
                      <a:pt x="2453" y="4464"/>
                    </a:cubicBezTo>
                    <a:cubicBezTo>
                      <a:pt x="3154" y="4289"/>
                      <a:pt x="3763" y="4114"/>
                      <a:pt x="4289" y="3939"/>
                    </a:cubicBezTo>
                    <a:cubicBezTo>
                      <a:pt x="4464" y="3855"/>
                      <a:pt x="4555" y="3764"/>
                      <a:pt x="4730" y="3764"/>
                    </a:cubicBezTo>
                    <a:cubicBezTo>
                      <a:pt x="4815" y="3504"/>
                      <a:pt x="4990" y="3329"/>
                      <a:pt x="5081" y="3063"/>
                    </a:cubicBezTo>
                    <a:cubicBezTo>
                      <a:pt x="5081" y="2979"/>
                      <a:pt x="5081" y="2979"/>
                      <a:pt x="5165" y="2888"/>
                    </a:cubicBezTo>
                    <a:lnTo>
                      <a:pt x="5165" y="2804"/>
                    </a:lnTo>
                    <a:cubicBezTo>
                      <a:pt x="4990" y="2537"/>
                      <a:pt x="4906" y="2278"/>
                      <a:pt x="4730" y="2012"/>
                    </a:cubicBezTo>
                    <a:cubicBezTo>
                      <a:pt x="4464" y="1577"/>
                      <a:pt x="4205" y="1136"/>
                      <a:pt x="3763" y="701"/>
                    </a:cubicBezTo>
                    <a:cubicBezTo>
                      <a:pt x="3413" y="351"/>
                      <a:pt x="2887" y="1"/>
                      <a:pt x="2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9"/>
              <p:cNvSpPr/>
              <p:nvPr/>
            </p:nvSpPr>
            <p:spPr>
              <a:xfrm>
                <a:off x="7493686" y="3858254"/>
                <a:ext cx="212307" cy="81364"/>
              </a:xfrm>
              <a:custGeom>
                <a:rect b="b" l="l" r="r" t="t"/>
                <a:pathLst>
                  <a:path extrusionOk="0" h="1311" w="3421">
                    <a:moveTo>
                      <a:pt x="1" y="1"/>
                    </a:moveTo>
                    <a:cubicBezTo>
                      <a:pt x="968" y="877"/>
                      <a:pt x="2194" y="1311"/>
                      <a:pt x="3421" y="131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9"/>
              <p:cNvSpPr/>
              <p:nvPr/>
            </p:nvSpPr>
            <p:spPr>
              <a:xfrm>
                <a:off x="7488473" y="3858254"/>
                <a:ext cx="217520" cy="87074"/>
              </a:xfrm>
              <a:custGeom>
                <a:rect b="b" l="l" r="r" t="t"/>
                <a:pathLst>
                  <a:path extrusionOk="0" h="1403" w="3505">
                    <a:moveTo>
                      <a:pt x="85" y="1"/>
                    </a:moveTo>
                    <a:cubicBezTo>
                      <a:pt x="85" y="1"/>
                      <a:pt x="1" y="1"/>
                      <a:pt x="85" y="85"/>
                    </a:cubicBezTo>
                    <a:cubicBezTo>
                      <a:pt x="786" y="701"/>
                      <a:pt x="1753" y="1136"/>
                      <a:pt x="2713" y="1311"/>
                    </a:cubicBezTo>
                    <a:cubicBezTo>
                      <a:pt x="2979" y="1311"/>
                      <a:pt x="3238" y="1402"/>
                      <a:pt x="3505" y="1402"/>
                    </a:cubicBezTo>
                    <a:lnTo>
                      <a:pt x="3505" y="1311"/>
                    </a:lnTo>
                    <a:cubicBezTo>
                      <a:pt x="2538" y="1311"/>
                      <a:pt x="1578" y="961"/>
                      <a:pt x="786" y="526"/>
                    </a:cubicBezTo>
                    <a:cubicBezTo>
                      <a:pt x="526" y="351"/>
                      <a:pt x="260" y="176"/>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9"/>
              <p:cNvSpPr/>
              <p:nvPr/>
            </p:nvSpPr>
            <p:spPr>
              <a:xfrm>
                <a:off x="7548051" y="3939554"/>
                <a:ext cx="157943" cy="28797"/>
              </a:xfrm>
              <a:custGeom>
                <a:rect b="b" l="l" r="r" t="t"/>
                <a:pathLst>
                  <a:path extrusionOk="0" h="464" w="2545">
                    <a:moveTo>
                      <a:pt x="2545" y="1"/>
                    </a:moveTo>
                    <a:lnTo>
                      <a:pt x="1" y="442"/>
                    </a:lnTo>
                    <a:cubicBezTo>
                      <a:pt x="147" y="456"/>
                      <a:pt x="293" y="463"/>
                      <a:pt x="438" y="463"/>
                    </a:cubicBezTo>
                    <a:cubicBezTo>
                      <a:pt x="1166" y="463"/>
                      <a:pt x="1885" y="293"/>
                      <a:pt x="2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9"/>
              <p:cNvSpPr/>
              <p:nvPr/>
            </p:nvSpPr>
            <p:spPr>
              <a:xfrm>
                <a:off x="7548051" y="3939554"/>
                <a:ext cx="157943" cy="29356"/>
              </a:xfrm>
              <a:custGeom>
                <a:rect b="b" l="l" r="r" t="t"/>
                <a:pathLst>
                  <a:path extrusionOk="0" h="473" w="2545">
                    <a:moveTo>
                      <a:pt x="2545" y="1"/>
                    </a:moveTo>
                    <a:cubicBezTo>
                      <a:pt x="1965" y="257"/>
                      <a:pt x="1340" y="420"/>
                      <a:pt x="703" y="420"/>
                    </a:cubicBezTo>
                    <a:cubicBezTo>
                      <a:pt x="470" y="420"/>
                      <a:pt x="236" y="398"/>
                      <a:pt x="1" y="351"/>
                    </a:cubicBezTo>
                    <a:lnTo>
                      <a:pt x="1" y="442"/>
                    </a:lnTo>
                    <a:cubicBezTo>
                      <a:pt x="206" y="462"/>
                      <a:pt x="411" y="473"/>
                      <a:pt x="615" y="473"/>
                    </a:cubicBezTo>
                    <a:cubicBezTo>
                      <a:pt x="1282" y="473"/>
                      <a:pt x="1938" y="360"/>
                      <a:pt x="2545" y="92"/>
                    </a:cubicBezTo>
                    <a:lnTo>
                      <a:pt x="2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9"/>
              <p:cNvSpPr/>
              <p:nvPr/>
            </p:nvSpPr>
            <p:spPr>
              <a:xfrm>
                <a:off x="7564622" y="3825671"/>
                <a:ext cx="141373" cy="113947"/>
              </a:xfrm>
              <a:custGeom>
                <a:rect b="b" l="l" r="r" t="t"/>
                <a:pathLst>
                  <a:path extrusionOk="0" h="1836" w="2278">
                    <a:moveTo>
                      <a:pt x="0" y="0"/>
                    </a:moveTo>
                    <a:cubicBezTo>
                      <a:pt x="610" y="785"/>
                      <a:pt x="1402" y="1402"/>
                      <a:pt x="2278" y="183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9"/>
              <p:cNvSpPr/>
              <p:nvPr/>
            </p:nvSpPr>
            <p:spPr>
              <a:xfrm>
                <a:off x="7558974" y="3825671"/>
                <a:ext cx="150496" cy="116491"/>
              </a:xfrm>
              <a:custGeom>
                <a:rect b="b" l="l" r="r" t="t"/>
                <a:pathLst>
                  <a:path extrusionOk="0" h="1877" w="2425">
                    <a:moveTo>
                      <a:pt x="91" y="0"/>
                    </a:moveTo>
                    <a:cubicBezTo>
                      <a:pt x="91" y="0"/>
                      <a:pt x="0" y="0"/>
                      <a:pt x="91" y="84"/>
                    </a:cubicBezTo>
                    <a:cubicBezTo>
                      <a:pt x="701" y="876"/>
                      <a:pt x="1493" y="1486"/>
                      <a:pt x="2369" y="1836"/>
                    </a:cubicBezTo>
                    <a:cubicBezTo>
                      <a:pt x="1493" y="1402"/>
                      <a:pt x="701" y="785"/>
                      <a:pt x="91" y="0"/>
                    </a:cubicBezTo>
                    <a:close/>
                    <a:moveTo>
                      <a:pt x="2369" y="1836"/>
                    </a:moveTo>
                    <a:cubicBezTo>
                      <a:pt x="2369" y="1866"/>
                      <a:pt x="2378" y="1876"/>
                      <a:pt x="2387" y="1876"/>
                    </a:cubicBezTo>
                    <a:cubicBezTo>
                      <a:pt x="2406" y="1876"/>
                      <a:pt x="2425" y="1836"/>
                      <a:pt x="2369" y="18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9"/>
              <p:cNvSpPr/>
              <p:nvPr/>
            </p:nvSpPr>
            <p:spPr>
              <a:xfrm>
                <a:off x="7618987" y="3595113"/>
                <a:ext cx="293606" cy="317574"/>
              </a:xfrm>
              <a:custGeom>
                <a:rect b="b" l="l" r="r" t="t"/>
                <a:pathLst>
                  <a:path extrusionOk="0" h="5117" w="4731">
                    <a:moveTo>
                      <a:pt x="3043" y="0"/>
                    </a:moveTo>
                    <a:cubicBezTo>
                      <a:pt x="2988" y="0"/>
                      <a:pt x="2934" y="12"/>
                      <a:pt x="2887" y="36"/>
                    </a:cubicBezTo>
                    <a:cubicBezTo>
                      <a:pt x="2712" y="36"/>
                      <a:pt x="2628" y="386"/>
                      <a:pt x="2453" y="386"/>
                    </a:cubicBezTo>
                    <a:cubicBezTo>
                      <a:pt x="2278" y="386"/>
                      <a:pt x="2102" y="120"/>
                      <a:pt x="1927" y="120"/>
                    </a:cubicBezTo>
                    <a:cubicBezTo>
                      <a:pt x="1836" y="120"/>
                      <a:pt x="1752" y="211"/>
                      <a:pt x="1661" y="211"/>
                    </a:cubicBezTo>
                    <a:cubicBezTo>
                      <a:pt x="1402" y="386"/>
                      <a:pt x="1226" y="471"/>
                      <a:pt x="1051" y="646"/>
                    </a:cubicBezTo>
                    <a:cubicBezTo>
                      <a:pt x="701" y="821"/>
                      <a:pt x="259" y="1087"/>
                      <a:pt x="175" y="1522"/>
                    </a:cubicBezTo>
                    <a:cubicBezTo>
                      <a:pt x="0" y="1963"/>
                      <a:pt x="175" y="2489"/>
                      <a:pt x="435" y="2923"/>
                    </a:cubicBezTo>
                    <a:cubicBezTo>
                      <a:pt x="785" y="3715"/>
                      <a:pt x="1311" y="4416"/>
                      <a:pt x="1836" y="5025"/>
                    </a:cubicBezTo>
                    <a:lnTo>
                      <a:pt x="2803" y="5117"/>
                    </a:lnTo>
                    <a:cubicBezTo>
                      <a:pt x="3504" y="4500"/>
                      <a:pt x="4205" y="3715"/>
                      <a:pt x="4555" y="2839"/>
                    </a:cubicBezTo>
                    <a:cubicBezTo>
                      <a:pt x="4639" y="2489"/>
                      <a:pt x="4730" y="2138"/>
                      <a:pt x="4639" y="1788"/>
                    </a:cubicBezTo>
                    <a:cubicBezTo>
                      <a:pt x="4555" y="1087"/>
                      <a:pt x="3938" y="646"/>
                      <a:pt x="3413" y="211"/>
                    </a:cubicBezTo>
                    <a:cubicBezTo>
                      <a:pt x="3351" y="83"/>
                      <a:pt x="3193" y="0"/>
                      <a:pt x="30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9"/>
              <p:cNvSpPr/>
              <p:nvPr/>
            </p:nvSpPr>
            <p:spPr>
              <a:xfrm>
                <a:off x="7613340" y="3591700"/>
                <a:ext cx="304466" cy="326200"/>
              </a:xfrm>
              <a:custGeom>
                <a:rect b="b" l="l" r="r" t="t"/>
                <a:pathLst>
                  <a:path extrusionOk="0" h="5256" w="4906">
                    <a:moveTo>
                      <a:pt x="3679" y="350"/>
                    </a:moveTo>
                    <a:lnTo>
                      <a:pt x="3770" y="441"/>
                    </a:lnTo>
                    <a:cubicBezTo>
                      <a:pt x="3795" y="456"/>
                      <a:pt x="3820" y="472"/>
                      <a:pt x="3844" y="487"/>
                    </a:cubicBezTo>
                    <a:lnTo>
                      <a:pt x="3844" y="487"/>
                    </a:lnTo>
                    <a:cubicBezTo>
                      <a:pt x="3791" y="440"/>
                      <a:pt x="3736" y="394"/>
                      <a:pt x="3679" y="350"/>
                    </a:cubicBezTo>
                    <a:close/>
                    <a:moveTo>
                      <a:pt x="3153" y="0"/>
                    </a:moveTo>
                    <a:cubicBezTo>
                      <a:pt x="2894" y="0"/>
                      <a:pt x="2803" y="266"/>
                      <a:pt x="2628" y="350"/>
                    </a:cubicBezTo>
                    <a:cubicBezTo>
                      <a:pt x="2590" y="364"/>
                      <a:pt x="2554" y="369"/>
                      <a:pt x="2519" y="369"/>
                    </a:cubicBezTo>
                    <a:cubicBezTo>
                      <a:pt x="2317" y="369"/>
                      <a:pt x="2168" y="175"/>
                      <a:pt x="2018" y="175"/>
                    </a:cubicBezTo>
                    <a:cubicBezTo>
                      <a:pt x="1927" y="175"/>
                      <a:pt x="1752" y="266"/>
                      <a:pt x="1668" y="266"/>
                    </a:cubicBezTo>
                    <a:cubicBezTo>
                      <a:pt x="1493" y="350"/>
                      <a:pt x="1402" y="441"/>
                      <a:pt x="1226" y="526"/>
                    </a:cubicBezTo>
                    <a:cubicBezTo>
                      <a:pt x="792" y="792"/>
                      <a:pt x="266" y="1142"/>
                      <a:pt x="175" y="1668"/>
                    </a:cubicBezTo>
                    <a:cubicBezTo>
                      <a:pt x="0" y="2193"/>
                      <a:pt x="350" y="2803"/>
                      <a:pt x="617" y="3244"/>
                    </a:cubicBezTo>
                    <a:cubicBezTo>
                      <a:pt x="876" y="3770"/>
                      <a:pt x="1226" y="4296"/>
                      <a:pt x="1668" y="4730"/>
                    </a:cubicBezTo>
                    <a:cubicBezTo>
                      <a:pt x="1752" y="4821"/>
                      <a:pt x="1843" y="4996"/>
                      <a:pt x="1927" y="5080"/>
                    </a:cubicBezTo>
                    <a:cubicBezTo>
                      <a:pt x="2193" y="5080"/>
                      <a:pt x="2453" y="5172"/>
                      <a:pt x="2719" y="5172"/>
                    </a:cubicBezTo>
                    <a:cubicBezTo>
                      <a:pt x="2719" y="5172"/>
                      <a:pt x="2803" y="5172"/>
                      <a:pt x="2803" y="5256"/>
                    </a:cubicBezTo>
                    <a:cubicBezTo>
                      <a:pt x="2894" y="5256"/>
                      <a:pt x="2894" y="5172"/>
                      <a:pt x="2978" y="5172"/>
                    </a:cubicBezTo>
                    <a:lnTo>
                      <a:pt x="3595" y="4555"/>
                    </a:lnTo>
                    <a:cubicBezTo>
                      <a:pt x="3945" y="4204"/>
                      <a:pt x="4296" y="3770"/>
                      <a:pt x="4471" y="3244"/>
                    </a:cubicBezTo>
                    <a:cubicBezTo>
                      <a:pt x="4730" y="2719"/>
                      <a:pt x="4905" y="2102"/>
                      <a:pt x="4730" y="1577"/>
                    </a:cubicBezTo>
                    <a:cubicBezTo>
                      <a:pt x="4565" y="1081"/>
                      <a:pt x="4244" y="742"/>
                      <a:pt x="3844" y="487"/>
                    </a:cubicBezTo>
                    <a:lnTo>
                      <a:pt x="3844" y="487"/>
                    </a:lnTo>
                    <a:cubicBezTo>
                      <a:pt x="4116" y="731"/>
                      <a:pt x="4338" y="1024"/>
                      <a:pt x="4555" y="1317"/>
                    </a:cubicBezTo>
                    <a:cubicBezTo>
                      <a:pt x="4646" y="1493"/>
                      <a:pt x="4730" y="1668"/>
                      <a:pt x="4730" y="1927"/>
                    </a:cubicBezTo>
                    <a:cubicBezTo>
                      <a:pt x="4821" y="2193"/>
                      <a:pt x="4730" y="2453"/>
                      <a:pt x="4646" y="2719"/>
                    </a:cubicBezTo>
                    <a:cubicBezTo>
                      <a:pt x="4380" y="3595"/>
                      <a:pt x="3770" y="4296"/>
                      <a:pt x="3069" y="4905"/>
                    </a:cubicBezTo>
                    <a:cubicBezTo>
                      <a:pt x="2978" y="4996"/>
                      <a:pt x="2978" y="5080"/>
                      <a:pt x="2894" y="5172"/>
                    </a:cubicBezTo>
                    <a:cubicBezTo>
                      <a:pt x="2544" y="5080"/>
                      <a:pt x="2277" y="5080"/>
                      <a:pt x="1927" y="4996"/>
                    </a:cubicBezTo>
                    <a:cubicBezTo>
                      <a:pt x="1668" y="4646"/>
                      <a:pt x="1317" y="4296"/>
                      <a:pt x="1051" y="3854"/>
                    </a:cubicBezTo>
                    <a:cubicBezTo>
                      <a:pt x="792" y="3420"/>
                      <a:pt x="526" y="2978"/>
                      <a:pt x="350" y="2544"/>
                    </a:cubicBezTo>
                    <a:cubicBezTo>
                      <a:pt x="266" y="2369"/>
                      <a:pt x="175" y="2102"/>
                      <a:pt x="175" y="1843"/>
                    </a:cubicBezTo>
                    <a:cubicBezTo>
                      <a:pt x="175" y="1668"/>
                      <a:pt x="266" y="1402"/>
                      <a:pt x="441" y="1226"/>
                    </a:cubicBezTo>
                    <a:cubicBezTo>
                      <a:pt x="617" y="1051"/>
                      <a:pt x="792" y="967"/>
                      <a:pt x="967" y="792"/>
                    </a:cubicBezTo>
                    <a:cubicBezTo>
                      <a:pt x="1142" y="701"/>
                      <a:pt x="1402" y="526"/>
                      <a:pt x="1577" y="441"/>
                    </a:cubicBezTo>
                    <a:cubicBezTo>
                      <a:pt x="1668" y="350"/>
                      <a:pt x="1752" y="266"/>
                      <a:pt x="1927" y="266"/>
                    </a:cubicBezTo>
                    <a:cubicBezTo>
                      <a:pt x="1957" y="236"/>
                      <a:pt x="1987" y="226"/>
                      <a:pt x="2016" y="226"/>
                    </a:cubicBezTo>
                    <a:cubicBezTo>
                      <a:pt x="2075" y="226"/>
                      <a:pt x="2133" y="266"/>
                      <a:pt x="2193" y="266"/>
                    </a:cubicBezTo>
                    <a:cubicBezTo>
                      <a:pt x="2369" y="350"/>
                      <a:pt x="2453" y="441"/>
                      <a:pt x="2628" y="441"/>
                    </a:cubicBezTo>
                    <a:cubicBezTo>
                      <a:pt x="2803" y="350"/>
                      <a:pt x="2894" y="175"/>
                      <a:pt x="3069" y="91"/>
                    </a:cubicBezTo>
                    <a:cubicBezTo>
                      <a:pt x="3094" y="78"/>
                      <a:pt x="3121" y="72"/>
                      <a:pt x="3149" y="72"/>
                    </a:cubicBezTo>
                    <a:cubicBezTo>
                      <a:pt x="3317" y="72"/>
                      <a:pt x="3529" y="278"/>
                      <a:pt x="3679" y="350"/>
                    </a:cubicBezTo>
                    <a:lnTo>
                      <a:pt x="3504" y="175"/>
                    </a:lnTo>
                    <a:cubicBezTo>
                      <a:pt x="3420" y="91"/>
                      <a:pt x="3244" y="0"/>
                      <a:pt x="3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9"/>
              <p:cNvSpPr/>
              <p:nvPr/>
            </p:nvSpPr>
            <p:spPr>
              <a:xfrm>
                <a:off x="7743793" y="3678648"/>
                <a:ext cx="32644" cy="228390"/>
              </a:xfrm>
              <a:custGeom>
                <a:rect b="b" l="l" r="r" t="t"/>
                <a:pathLst>
                  <a:path extrusionOk="0" h="3680" w="526">
                    <a:moveTo>
                      <a:pt x="526" y="1"/>
                    </a:moveTo>
                    <a:cubicBezTo>
                      <a:pt x="0" y="1227"/>
                      <a:pt x="0" y="2453"/>
                      <a:pt x="351" y="3679"/>
                    </a:cubicBezTo>
                    <a:lnTo>
                      <a:pt x="5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9"/>
              <p:cNvSpPr/>
              <p:nvPr/>
            </p:nvSpPr>
            <p:spPr>
              <a:xfrm>
                <a:off x="7743793" y="3678648"/>
                <a:ext cx="32644" cy="230872"/>
              </a:xfrm>
              <a:custGeom>
                <a:rect b="b" l="l" r="r" t="t"/>
                <a:pathLst>
                  <a:path extrusionOk="0" h="3720" w="526">
                    <a:moveTo>
                      <a:pt x="442" y="1"/>
                    </a:moveTo>
                    <a:cubicBezTo>
                      <a:pt x="91" y="968"/>
                      <a:pt x="0" y="1928"/>
                      <a:pt x="91" y="2895"/>
                    </a:cubicBezTo>
                    <a:cubicBezTo>
                      <a:pt x="175" y="3154"/>
                      <a:pt x="175" y="3420"/>
                      <a:pt x="267" y="3679"/>
                    </a:cubicBezTo>
                    <a:cubicBezTo>
                      <a:pt x="267" y="3710"/>
                      <a:pt x="276" y="3720"/>
                      <a:pt x="288" y="3720"/>
                    </a:cubicBezTo>
                    <a:cubicBezTo>
                      <a:pt x="313" y="3720"/>
                      <a:pt x="351" y="3679"/>
                      <a:pt x="351" y="3679"/>
                    </a:cubicBezTo>
                    <a:cubicBezTo>
                      <a:pt x="91" y="2719"/>
                      <a:pt x="91" y="1752"/>
                      <a:pt x="267" y="792"/>
                    </a:cubicBezTo>
                    <a:lnTo>
                      <a:pt x="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9"/>
              <p:cNvSpPr/>
              <p:nvPr/>
            </p:nvSpPr>
            <p:spPr>
              <a:xfrm>
                <a:off x="7695074" y="3765596"/>
                <a:ext cx="70500" cy="141440"/>
              </a:xfrm>
              <a:custGeom>
                <a:rect b="b" l="l" r="r" t="t"/>
                <a:pathLst>
                  <a:path extrusionOk="0" h="2279" w="1136">
                    <a:moveTo>
                      <a:pt x="0" y="1"/>
                    </a:moveTo>
                    <a:lnTo>
                      <a:pt x="0" y="1"/>
                    </a:lnTo>
                    <a:cubicBezTo>
                      <a:pt x="85" y="877"/>
                      <a:pt x="526" y="1669"/>
                      <a:pt x="1136" y="227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9"/>
              <p:cNvSpPr/>
              <p:nvPr/>
            </p:nvSpPr>
            <p:spPr>
              <a:xfrm>
                <a:off x="7689427" y="3765596"/>
                <a:ext cx="76148" cy="143923"/>
              </a:xfrm>
              <a:custGeom>
                <a:rect b="b" l="l" r="r" t="t"/>
                <a:pathLst>
                  <a:path extrusionOk="0" h="2319" w="1227">
                    <a:moveTo>
                      <a:pt x="91" y="1"/>
                    </a:moveTo>
                    <a:cubicBezTo>
                      <a:pt x="91" y="1"/>
                      <a:pt x="0" y="1"/>
                      <a:pt x="0" y="92"/>
                    </a:cubicBezTo>
                    <a:cubicBezTo>
                      <a:pt x="176" y="877"/>
                      <a:pt x="617" y="1669"/>
                      <a:pt x="1143" y="2278"/>
                    </a:cubicBezTo>
                    <a:cubicBezTo>
                      <a:pt x="1171" y="2309"/>
                      <a:pt x="1189" y="2319"/>
                      <a:pt x="1202" y="2319"/>
                    </a:cubicBezTo>
                    <a:cubicBezTo>
                      <a:pt x="1227" y="2319"/>
                      <a:pt x="1227" y="2278"/>
                      <a:pt x="1227" y="2278"/>
                    </a:cubicBezTo>
                    <a:cubicBezTo>
                      <a:pt x="617" y="1669"/>
                      <a:pt x="267" y="877"/>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9"/>
              <p:cNvSpPr/>
              <p:nvPr/>
            </p:nvSpPr>
            <p:spPr>
              <a:xfrm>
                <a:off x="7765514" y="3738661"/>
                <a:ext cx="60074" cy="168376"/>
              </a:xfrm>
              <a:custGeom>
                <a:rect b="b" l="l" r="r" t="t"/>
                <a:pathLst>
                  <a:path extrusionOk="0" h="2713" w="968">
                    <a:moveTo>
                      <a:pt x="968" y="1"/>
                    </a:moveTo>
                    <a:lnTo>
                      <a:pt x="968" y="1"/>
                    </a:lnTo>
                    <a:cubicBezTo>
                      <a:pt x="442" y="785"/>
                      <a:pt x="92" y="1752"/>
                      <a:pt x="1" y="2712"/>
                    </a:cubicBezTo>
                    <a:lnTo>
                      <a:pt x="9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9"/>
              <p:cNvSpPr/>
              <p:nvPr/>
            </p:nvSpPr>
            <p:spPr>
              <a:xfrm>
                <a:off x="7760301" y="3736179"/>
                <a:ext cx="70500" cy="175078"/>
              </a:xfrm>
              <a:custGeom>
                <a:rect b="b" l="l" r="r" t="t"/>
                <a:pathLst>
                  <a:path extrusionOk="0" h="2821" w="1136">
                    <a:moveTo>
                      <a:pt x="1073" y="0"/>
                    </a:moveTo>
                    <a:cubicBezTo>
                      <a:pt x="1061" y="0"/>
                      <a:pt x="1052" y="10"/>
                      <a:pt x="1052" y="41"/>
                    </a:cubicBezTo>
                    <a:cubicBezTo>
                      <a:pt x="526" y="825"/>
                      <a:pt x="176" y="1792"/>
                      <a:pt x="1" y="2752"/>
                    </a:cubicBezTo>
                    <a:cubicBezTo>
                      <a:pt x="1" y="2798"/>
                      <a:pt x="22" y="2821"/>
                      <a:pt x="43" y="2821"/>
                    </a:cubicBezTo>
                    <a:cubicBezTo>
                      <a:pt x="64" y="2821"/>
                      <a:pt x="85" y="2798"/>
                      <a:pt x="85" y="2752"/>
                    </a:cubicBezTo>
                    <a:cubicBezTo>
                      <a:pt x="260" y="1792"/>
                      <a:pt x="610" y="825"/>
                      <a:pt x="1136" y="41"/>
                    </a:cubicBezTo>
                    <a:cubicBezTo>
                      <a:pt x="1136" y="41"/>
                      <a:pt x="1098"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9"/>
              <p:cNvSpPr/>
              <p:nvPr/>
            </p:nvSpPr>
            <p:spPr>
              <a:xfrm>
                <a:off x="7651570" y="3879975"/>
                <a:ext cx="201012" cy="176568"/>
              </a:xfrm>
              <a:custGeom>
                <a:rect b="b" l="l" r="r" t="t"/>
                <a:pathLst>
                  <a:path extrusionOk="0" h="2845" w="3239">
                    <a:moveTo>
                      <a:pt x="1601" y="1"/>
                    </a:moveTo>
                    <a:cubicBezTo>
                      <a:pt x="1127" y="1"/>
                      <a:pt x="641" y="235"/>
                      <a:pt x="351" y="702"/>
                    </a:cubicBezTo>
                    <a:cubicBezTo>
                      <a:pt x="1" y="1402"/>
                      <a:pt x="176" y="2187"/>
                      <a:pt x="877" y="2629"/>
                    </a:cubicBezTo>
                    <a:cubicBezTo>
                      <a:pt x="1085" y="2777"/>
                      <a:pt x="1324" y="2845"/>
                      <a:pt x="1566" y="2845"/>
                    </a:cubicBezTo>
                    <a:cubicBezTo>
                      <a:pt x="2034" y="2845"/>
                      <a:pt x="2513" y="2593"/>
                      <a:pt x="2804" y="2187"/>
                    </a:cubicBezTo>
                    <a:cubicBezTo>
                      <a:pt x="3238" y="1487"/>
                      <a:pt x="2979" y="611"/>
                      <a:pt x="2278" y="176"/>
                    </a:cubicBezTo>
                    <a:cubicBezTo>
                      <a:pt x="2073" y="59"/>
                      <a:pt x="18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9"/>
              <p:cNvSpPr/>
              <p:nvPr/>
            </p:nvSpPr>
            <p:spPr>
              <a:xfrm>
                <a:off x="7662430" y="3879975"/>
                <a:ext cx="179229" cy="179236"/>
              </a:xfrm>
              <a:custGeom>
                <a:rect b="b" l="l" r="r" t="t"/>
                <a:pathLst>
                  <a:path extrusionOk="0" h="2888" w="2888">
                    <a:moveTo>
                      <a:pt x="1402" y="1"/>
                    </a:moveTo>
                    <a:cubicBezTo>
                      <a:pt x="961" y="1"/>
                      <a:pt x="435" y="260"/>
                      <a:pt x="176" y="702"/>
                    </a:cubicBezTo>
                    <a:cubicBezTo>
                      <a:pt x="85" y="877"/>
                      <a:pt x="1" y="1136"/>
                      <a:pt x="1" y="1402"/>
                    </a:cubicBezTo>
                    <a:cubicBezTo>
                      <a:pt x="1" y="1136"/>
                      <a:pt x="85" y="961"/>
                      <a:pt x="260" y="702"/>
                    </a:cubicBezTo>
                    <a:cubicBezTo>
                      <a:pt x="526" y="260"/>
                      <a:pt x="961" y="1"/>
                      <a:pt x="1402" y="1"/>
                    </a:cubicBezTo>
                    <a:close/>
                    <a:moveTo>
                      <a:pt x="1403" y="1"/>
                    </a:moveTo>
                    <a:cubicBezTo>
                      <a:pt x="1662" y="1"/>
                      <a:pt x="1928" y="85"/>
                      <a:pt x="2103" y="260"/>
                    </a:cubicBezTo>
                    <a:cubicBezTo>
                      <a:pt x="2538" y="527"/>
                      <a:pt x="2804" y="961"/>
                      <a:pt x="2804" y="1402"/>
                    </a:cubicBezTo>
                    <a:cubicBezTo>
                      <a:pt x="2804" y="1662"/>
                      <a:pt x="2713" y="1928"/>
                      <a:pt x="2629" y="2103"/>
                    </a:cubicBezTo>
                    <a:cubicBezTo>
                      <a:pt x="2362" y="2538"/>
                      <a:pt x="1837" y="2804"/>
                      <a:pt x="1402" y="2804"/>
                    </a:cubicBezTo>
                    <a:cubicBezTo>
                      <a:pt x="1136" y="2804"/>
                      <a:pt x="961" y="2713"/>
                      <a:pt x="702" y="2629"/>
                    </a:cubicBezTo>
                    <a:lnTo>
                      <a:pt x="702" y="2629"/>
                    </a:lnTo>
                    <a:cubicBezTo>
                      <a:pt x="877" y="2804"/>
                      <a:pt x="1136" y="2888"/>
                      <a:pt x="1402" y="2888"/>
                    </a:cubicBezTo>
                    <a:cubicBezTo>
                      <a:pt x="1928" y="2888"/>
                      <a:pt x="2362" y="2629"/>
                      <a:pt x="2629" y="2187"/>
                    </a:cubicBezTo>
                    <a:cubicBezTo>
                      <a:pt x="2804" y="1928"/>
                      <a:pt x="2888" y="1662"/>
                      <a:pt x="2888" y="1402"/>
                    </a:cubicBezTo>
                    <a:cubicBezTo>
                      <a:pt x="2888" y="961"/>
                      <a:pt x="2629" y="435"/>
                      <a:pt x="2187" y="176"/>
                    </a:cubicBezTo>
                    <a:cubicBezTo>
                      <a:pt x="1928" y="85"/>
                      <a:pt x="1662" y="1"/>
                      <a:pt x="1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29"/>
            <p:cNvGrpSpPr/>
            <p:nvPr/>
          </p:nvGrpSpPr>
          <p:grpSpPr>
            <a:xfrm rot="-2466586">
              <a:off x="7687303" y="695541"/>
              <a:ext cx="221697" cy="216422"/>
              <a:chOff x="7401525" y="3591700"/>
              <a:chExt cx="728469" cy="710981"/>
            </a:xfrm>
          </p:grpSpPr>
          <p:sp>
            <p:nvSpPr>
              <p:cNvPr id="339" name="Google Shape;339;p29"/>
              <p:cNvSpPr/>
              <p:nvPr/>
            </p:nvSpPr>
            <p:spPr>
              <a:xfrm>
                <a:off x="7809019" y="3754735"/>
                <a:ext cx="320974" cy="288404"/>
              </a:xfrm>
              <a:custGeom>
                <a:rect b="b" l="l" r="r" t="t"/>
                <a:pathLst>
                  <a:path extrusionOk="0" h="4647" w="5172">
                    <a:moveTo>
                      <a:pt x="2803" y="1"/>
                    </a:moveTo>
                    <a:cubicBezTo>
                      <a:pt x="2278" y="1"/>
                      <a:pt x="1843" y="351"/>
                      <a:pt x="1493" y="702"/>
                    </a:cubicBezTo>
                    <a:cubicBezTo>
                      <a:pt x="876" y="1318"/>
                      <a:pt x="351" y="2019"/>
                      <a:pt x="0" y="2720"/>
                    </a:cubicBezTo>
                    <a:lnTo>
                      <a:pt x="91" y="3680"/>
                    </a:lnTo>
                    <a:cubicBezTo>
                      <a:pt x="967" y="4205"/>
                      <a:pt x="1843" y="4556"/>
                      <a:pt x="2894" y="4647"/>
                    </a:cubicBezTo>
                    <a:cubicBezTo>
                      <a:pt x="3245" y="4647"/>
                      <a:pt x="3595" y="4647"/>
                      <a:pt x="3854" y="4472"/>
                    </a:cubicBezTo>
                    <a:cubicBezTo>
                      <a:pt x="4471" y="4121"/>
                      <a:pt x="4821" y="3420"/>
                      <a:pt x="4997" y="2804"/>
                    </a:cubicBezTo>
                    <a:cubicBezTo>
                      <a:pt x="5081" y="2629"/>
                      <a:pt x="5172" y="2369"/>
                      <a:pt x="5081" y="2278"/>
                    </a:cubicBezTo>
                    <a:cubicBezTo>
                      <a:pt x="4906" y="2103"/>
                      <a:pt x="4646" y="2019"/>
                      <a:pt x="4555" y="1844"/>
                    </a:cubicBezTo>
                    <a:cubicBezTo>
                      <a:pt x="4555" y="1669"/>
                      <a:pt x="4646" y="1493"/>
                      <a:pt x="4646" y="1318"/>
                    </a:cubicBezTo>
                    <a:cubicBezTo>
                      <a:pt x="4646" y="1227"/>
                      <a:pt x="4555" y="1143"/>
                      <a:pt x="4471" y="1052"/>
                    </a:cubicBezTo>
                    <a:cubicBezTo>
                      <a:pt x="4296" y="968"/>
                      <a:pt x="4030" y="793"/>
                      <a:pt x="3854" y="617"/>
                    </a:cubicBezTo>
                    <a:cubicBezTo>
                      <a:pt x="3595" y="351"/>
                      <a:pt x="3245" y="92"/>
                      <a:pt x="2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9"/>
              <p:cNvSpPr/>
              <p:nvPr/>
            </p:nvSpPr>
            <p:spPr>
              <a:xfrm>
                <a:off x="7803806" y="3754115"/>
                <a:ext cx="326187" cy="289025"/>
              </a:xfrm>
              <a:custGeom>
                <a:rect b="b" l="l" r="r" t="t"/>
                <a:pathLst>
                  <a:path extrusionOk="0" h="4657" w="5256">
                    <a:moveTo>
                      <a:pt x="2831" y="64"/>
                    </a:moveTo>
                    <a:cubicBezTo>
                      <a:pt x="2909" y="64"/>
                      <a:pt x="2986" y="75"/>
                      <a:pt x="3063" y="102"/>
                    </a:cubicBezTo>
                    <a:cubicBezTo>
                      <a:pt x="3329" y="186"/>
                      <a:pt x="3588" y="277"/>
                      <a:pt x="3763" y="452"/>
                    </a:cubicBezTo>
                    <a:cubicBezTo>
                      <a:pt x="4030" y="627"/>
                      <a:pt x="4205" y="887"/>
                      <a:pt x="4464" y="1062"/>
                    </a:cubicBezTo>
                    <a:cubicBezTo>
                      <a:pt x="4555" y="1153"/>
                      <a:pt x="4639" y="1237"/>
                      <a:pt x="4730" y="1412"/>
                    </a:cubicBezTo>
                    <a:cubicBezTo>
                      <a:pt x="4730" y="1503"/>
                      <a:pt x="4639" y="1587"/>
                      <a:pt x="4639" y="1763"/>
                    </a:cubicBezTo>
                    <a:cubicBezTo>
                      <a:pt x="4555" y="1938"/>
                      <a:pt x="4730" y="2029"/>
                      <a:pt x="4905" y="2113"/>
                    </a:cubicBezTo>
                    <a:cubicBezTo>
                      <a:pt x="4990" y="2204"/>
                      <a:pt x="5081" y="2204"/>
                      <a:pt x="5165" y="2379"/>
                    </a:cubicBezTo>
                    <a:cubicBezTo>
                      <a:pt x="5165" y="2463"/>
                      <a:pt x="5165" y="2639"/>
                      <a:pt x="5081" y="2730"/>
                    </a:cubicBezTo>
                    <a:cubicBezTo>
                      <a:pt x="4905" y="3164"/>
                      <a:pt x="4730" y="3690"/>
                      <a:pt x="4464" y="4040"/>
                    </a:cubicBezTo>
                    <a:cubicBezTo>
                      <a:pt x="4289" y="4215"/>
                      <a:pt x="4114" y="4390"/>
                      <a:pt x="3938" y="4482"/>
                    </a:cubicBezTo>
                    <a:cubicBezTo>
                      <a:pt x="3679" y="4566"/>
                      <a:pt x="3329" y="4566"/>
                      <a:pt x="3063" y="4566"/>
                    </a:cubicBezTo>
                    <a:cubicBezTo>
                      <a:pt x="2453" y="4566"/>
                      <a:pt x="1927" y="4482"/>
                      <a:pt x="1402" y="4215"/>
                    </a:cubicBezTo>
                    <a:cubicBezTo>
                      <a:pt x="1135" y="4131"/>
                      <a:pt x="876" y="4040"/>
                      <a:pt x="610" y="3865"/>
                    </a:cubicBezTo>
                    <a:cubicBezTo>
                      <a:pt x="526" y="3865"/>
                      <a:pt x="526" y="3781"/>
                      <a:pt x="435" y="3781"/>
                    </a:cubicBezTo>
                    <a:cubicBezTo>
                      <a:pt x="435" y="3781"/>
                      <a:pt x="351" y="3781"/>
                      <a:pt x="351" y="3690"/>
                    </a:cubicBezTo>
                    <a:lnTo>
                      <a:pt x="260" y="3690"/>
                    </a:lnTo>
                    <a:lnTo>
                      <a:pt x="260" y="3606"/>
                    </a:lnTo>
                    <a:cubicBezTo>
                      <a:pt x="175" y="3339"/>
                      <a:pt x="175" y="3080"/>
                      <a:pt x="84" y="2814"/>
                    </a:cubicBezTo>
                    <a:lnTo>
                      <a:pt x="84" y="2730"/>
                    </a:lnTo>
                    <a:cubicBezTo>
                      <a:pt x="351" y="2288"/>
                      <a:pt x="701" y="1763"/>
                      <a:pt x="1051" y="1328"/>
                    </a:cubicBezTo>
                    <a:cubicBezTo>
                      <a:pt x="1227" y="1153"/>
                      <a:pt x="1402" y="887"/>
                      <a:pt x="1661" y="712"/>
                    </a:cubicBezTo>
                    <a:cubicBezTo>
                      <a:pt x="1836" y="536"/>
                      <a:pt x="2011" y="361"/>
                      <a:pt x="2278" y="186"/>
                    </a:cubicBezTo>
                    <a:cubicBezTo>
                      <a:pt x="2460" y="127"/>
                      <a:pt x="2647" y="64"/>
                      <a:pt x="2831" y="64"/>
                    </a:cubicBezTo>
                    <a:close/>
                    <a:moveTo>
                      <a:pt x="2845" y="0"/>
                    </a:moveTo>
                    <a:cubicBezTo>
                      <a:pt x="2801" y="0"/>
                      <a:pt x="2757" y="4"/>
                      <a:pt x="2712" y="11"/>
                    </a:cubicBezTo>
                    <a:cubicBezTo>
                      <a:pt x="2102" y="102"/>
                      <a:pt x="1752" y="536"/>
                      <a:pt x="1402" y="887"/>
                    </a:cubicBezTo>
                    <a:cubicBezTo>
                      <a:pt x="960" y="1328"/>
                      <a:pt x="610" y="1854"/>
                      <a:pt x="260" y="2379"/>
                    </a:cubicBezTo>
                    <a:cubicBezTo>
                      <a:pt x="175" y="2463"/>
                      <a:pt x="84" y="2555"/>
                      <a:pt x="0" y="2730"/>
                    </a:cubicBezTo>
                    <a:cubicBezTo>
                      <a:pt x="84" y="2989"/>
                      <a:pt x="84" y="3255"/>
                      <a:pt x="175" y="3515"/>
                    </a:cubicBezTo>
                    <a:lnTo>
                      <a:pt x="175" y="3690"/>
                    </a:lnTo>
                    <a:lnTo>
                      <a:pt x="260" y="3781"/>
                    </a:lnTo>
                    <a:cubicBezTo>
                      <a:pt x="526" y="3865"/>
                      <a:pt x="785" y="4040"/>
                      <a:pt x="1051" y="4131"/>
                    </a:cubicBezTo>
                    <a:cubicBezTo>
                      <a:pt x="1577" y="4390"/>
                      <a:pt x="2187" y="4566"/>
                      <a:pt x="2712" y="4657"/>
                    </a:cubicBezTo>
                    <a:cubicBezTo>
                      <a:pt x="3238" y="4657"/>
                      <a:pt x="3854" y="4657"/>
                      <a:pt x="4289" y="4306"/>
                    </a:cubicBezTo>
                    <a:cubicBezTo>
                      <a:pt x="4639" y="3956"/>
                      <a:pt x="4905" y="3515"/>
                      <a:pt x="5081" y="3080"/>
                    </a:cubicBezTo>
                    <a:cubicBezTo>
                      <a:pt x="5081" y="2905"/>
                      <a:pt x="5165" y="2814"/>
                      <a:pt x="5165" y="2730"/>
                    </a:cubicBezTo>
                    <a:cubicBezTo>
                      <a:pt x="5256" y="2555"/>
                      <a:pt x="5256" y="2463"/>
                      <a:pt x="5256" y="2379"/>
                    </a:cubicBezTo>
                    <a:cubicBezTo>
                      <a:pt x="5165" y="2113"/>
                      <a:pt x="4905" y="2113"/>
                      <a:pt x="4730" y="1938"/>
                    </a:cubicBezTo>
                    <a:cubicBezTo>
                      <a:pt x="4555" y="1763"/>
                      <a:pt x="4814" y="1503"/>
                      <a:pt x="4730" y="1237"/>
                    </a:cubicBezTo>
                    <a:lnTo>
                      <a:pt x="4464" y="978"/>
                    </a:lnTo>
                    <a:cubicBezTo>
                      <a:pt x="4380" y="887"/>
                      <a:pt x="4205" y="803"/>
                      <a:pt x="4114" y="712"/>
                    </a:cubicBezTo>
                    <a:cubicBezTo>
                      <a:pt x="3716" y="391"/>
                      <a:pt x="3313" y="0"/>
                      <a:pt x="2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9"/>
              <p:cNvSpPr/>
              <p:nvPr/>
            </p:nvSpPr>
            <p:spPr>
              <a:xfrm>
                <a:off x="7814667" y="3895304"/>
                <a:ext cx="217520" cy="60883"/>
              </a:xfrm>
              <a:custGeom>
                <a:rect b="b" l="l" r="r" t="t"/>
                <a:pathLst>
                  <a:path extrusionOk="0" h="981" w="3505">
                    <a:moveTo>
                      <a:pt x="3145" y="1"/>
                    </a:moveTo>
                    <a:cubicBezTo>
                      <a:pt x="2040" y="1"/>
                      <a:pt x="949" y="348"/>
                      <a:pt x="0" y="980"/>
                    </a:cubicBezTo>
                    <a:lnTo>
                      <a:pt x="3504" y="13"/>
                    </a:lnTo>
                    <a:cubicBezTo>
                      <a:pt x="3384" y="5"/>
                      <a:pt x="3265" y="1"/>
                      <a:pt x="3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9"/>
              <p:cNvSpPr/>
              <p:nvPr/>
            </p:nvSpPr>
            <p:spPr>
              <a:xfrm>
                <a:off x="7809019" y="3890898"/>
                <a:ext cx="228381" cy="65290"/>
              </a:xfrm>
              <a:custGeom>
                <a:rect b="b" l="l" r="r" t="t"/>
                <a:pathLst>
                  <a:path extrusionOk="0" h="1052" w="3680">
                    <a:moveTo>
                      <a:pt x="3595" y="0"/>
                    </a:moveTo>
                    <a:cubicBezTo>
                      <a:pt x="2628" y="0"/>
                      <a:pt x="1668" y="175"/>
                      <a:pt x="792" y="610"/>
                    </a:cubicBezTo>
                    <a:cubicBezTo>
                      <a:pt x="526" y="701"/>
                      <a:pt x="267" y="785"/>
                      <a:pt x="91" y="960"/>
                    </a:cubicBezTo>
                    <a:cubicBezTo>
                      <a:pt x="0" y="960"/>
                      <a:pt x="91" y="1051"/>
                      <a:pt x="91" y="1051"/>
                    </a:cubicBezTo>
                    <a:cubicBezTo>
                      <a:pt x="876" y="526"/>
                      <a:pt x="1843" y="175"/>
                      <a:pt x="2803" y="84"/>
                    </a:cubicBezTo>
                    <a:lnTo>
                      <a:pt x="3595" y="84"/>
                    </a:lnTo>
                    <a:cubicBezTo>
                      <a:pt x="3679" y="84"/>
                      <a:pt x="3679" y="0"/>
                      <a:pt x="3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9"/>
              <p:cNvSpPr/>
              <p:nvPr/>
            </p:nvSpPr>
            <p:spPr>
              <a:xfrm>
                <a:off x="7814667" y="3841745"/>
                <a:ext cx="108791" cy="114443"/>
              </a:xfrm>
              <a:custGeom>
                <a:rect b="b" l="l" r="r" t="t"/>
                <a:pathLst>
                  <a:path extrusionOk="0" h="1844" w="1753">
                    <a:moveTo>
                      <a:pt x="1752" y="0"/>
                    </a:moveTo>
                    <a:lnTo>
                      <a:pt x="1752" y="0"/>
                    </a:lnTo>
                    <a:cubicBezTo>
                      <a:pt x="1052" y="442"/>
                      <a:pt x="435" y="1051"/>
                      <a:pt x="0" y="1843"/>
                    </a:cubicBezTo>
                    <a:lnTo>
                      <a:pt x="17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9"/>
              <p:cNvSpPr/>
              <p:nvPr/>
            </p:nvSpPr>
            <p:spPr>
              <a:xfrm>
                <a:off x="7809019" y="3841745"/>
                <a:ext cx="119652" cy="114443"/>
              </a:xfrm>
              <a:custGeom>
                <a:rect b="b" l="l" r="r" t="t"/>
                <a:pathLst>
                  <a:path extrusionOk="0" h="1844" w="1928">
                    <a:moveTo>
                      <a:pt x="1843" y="0"/>
                    </a:moveTo>
                    <a:cubicBezTo>
                      <a:pt x="1143" y="442"/>
                      <a:pt x="442" y="1051"/>
                      <a:pt x="91" y="1752"/>
                    </a:cubicBezTo>
                    <a:cubicBezTo>
                      <a:pt x="0" y="1843"/>
                      <a:pt x="91" y="1843"/>
                      <a:pt x="91" y="1843"/>
                    </a:cubicBezTo>
                    <a:cubicBezTo>
                      <a:pt x="526" y="1051"/>
                      <a:pt x="1143" y="442"/>
                      <a:pt x="1927" y="91"/>
                    </a:cubicBezTo>
                    <a:cubicBezTo>
                      <a:pt x="1927" y="0"/>
                      <a:pt x="1927" y="0"/>
                      <a:pt x="1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9"/>
              <p:cNvSpPr/>
              <p:nvPr/>
            </p:nvSpPr>
            <p:spPr>
              <a:xfrm>
                <a:off x="7814667" y="3948491"/>
                <a:ext cx="179229" cy="12909"/>
              </a:xfrm>
              <a:custGeom>
                <a:rect b="b" l="l" r="r" t="t"/>
                <a:pathLst>
                  <a:path extrusionOk="0" h="208" w="2888">
                    <a:moveTo>
                      <a:pt x="1303" y="1"/>
                    </a:moveTo>
                    <a:cubicBezTo>
                      <a:pt x="868" y="1"/>
                      <a:pt x="434" y="44"/>
                      <a:pt x="0" y="123"/>
                    </a:cubicBezTo>
                    <a:lnTo>
                      <a:pt x="2888" y="207"/>
                    </a:lnTo>
                    <a:cubicBezTo>
                      <a:pt x="2361" y="65"/>
                      <a:pt x="1832" y="1"/>
                      <a:pt x="1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9"/>
              <p:cNvSpPr/>
              <p:nvPr/>
            </p:nvSpPr>
            <p:spPr>
              <a:xfrm>
                <a:off x="7809019" y="3944829"/>
                <a:ext cx="190524" cy="22218"/>
              </a:xfrm>
              <a:custGeom>
                <a:rect b="b" l="l" r="r" t="t"/>
                <a:pathLst>
                  <a:path extrusionOk="0" h="358" w="3070">
                    <a:moveTo>
                      <a:pt x="1106" y="1"/>
                    </a:moveTo>
                    <a:cubicBezTo>
                      <a:pt x="768" y="1"/>
                      <a:pt x="429" y="30"/>
                      <a:pt x="91" y="91"/>
                    </a:cubicBezTo>
                    <a:cubicBezTo>
                      <a:pt x="0" y="91"/>
                      <a:pt x="91" y="182"/>
                      <a:pt x="91" y="182"/>
                    </a:cubicBezTo>
                    <a:cubicBezTo>
                      <a:pt x="434" y="120"/>
                      <a:pt x="777" y="90"/>
                      <a:pt x="1121" y="90"/>
                    </a:cubicBezTo>
                    <a:cubicBezTo>
                      <a:pt x="1741" y="90"/>
                      <a:pt x="2361" y="186"/>
                      <a:pt x="2979" y="357"/>
                    </a:cubicBezTo>
                    <a:cubicBezTo>
                      <a:pt x="3070" y="357"/>
                      <a:pt x="3070" y="266"/>
                      <a:pt x="2979" y="266"/>
                    </a:cubicBezTo>
                    <a:cubicBezTo>
                      <a:pt x="2356" y="98"/>
                      <a:pt x="1731" y="1"/>
                      <a:pt x="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9"/>
              <p:cNvSpPr/>
              <p:nvPr/>
            </p:nvSpPr>
            <p:spPr>
              <a:xfrm>
                <a:off x="7738579" y="3999567"/>
                <a:ext cx="293606" cy="298893"/>
              </a:xfrm>
              <a:custGeom>
                <a:rect b="b" l="l" r="r" t="t"/>
                <a:pathLst>
                  <a:path extrusionOk="0" h="4816" w="4731">
                    <a:moveTo>
                      <a:pt x="1226" y="1"/>
                    </a:moveTo>
                    <a:lnTo>
                      <a:pt x="351" y="435"/>
                    </a:lnTo>
                    <a:cubicBezTo>
                      <a:pt x="84" y="1402"/>
                      <a:pt x="0" y="2362"/>
                      <a:pt x="259" y="3330"/>
                    </a:cubicBezTo>
                    <a:cubicBezTo>
                      <a:pt x="351" y="3680"/>
                      <a:pt x="526" y="4030"/>
                      <a:pt x="785" y="4290"/>
                    </a:cubicBezTo>
                    <a:cubicBezTo>
                      <a:pt x="1226" y="4731"/>
                      <a:pt x="2011" y="4815"/>
                      <a:pt x="2712" y="4815"/>
                    </a:cubicBezTo>
                    <a:cubicBezTo>
                      <a:pt x="2887" y="4815"/>
                      <a:pt x="3153" y="4815"/>
                      <a:pt x="3238" y="4640"/>
                    </a:cubicBezTo>
                    <a:cubicBezTo>
                      <a:pt x="3329" y="4465"/>
                      <a:pt x="3238" y="4205"/>
                      <a:pt x="3413" y="4114"/>
                    </a:cubicBezTo>
                    <a:cubicBezTo>
                      <a:pt x="3500" y="4072"/>
                      <a:pt x="3611" y="4072"/>
                      <a:pt x="3710" y="4072"/>
                    </a:cubicBezTo>
                    <a:cubicBezTo>
                      <a:pt x="3809" y="4072"/>
                      <a:pt x="3896" y="4072"/>
                      <a:pt x="3938" y="4030"/>
                    </a:cubicBezTo>
                    <a:cubicBezTo>
                      <a:pt x="4029" y="3939"/>
                      <a:pt x="4114" y="3855"/>
                      <a:pt x="4114" y="3764"/>
                    </a:cubicBezTo>
                    <a:cubicBezTo>
                      <a:pt x="4205" y="3505"/>
                      <a:pt x="4289" y="3330"/>
                      <a:pt x="4380" y="3063"/>
                    </a:cubicBezTo>
                    <a:cubicBezTo>
                      <a:pt x="4555" y="2713"/>
                      <a:pt x="4730" y="2278"/>
                      <a:pt x="4639" y="1837"/>
                    </a:cubicBezTo>
                    <a:cubicBezTo>
                      <a:pt x="4464" y="1402"/>
                      <a:pt x="4029" y="1052"/>
                      <a:pt x="3588" y="877"/>
                    </a:cubicBezTo>
                    <a:cubicBezTo>
                      <a:pt x="2803" y="435"/>
                      <a:pt x="2011" y="176"/>
                      <a:pt x="12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9"/>
              <p:cNvSpPr/>
              <p:nvPr/>
            </p:nvSpPr>
            <p:spPr>
              <a:xfrm>
                <a:off x="7743793" y="3997085"/>
                <a:ext cx="293606" cy="305596"/>
              </a:xfrm>
              <a:custGeom>
                <a:rect b="b" l="l" r="r" t="t"/>
                <a:pathLst>
                  <a:path extrusionOk="0" h="4924" w="4731">
                    <a:moveTo>
                      <a:pt x="1071" y="46"/>
                    </a:moveTo>
                    <a:cubicBezTo>
                      <a:pt x="1679" y="220"/>
                      <a:pt x="2200" y="393"/>
                      <a:pt x="2803" y="567"/>
                    </a:cubicBezTo>
                    <a:cubicBezTo>
                      <a:pt x="3069" y="651"/>
                      <a:pt x="3329" y="826"/>
                      <a:pt x="3595" y="917"/>
                    </a:cubicBezTo>
                    <a:cubicBezTo>
                      <a:pt x="3770" y="1092"/>
                      <a:pt x="3945" y="1176"/>
                      <a:pt x="4121" y="1351"/>
                    </a:cubicBezTo>
                    <a:cubicBezTo>
                      <a:pt x="4296" y="1527"/>
                      <a:pt x="4471" y="1702"/>
                      <a:pt x="4555" y="1968"/>
                    </a:cubicBezTo>
                    <a:cubicBezTo>
                      <a:pt x="4555" y="2227"/>
                      <a:pt x="4471" y="2578"/>
                      <a:pt x="4380" y="2844"/>
                    </a:cubicBezTo>
                    <a:cubicBezTo>
                      <a:pt x="4296" y="3103"/>
                      <a:pt x="4205" y="3370"/>
                      <a:pt x="4030" y="3720"/>
                    </a:cubicBezTo>
                    <a:cubicBezTo>
                      <a:pt x="4030" y="3804"/>
                      <a:pt x="3945" y="3979"/>
                      <a:pt x="3854" y="4070"/>
                    </a:cubicBezTo>
                    <a:lnTo>
                      <a:pt x="3504" y="4070"/>
                    </a:lnTo>
                    <a:cubicBezTo>
                      <a:pt x="3245" y="4070"/>
                      <a:pt x="3245" y="4245"/>
                      <a:pt x="3154" y="4505"/>
                    </a:cubicBezTo>
                    <a:cubicBezTo>
                      <a:pt x="3154" y="4596"/>
                      <a:pt x="3154" y="4680"/>
                      <a:pt x="3069" y="4771"/>
                    </a:cubicBezTo>
                    <a:cubicBezTo>
                      <a:pt x="2978" y="4855"/>
                      <a:pt x="2803" y="4855"/>
                      <a:pt x="2719" y="4855"/>
                    </a:cubicBezTo>
                    <a:cubicBezTo>
                      <a:pt x="2194" y="4855"/>
                      <a:pt x="1752" y="4771"/>
                      <a:pt x="1318" y="4680"/>
                    </a:cubicBezTo>
                    <a:cubicBezTo>
                      <a:pt x="1051" y="4596"/>
                      <a:pt x="876" y="4421"/>
                      <a:pt x="701" y="4245"/>
                    </a:cubicBezTo>
                    <a:cubicBezTo>
                      <a:pt x="526" y="4070"/>
                      <a:pt x="351" y="3804"/>
                      <a:pt x="267" y="3545"/>
                    </a:cubicBezTo>
                    <a:cubicBezTo>
                      <a:pt x="91" y="3019"/>
                      <a:pt x="91" y="2402"/>
                      <a:pt x="91" y="1793"/>
                    </a:cubicBezTo>
                    <a:cubicBezTo>
                      <a:pt x="91" y="1527"/>
                      <a:pt x="175" y="1176"/>
                      <a:pt x="175" y="917"/>
                    </a:cubicBezTo>
                    <a:cubicBezTo>
                      <a:pt x="175" y="826"/>
                      <a:pt x="267" y="742"/>
                      <a:pt x="267" y="651"/>
                    </a:cubicBezTo>
                    <a:lnTo>
                      <a:pt x="267" y="567"/>
                    </a:lnTo>
                    <a:lnTo>
                      <a:pt x="267" y="475"/>
                    </a:lnTo>
                    <a:lnTo>
                      <a:pt x="351" y="475"/>
                    </a:lnTo>
                    <a:cubicBezTo>
                      <a:pt x="617" y="300"/>
                      <a:pt x="792" y="216"/>
                      <a:pt x="1051" y="125"/>
                    </a:cubicBezTo>
                    <a:cubicBezTo>
                      <a:pt x="1051" y="75"/>
                      <a:pt x="1051" y="55"/>
                      <a:pt x="1071" y="46"/>
                    </a:cubicBezTo>
                    <a:close/>
                    <a:moveTo>
                      <a:pt x="1115" y="0"/>
                    </a:moveTo>
                    <a:cubicBezTo>
                      <a:pt x="1102" y="0"/>
                      <a:pt x="1082" y="11"/>
                      <a:pt x="1051" y="41"/>
                    </a:cubicBezTo>
                    <a:cubicBezTo>
                      <a:pt x="876" y="125"/>
                      <a:pt x="617" y="216"/>
                      <a:pt x="442" y="391"/>
                    </a:cubicBezTo>
                    <a:lnTo>
                      <a:pt x="267" y="391"/>
                    </a:lnTo>
                    <a:cubicBezTo>
                      <a:pt x="267" y="475"/>
                      <a:pt x="267" y="475"/>
                      <a:pt x="175" y="475"/>
                    </a:cubicBezTo>
                    <a:cubicBezTo>
                      <a:pt x="175" y="826"/>
                      <a:pt x="91" y="1092"/>
                      <a:pt x="91" y="1442"/>
                    </a:cubicBezTo>
                    <a:cubicBezTo>
                      <a:pt x="0" y="2052"/>
                      <a:pt x="0" y="2669"/>
                      <a:pt x="175" y="3278"/>
                    </a:cubicBezTo>
                    <a:cubicBezTo>
                      <a:pt x="267" y="3804"/>
                      <a:pt x="526" y="4245"/>
                      <a:pt x="967" y="4596"/>
                    </a:cubicBezTo>
                    <a:cubicBezTo>
                      <a:pt x="1402" y="4771"/>
                      <a:pt x="1927" y="4855"/>
                      <a:pt x="2369" y="4855"/>
                    </a:cubicBezTo>
                    <a:cubicBezTo>
                      <a:pt x="2498" y="4901"/>
                      <a:pt x="2630" y="4923"/>
                      <a:pt x="2751" y="4923"/>
                    </a:cubicBezTo>
                    <a:cubicBezTo>
                      <a:pt x="2872" y="4923"/>
                      <a:pt x="2982" y="4901"/>
                      <a:pt x="3069" y="4855"/>
                    </a:cubicBezTo>
                    <a:cubicBezTo>
                      <a:pt x="3245" y="4680"/>
                      <a:pt x="3245" y="4421"/>
                      <a:pt x="3329" y="4245"/>
                    </a:cubicBezTo>
                    <a:cubicBezTo>
                      <a:pt x="3374" y="4112"/>
                      <a:pt x="3485" y="4090"/>
                      <a:pt x="3606" y="4090"/>
                    </a:cubicBezTo>
                    <a:cubicBezTo>
                      <a:pt x="3668" y="4090"/>
                      <a:pt x="3734" y="4096"/>
                      <a:pt x="3795" y="4096"/>
                    </a:cubicBezTo>
                    <a:cubicBezTo>
                      <a:pt x="3851" y="4096"/>
                      <a:pt x="3903" y="4090"/>
                      <a:pt x="3945" y="4070"/>
                    </a:cubicBezTo>
                    <a:cubicBezTo>
                      <a:pt x="4030" y="3979"/>
                      <a:pt x="4030" y="3895"/>
                      <a:pt x="4121" y="3720"/>
                    </a:cubicBezTo>
                    <a:cubicBezTo>
                      <a:pt x="4121" y="3629"/>
                      <a:pt x="4205" y="3454"/>
                      <a:pt x="4296" y="3278"/>
                    </a:cubicBezTo>
                    <a:cubicBezTo>
                      <a:pt x="4471" y="2753"/>
                      <a:pt x="4730" y="2143"/>
                      <a:pt x="4471" y="1618"/>
                    </a:cubicBezTo>
                    <a:cubicBezTo>
                      <a:pt x="4205" y="1176"/>
                      <a:pt x="3679" y="917"/>
                      <a:pt x="3245" y="742"/>
                    </a:cubicBezTo>
                    <a:cubicBezTo>
                      <a:pt x="2719" y="475"/>
                      <a:pt x="2102" y="300"/>
                      <a:pt x="1577" y="125"/>
                    </a:cubicBezTo>
                    <a:cubicBezTo>
                      <a:pt x="1402" y="41"/>
                      <a:pt x="1227" y="41"/>
                      <a:pt x="1142" y="41"/>
                    </a:cubicBezTo>
                    <a:cubicBezTo>
                      <a:pt x="1142" y="41"/>
                      <a:pt x="1142" y="0"/>
                      <a:pt x="11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9"/>
              <p:cNvSpPr/>
              <p:nvPr/>
            </p:nvSpPr>
            <p:spPr>
              <a:xfrm>
                <a:off x="7787235" y="4015703"/>
                <a:ext cx="125361" cy="190532"/>
              </a:xfrm>
              <a:custGeom>
                <a:rect b="b" l="l" r="r" t="t"/>
                <a:pathLst>
                  <a:path extrusionOk="0" h="3070" w="2020">
                    <a:moveTo>
                      <a:pt x="1" y="0"/>
                    </a:moveTo>
                    <a:lnTo>
                      <a:pt x="2019" y="3070"/>
                    </a:lnTo>
                    <a:cubicBezTo>
                      <a:pt x="1669" y="1843"/>
                      <a:pt x="968" y="79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9"/>
              <p:cNvSpPr/>
              <p:nvPr/>
            </p:nvSpPr>
            <p:spPr>
              <a:xfrm>
                <a:off x="7783760" y="4013345"/>
                <a:ext cx="128837" cy="192890"/>
              </a:xfrm>
              <a:custGeom>
                <a:rect b="b" l="l" r="r" t="t"/>
                <a:pathLst>
                  <a:path extrusionOk="0" h="3108" w="2076">
                    <a:moveTo>
                      <a:pt x="38" y="1"/>
                    </a:moveTo>
                    <a:cubicBezTo>
                      <a:pt x="20" y="1"/>
                      <a:pt x="1" y="38"/>
                      <a:pt x="57" y="38"/>
                    </a:cubicBezTo>
                    <a:cubicBezTo>
                      <a:pt x="57" y="10"/>
                      <a:pt x="48" y="1"/>
                      <a:pt x="38" y="1"/>
                    </a:cubicBezTo>
                    <a:close/>
                    <a:moveTo>
                      <a:pt x="57" y="38"/>
                    </a:moveTo>
                    <a:lnTo>
                      <a:pt x="57" y="38"/>
                    </a:lnTo>
                    <a:cubicBezTo>
                      <a:pt x="758" y="655"/>
                      <a:pt x="1374" y="1440"/>
                      <a:pt x="1725" y="2316"/>
                    </a:cubicBezTo>
                    <a:lnTo>
                      <a:pt x="1984" y="3108"/>
                    </a:lnTo>
                    <a:lnTo>
                      <a:pt x="2075" y="3108"/>
                    </a:lnTo>
                    <a:cubicBezTo>
                      <a:pt x="1809" y="2140"/>
                      <a:pt x="1374" y="1265"/>
                      <a:pt x="674" y="564"/>
                    </a:cubicBezTo>
                    <a:cubicBezTo>
                      <a:pt x="498" y="389"/>
                      <a:pt x="323" y="213"/>
                      <a:pt x="57" y="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9"/>
              <p:cNvSpPr/>
              <p:nvPr/>
            </p:nvSpPr>
            <p:spPr>
              <a:xfrm>
                <a:off x="7787235" y="4015703"/>
                <a:ext cx="136222" cy="70937"/>
              </a:xfrm>
              <a:custGeom>
                <a:rect b="b" l="l" r="r" t="t"/>
                <a:pathLst>
                  <a:path extrusionOk="0" h="1143" w="2195">
                    <a:moveTo>
                      <a:pt x="1" y="0"/>
                    </a:moveTo>
                    <a:lnTo>
                      <a:pt x="2194" y="1142"/>
                    </a:lnTo>
                    <a:cubicBezTo>
                      <a:pt x="1578" y="526"/>
                      <a:pt x="793" y="17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9"/>
              <p:cNvSpPr/>
              <p:nvPr/>
            </p:nvSpPr>
            <p:spPr>
              <a:xfrm>
                <a:off x="7787235" y="4015703"/>
                <a:ext cx="141435" cy="73234"/>
              </a:xfrm>
              <a:custGeom>
                <a:rect b="b" l="l" r="r" t="t"/>
                <a:pathLst>
                  <a:path extrusionOk="0" h="1180" w="2279">
                    <a:moveTo>
                      <a:pt x="1" y="0"/>
                    </a:moveTo>
                    <a:cubicBezTo>
                      <a:pt x="793" y="175"/>
                      <a:pt x="1578" y="617"/>
                      <a:pt x="2194" y="1142"/>
                    </a:cubicBezTo>
                    <a:cubicBezTo>
                      <a:pt x="2194" y="1171"/>
                      <a:pt x="2204" y="1180"/>
                      <a:pt x="2216" y="1180"/>
                    </a:cubicBezTo>
                    <a:cubicBezTo>
                      <a:pt x="2241" y="1180"/>
                      <a:pt x="2278" y="1142"/>
                      <a:pt x="2278" y="1142"/>
                    </a:cubicBezTo>
                    <a:cubicBezTo>
                      <a:pt x="1578" y="526"/>
                      <a:pt x="793" y="9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9"/>
              <p:cNvSpPr/>
              <p:nvPr/>
            </p:nvSpPr>
            <p:spPr>
              <a:xfrm>
                <a:off x="7787235" y="4015703"/>
                <a:ext cx="43566" cy="174023"/>
              </a:xfrm>
              <a:custGeom>
                <a:rect b="b" l="l" r="r" t="t"/>
                <a:pathLst>
                  <a:path extrusionOk="0" h="2804" w="702">
                    <a:moveTo>
                      <a:pt x="1" y="0"/>
                    </a:moveTo>
                    <a:lnTo>
                      <a:pt x="702" y="2803"/>
                    </a:lnTo>
                    <a:cubicBezTo>
                      <a:pt x="702" y="1843"/>
                      <a:pt x="442" y="87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9"/>
              <p:cNvSpPr/>
              <p:nvPr/>
            </p:nvSpPr>
            <p:spPr>
              <a:xfrm>
                <a:off x="7782022" y="4013345"/>
                <a:ext cx="54427" cy="178864"/>
              </a:xfrm>
              <a:custGeom>
                <a:rect b="b" l="l" r="r" t="t"/>
                <a:pathLst>
                  <a:path extrusionOk="0" h="2882" w="877">
                    <a:moveTo>
                      <a:pt x="63" y="1"/>
                    </a:moveTo>
                    <a:cubicBezTo>
                      <a:pt x="38" y="1"/>
                      <a:pt x="1" y="38"/>
                      <a:pt x="1" y="38"/>
                    </a:cubicBezTo>
                    <a:cubicBezTo>
                      <a:pt x="526" y="914"/>
                      <a:pt x="786" y="1881"/>
                      <a:pt x="786" y="2841"/>
                    </a:cubicBezTo>
                    <a:cubicBezTo>
                      <a:pt x="786" y="2841"/>
                      <a:pt x="826" y="2882"/>
                      <a:pt x="853" y="2882"/>
                    </a:cubicBezTo>
                    <a:cubicBezTo>
                      <a:pt x="867" y="2882"/>
                      <a:pt x="877" y="2872"/>
                      <a:pt x="877" y="2841"/>
                    </a:cubicBezTo>
                    <a:cubicBezTo>
                      <a:pt x="786" y="1881"/>
                      <a:pt x="526" y="914"/>
                      <a:pt x="85" y="38"/>
                    </a:cubicBezTo>
                    <a:cubicBezTo>
                      <a:pt x="85" y="10"/>
                      <a:pt x="76"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9"/>
              <p:cNvSpPr/>
              <p:nvPr/>
            </p:nvSpPr>
            <p:spPr>
              <a:xfrm>
                <a:off x="7461104" y="3988707"/>
                <a:ext cx="288393" cy="288901"/>
              </a:xfrm>
              <a:custGeom>
                <a:rect b="b" l="l" r="r" t="t"/>
                <a:pathLst>
                  <a:path extrusionOk="0" h="4655" w="4647">
                    <a:moveTo>
                      <a:pt x="3855" y="1"/>
                    </a:moveTo>
                    <a:cubicBezTo>
                      <a:pt x="2894" y="1"/>
                      <a:pt x="1927" y="260"/>
                      <a:pt x="1052" y="786"/>
                    </a:cubicBezTo>
                    <a:cubicBezTo>
                      <a:pt x="792" y="961"/>
                      <a:pt x="526" y="1227"/>
                      <a:pt x="351" y="1577"/>
                    </a:cubicBezTo>
                    <a:cubicBezTo>
                      <a:pt x="0" y="2187"/>
                      <a:pt x="176" y="2888"/>
                      <a:pt x="442" y="3589"/>
                    </a:cubicBezTo>
                    <a:cubicBezTo>
                      <a:pt x="442" y="3764"/>
                      <a:pt x="526" y="3939"/>
                      <a:pt x="701" y="4030"/>
                    </a:cubicBezTo>
                    <a:cubicBezTo>
                      <a:pt x="737" y="4047"/>
                      <a:pt x="777" y="4054"/>
                      <a:pt x="819" y="4054"/>
                    </a:cubicBezTo>
                    <a:cubicBezTo>
                      <a:pt x="937" y="4054"/>
                      <a:pt x="1073" y="4003"/>
                      <a:pt x="1192" y="4003"/>
                    </a:cubicBezTo>
                    <a:cubicBezTo>
                      <a:pt x="1237" y="4003"/>
                      <a:pt x="1280" y="4010"/>
                      <a:pt x="1318" y="4030"/>
                    </a:cubicBezTo>
                    <a:cubicBezTo>
                      <a:pt x="1493" y="4114"/>
                      <a:pt x="1493" y="4380"/>
                      <a:pt x="1577" y="4465"/>
                    </a:cubicBezTo>
                    <a:cubicBezTo>
                      <a:pt x="1668" y="4556"/>
                      <a:pt x="1752" y="4556"/>
                      <a:pt x="1843" y="4556"/>
                    </a:cubicBezTo>
                    <a:cubicBezTo>
                      <a:pt x="2103" y="4640"/>
                      <a:pt x="2369" y="4640"/>
                      <a:pt x="2628" y="4640"/>
                    </a:cubicBezTo>
                    <a:cubicBezTo>
                      <a:pt x="2808" y="4640"/>
                      <a:pt x="2986" y="4655"/>
                      <a:pt x="3158" y="4655"/>
                    </a:cubicBezTo>
                    <a:cubicBezTo>
                      <a:pt x="3409" y="4655"/>
                      <a:pt x="3646" y="4623"/>
                      <a:pt x="3855" y="4465"/>
                    </a:cubicBezTo>
                    <a:cubicBezTo>
                      <a:pt x="4296" y="4205"/>
                      <a:pt x="4380" y="3680"/>
                      <a:pt x="4471" y="3154"/>
                    </a:cubicBezTo>
                    <a:cubicBezTo>
                      <a:pt x="4555" y="2278"/>
                      <a:pt x="4646" y="1486"/>
                      <a:pt x="4555" y="610"/>
                    </a:cubicBezTo>
                    <a:lnTo>
                      <a:pt x="3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9"/>
              <p:cNvSpPr/>
              <p:nvPr/>
            </p:nvSpPr>
            <p:spPr>
              <a:xfrm>
                <a:off x="7470227" y="3983059"/>
                <a:ext cx="279270" cy="296783"/>
              </a:xfrm>
              <a:custGeom>
                <a:rect b="b" l="l" r="r" t="t"/>
                <a:pathLst>
                  <a:path extrusionOk="0" h="4782" w="4500">
                    <a:moveTo>
                      <a:pt x="3623" y="1"/>
                    </a:moveTo>
                    <a:cubicBezTo>
                      <a:pt x="3357" y="92"/>
                      <a:pt x="3098" y="92"/>
                      <a:pt x="2832" y="176"/>
                    </a:cubicBezTo>
                    <a:cubicBezTo>
                      <a:pt x="2222" y="267"/>
                      <a:pt x="1696" y="442"/>
                      <a:pt x="1171" y="701"/>
                    </a:cubicBezTo>
                    <a:cubicBezTo>
                      <a:pt x="729" y="968"/>
                      <a:pt x="295" y="1318"/>
                      <a:pt x="120" y="1844"/>
                    </a:cubicBezTo>
                    <a:cubicBezTo>
                      <a:pt x="88" y="1938"/>
                      <a:pt x="65" y="2034"/>
                      <a:pt x="50" y="2132"/>
                    </a:cubicBezTo>
                    <a:lnTo>
                      <a:pt x="50" y="2132"/>
                    </a:lnTo>
                    <a:cubicBezTo>
                      <a:pt x="133" y="1888"/>
                      <a:pt x="217" y="1655"/>
                      <a:pt x="379" y="1493"/>
                    </a:cubicBezTo>
                    <a:cubicBezTo>
                      <a:pt x="470" y="1227"/>
                      <a:pt x="729" y="1052"/>
                      <a:pt x="905" y="877"/>
                    </a:cubicBezTo>
                    <a:cubicBezTo>
                      <a:pt x="1430" y="617"/>
                      <a:pt x="1956" y="442"/>
                      <a:pt x="2481" y="267"/>
                    </a:cubicBezTo>
                    <a:cubicBezTo>
                      <a:pt x="2747" y="176"/>
                      <a:pt x="3007" y="176"/>
                      <a:pt x="3273" y="92"/>
                    </a:cubicBezTo>
                    <a:lnTo>
                      <a:pt x="3708" y="92"/>
                    </a:lnTo>
                    <a:cubicBezTo>
                      <a:pt x="3708" y="1"/>
                      <a:pt x="3708" y="1"/>
                      <a:pt x="3623" y="1"/>
                    </a:cubicBezTo>
                    <a:close/>
                    <a:moveTo>
                      <a:pt x="50" y="2132"/>
                    </a:moveTo>
                    <a:cubicBezTo>
                      <a:pt x="43" y="2153"/>
                      <a:pt x="36" y="2173"/>
                      <a:pt x="29" y="2194"/>
                    </a:cubicBezTo>
                    <a:cubicBezTo>
                      <a:pt x="29" y="2234"/>
                      <a:pt x="29" y="2273"/>
                      <a:pt x="29" y="2313"/>
                    </a:cubicBezTo>
                    <a:lnTo>
                      <a:pt x="29" y="2313"/>
                    </a:lnTo>
                    <a:cubicBezTo>
                      <a:pt x="33" y="2253"/>
                      <a:pt x="40" y="2192"/>
                      <a:pt x="50" y="2132"/>
                    </a:cubicBezTo>
                    <a:close/>
                    <a:moveTo>
                      <a:pt x="29" y="2313"/>
                    </a:moveTo>
                    <a:cubicBezTo>
                      <a:pt x="0" y="2713"/>
                      <a:pt x="79" y="3130"/>
                      <a:pt x="204" y="3504"/>
                    </a:cubicBezTo>
                    <a:cubicBezTo>
                      <a:pt x="204" y="3680"/>
                      <a:pt x="295" y="3946"/>
                      <a:pt x="470" y="4121"/>
                    </a:cubicBezTo>
                    <a:lnTo>
                      <a:pt x="1171" y="4121"/>
                    </a:lnTo>
                    <a:cubicBezTo>
                      <a:pt x="1080" y="4030"/>
                      <a:pt x="996" y="4030"/>
                      <a:pt x="905" y="4030"/>
                    </a:cubicBezTo>
                    <a:cubicBezTo>
                      <a:pt x="817" y="4076"/>
                      <a:pt x="752" y="4098"/>
                      <a:pt x="698" y="4098"/>
                    </a:cubicBezTo>
                    <a:cubicBezTo>
                      <a:pt x="644" y="4098"/>
                      <a:pt x="600" y="4076"/>
                      <a:pt x="554" y="4030"/>
                    </a:cubicBezTo>
                    <a:cubicBezTo>
                      <a:pt x="379" y="4030"/>
                      <a:pt x="379" y="3855"/>
                      <a:pt x="295" y="3771"/>
                    </a:cubicBezTo>
                    <a:cubicBezTo>
                      <a:pt x="204" y="3504"/>
                      <a:pt x="204" y="3245"/>
                      <a:pt x="120" y="2979"/>
                    </a:cubicBezTo>
                    <a:cubicBezTo>
                      <a:pt x="43" y="2759"/>
                      <a:pt x="31" y="2535"/>
                      <a:pt x="29" y="2313"/>
                    </a:cubicBezTo>
                    <a:close/>
                    <a:moveTo>
                      <a:pt x="3708" y="92"/>
                    </a:moveTo>
                    <a:cubicBezTo>
                      <a:pt x="3883" y="351"/>
                      <a:pt x="4149" y="526"/>
                      <a:pt x="4324" y="701"/>
                    </a:cubicBezTo>
                    <a:cubicBezTo>
                      <a:pt x="4408" y="1318"/>
                      <a:pt x="4408" y="1928"/>
                      <a:pt x="4408" y="2544"/>
                    </a:cubicBezTo>
                    <a:cubicBezTo>
                      <a:pt x="4324" y="2895"/>
                      <a:pt x="4324" y="3154"/>
                      <a:pt x="4233" y="3420"/>
                    </a:cubicBezTo>
                    <a:cubicBezTo>
                      <a:pt x="4233" y="3680"/>
                      <a:pt x="4149" y="3855"/>
                      <a:pt x="4058" y="4121"/>
                    </a:cubicBezTo>
                    <a:cubicBezTo>
                      <a:pt x="3974" y="4296"/>
                      <a:pt x="3799" y="4471"/>
                      <a:pt x="3532" y="4556"/>
                    </a:cubicBezTo>
                    <a:cubicBezTo>
                      <a:pt x="3357" y="4731"/>
                      <a:pt x="3007" y="4731"/>
                      <a:pt x="2747" y="4731"/>
                    </a:cubicBezTo>
                    <a:cubicBezTo>
                      <a:pt x="2481" y="4731"/>
                      <a:pt x="2222" y="4647"/>
                      <a:pt x="1872" y="4647"/>
                    </a:cubicBezTo>
                    <a:cubicBezTo>
                      <a:pt x="1780" y="4647"/>
                      <a:pt x="1605" y="4647"/>
                      <a:pt x="1521" y="4556"/>
                    </a:cubicBezTo>
                    <a:cubicBezTo>
                      <a:pt x="1346" y="4556"/>
                      <a:pt x="1346" y="4380"/>
                      <a:pt x="1346" y="4296"/>
                    </a:cubicBezTo>
                    <a:cubicBezTo>
                      <a:pt x="1255" y="4205"/>
                      <a:pt x="1255" y="4121"/>
                      <a:pt x="1171" y="4121"/>
                    </a:cubicBezTo>
                    <a:cubicBezTo>
                      <a:pt x="1255" y="4205"/>
                      <a:pt x="1255" y="4296"/>
                      <a:pt x="1346" y="4471"/>
                    </a:cubicBezTo>
                    <a:cubicBezTo>
                      <a:pt x="1346" y="4556"/>
                      <a:pt x="1430" y="4647"/>
                      <a:pt x="1521" y="4647"/>
                    </a:cubicBezTo>
                    <a:cubicBezTo>
                      <a:pt x="1605" y="4731"/>
                      <a:pt x="1780" y="4731"/>
                      <a:pt x="1872" y="4731"/>
                    </a:cubicBezTo>
                    <a:lnTo>
                      <a:pt x="2397" y="4731"/>
                    </a:lnTo>
                    <a:cubicBezTo>
                      <a:pt x="2544" y="4761"/>
                      <a:pt x="2711" y="4782"/>
                      <a:pt x="2886" y="4782"/>
                    </a:cubicBezTo>
                    <a:cubicBezTo>
                      <a:pt x="3227" y="4782"/>
                      <a:pt x="3595" y="4703"/>
                      <a:pt x="3883" y="4471"/>
                    </a:cubicBezTo>
                    <a:cubicBezTo>
                      <a:pt x="4233" y="4121"/>
                      <a:pt x="4324" y="3596"/>
                      <a:pt x="4408" y="3154"/>
                    </a:cubicBezTo>
                    <a:cubicBezTo>
                      <a:pt x="4499" y="2453"/>
                      <a:pt x="4499" y="1844"/>
                      <a:pt x="4408" y="1227"/>
                    </a:cubicBezTo>
                    <a:lnTo>
                      <a:pt x="4408" y="701"/>
                    </a:lnTo>
                    <a:lnTo>
                      <a:pt x="3883" y="176"/>
                    </a:lnTo>
                    <a:cubicBezTo>
                      <a:pt x="3799" y="92"/>
                      <a:pt x="3799" y="92"/>
                      <a:pt x="3708"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9"/>
              <p:cNvSpPr/>
              <p:nvPr/>
            </p:nvSpPr>
            <p:spPr>
              <a:xfrm>
                <a:off x="7575482" y="4010490"/>
                <a:ext cx="141373" cy="174023"/>
              </a:xfrm>
              <a:custGeom>
                <a:rect b="b" l="l" r="r" t="t"/>
                <a:pathLst>
                  <a:path extrusionOk="0" h="2804" w="2278">
                    <a:moveTo>
                      <a:pt x="2278" y="0"/>
                    </a:moveTo>
                    <a:lnTo>
                      <a:pt x="0" y="2803"/>
                    </a:lnTo>
                    <a:cubicBezTo>
                      <a:pt x="1051" y="2186"/>
                      <a:pt x="1927" y="1135"/>
                      <a:pt x="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9"/>
              <p:cNvSpPr/>
              <p:nvPr/>
            </p:nvSpPr>
            <p:spPr>
              <a:xfrm>
                <a:off x="7575482" y="4004843"/>
                <a:ext cx="146586" cy="179671"/>
              </a:xfrm>
              <a:custGeom>
                <a:rect b="b" l="l" r="r" t="t"/>
                <a:pathLst>
                  <a:path extrusionOk="0" h="2895" w="2362">
                    <a:moveTo>
                      <a:pt x="2278" y="0"/>
                    </a:moveTo>
                    <a:cubicBezTo>
                      <a:pt x="1927" y="967"/>
                      <a:pt x="1402" y="1752"/>
                      <a:pt x="610" y="2369"/>
                    </a:cubicBezTo>
                    <a:cubicBezTo>
                      <a:pt x="435" y="2544"/>
                      <a:pt x="260" y="2719"/>
                      <a:pt x="0" y="2894"/>
                    </a:cubicBezTo>
                    <a:cubicBezTo>
                      <a:pt x="876" y="2369"/>
                      <a:pt x="1577" y="1668"/>
                      <a:pt x="2012" y="792"/>
                    </a:cubicBezTo>
                    <a:cubicBezTo>
                      <a:pt x="2103" y="526"/>
                      <a:pt x="2278" y="350"/>
                      <a:pt x="2362" y="91"/>
                    </a:cubicBezTo>
                    <a:cubicBezTo>
                      <a:pt x="2362" y="0"/>
                      <a:pt x="2278" y="0"/>
                      <a:pt x="2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9"/>
              <p:cNvSpPr/>
              <p:nvPr/>
            </p:nvSpPr>
            <p:spPr>
              <a:xfrm>
                <a:off x="7695074" y="4004843"/>
                <a:ext cx="32644" cy="157887"/>
              </a:xfrm>
              <a:custGeom>
                <a:rect b="b" l="l" r="r" t="t"/>
                <a:pathLst>
                  <a:path extrusionOk="0" h="2544" w="526">
                    <a:moveTo>
                      <a:pt x="351" y="0"/>
                    </a:moveTo>
                    <a:lnTo>
                      <a:pt x="0" y="2544"/>
                    </a:lnTo>
                    <a:cubicBezTo>
                      <a:pt x="351" y="1752"/>
                      <a:pt x="526" y="876"/>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9"/>
              <p:cNvSpPr/>
              <p:nvPr/>
            </p:nvSpPr>
            <p:spPr>
              <a:xfrm>
                <a:off x="7689427" y="4004843"/>
                <a:ext cx="38291" cy="157887"/>
              </a:xfrm>
              <a:custGeom>
                <a:rect b="b" l="l" r="r" t="t"/>
                <a:pathLst>
                  <a:path extrusionOk="0" h="2544" w="617">
                    <a:moveTo>
                      <a:pt x="442" y="0"/>
                    </a:moveTo>
                    <a:cubicBezTo>
                      <a:pt x="526" y="876"/>
                      <a:pt x="442" y="1752"/>
                      <a:pt x="0" y="2544"/>
                    </a:cubicBezTo>
                    <a:lnTo>
                      <a:pt x="91" y="2544"/>
                    </a:lnTo>
                    <a:cubicBezTo>
                      <a:pt x="442" y="1752"/>
                      <a:pt x="617" y="876"/>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9"/>
              <p:cNvSpPr/>
              <p:nvPr/>
            </p:nvSpPr>
            <p:spPr>
              <a:xfrm>
                <a:off x="7564622" y="4004843"/>
                <a:ext cx="152233" cy="103520"/>
              </a:xfrm>
              <a:custGeom>
                <a:rect b="b" l="l" r="r" t="t"/>
                <a:pathLst>
                  <a:path extrusionOk="0" h="1668" w="2453">
                    <a:moveTo>
                      <a:pt x="2453" y="0"/>
                    </a:moveTo>
                    <a:lnTo>
                      <a:pt x="0" y="1668"/>
                    </a:lnTo>
                    <a:cubicBezTo>
                      <a:pt x="960" y="1317"/>
                      <a:pt x="1836" y="792"/>
                      <a:pt x="2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9"/>
              <p:cNvSpPr/>
              <p:nvPr/>
            </p:nvSpPr>
            <p:spPr>
              <a:xfrm>
                <a:off x="7564622" y="4004843"/>
                <a:ext cx="157446" cy="103520"/>
              </a:xfrm>
              <a:custGeom>
                <a:rect b="b" l="l" r="r" t="t"/>
                <a:pathLst>
                  <a:path extrusionOk="0" h="1668" w="2537">
                    <a:moveTo>
                      <a:pt x="2453" y="0"/>
                    </a:moveTo>
                    <a:cubicBezTo>
                      <a:pt x="1752" y="701"/>
                      <a:pt x="960" y="1317"/>
                      <a:pt x="0" y="1577"/>
                    </a:cubicBezTo>
                    <a:cubicBezTo>
                      <a:pt x="0" y="1668"/>
                      <a:pt x="0" y="1668"/>
                      <a:pt x="84" y="1668"/>
                    </a:cubicBezTo>
                    <a:cubicBezTo>
                      <a:pt x="960" y="1317"/>
                      <a:pt x="1836" y="792"/>
                      <a:pt x="2537" y="91"/>
                    </a:cubicBezTo>
                    <a:cubicBezTo>
                      <a:pt x="2537" y="0"/>
                      <a:pt x="2453" y="0"/>
                      <a:pt x="2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9"/>
              <p:cNvSpPr/>
              <p:nvPr/>
            </p:nvSpPr>
            <p:spPr>
              <a:xfrm>
                <a:off x="7406738" y="3737917"/>
                <a:ext cx="315327" cy="281267"/>
              </a:xfrm>
              <a:custGeom>
                <a:rect b="b" l="l" r="r" t="t"/>
                <a:pathLst>
                  <a:path extrusionOk="0" h="4532" w="5081">
                    <a:moveTo>
                      <a:pt x="2265" y="0"/>
                    </a:moveTo>
                    <a:cubicBezTo>
                      <a:pt x="1642" y="0"/>
                      <a:pt x="1087" y="395"/>
                      <a:pt x="526" y="713"/>
                    </a:cubicBezTo>
                    <a:cubicBezTo>
                      <a:pt x="351" y="797"/>
                      <a:pt x="176" y="973"/>
                      <a:pt x="176" y="1148"/>
                    </a:cubicBezTo>
                    <a:cubicBezTo>
                      <a:pt x="176" y="1323"/>
                      <a:pt x="442" y="1589"/>
                      <a:pt x="351" y="1764"/>
                    </a:cubicBezTo>
                    <a:cubicBezTo>
                      <a:pt x="351" y="1940"/>
                      <a:pt x="92" y="1940"/>
                      <a:pt x="0" y="2115"/>
                    </a:cubicBezTo>
                    <a:lnTo>
                      <a:pt x="0" y="2465"/>
                    </a:lnTo>
                    <a:cubicBezTo>
                      <a:pt x="92" y="2724"/>
                      <a:pt x="176" y="2900"/>
                      <a:pt x="176" y="3166"/>
                    </a:cubicBezTo>
                    <a:cubicBezTo>
                      <a:pt x="267" y="3600"/>
                      <a:pt x="442" y="4042"/>
                      <a:pt x="701" y="4301"/>
                    </a:cubicBezTo>
                    <a:cubicBezTo>
                      <a:pt x="980" y="4469"/>
                      <a:pt x="1292" y="4531"/>
                      <a:pt x="1616" y="4531"/>
                    </a:cubicBezTo>
                    <a:cubicBezTo>
                      <a:pt x="1806" y="4531"/>
                      <a:pt x="2000" y="4510"/>
                      <a:pt x="2194" y="4476"/>
                    </a:cubicBezTo>
                    <a:cubicBezTo>
                      <a:pt x="3070" y="4301"/>
                      <a:pt x="3855" y="4042"/>
                      <a:pt x="4646" y="3691"/>
                    </a:cubicBezTo>
                    <a:lnTo>
                      <a:pt x="5081" y="2900"/>
                    </a:lnTo>
                    <a:cubicBezTo>
                      <a:pt x="4646" y="2024"/>
                      <a:pt x="4121" y="1148"/>
                      <a:pt x="3420" y="538"/>
                    </a:cubicBezTo>
                    <a:cubicBezTo>
                      <a:pt x="3070" y="272"/>
                      <a:pt x="2803" y="97"/>
                      <a:pt x="2453" y="13"/>
                    </a:cubicBezTo>
                    <a:cubicBezTo>
                      <a:pt x="2390" y="4"/>
                      <a:pt x="2327" y="0"/>
                      <a:pt x="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9"/>
              <p:cNvSpPr/>
              <p:nvPr/>
            </p:nvSpPr>
            <p:spPr>
              <a:xfrm>
                <a:off x="7401525" y="3738661"/>
                <a:ext cx="320540" cy="282633"/>
              </a:xfrm>
              <a:custGeom>
                <a:rect b="b" l="l" r="r" t="t"/>
                <a:pathLst>
                  <a:path extrusionOk="0" h="4554" w="5165">
                    <a:moveTo>
                      <a:pt x="142" y="2055"/>
                    </a:moveTo>
                    <a:cubicBezTo>
                      <a:pt x="123" y="2068"/>
                      <a:pt x="104" y="2083"/>
                      <a:pt x="84" y="2103"/>
                    </a:cubicBezTo>
                    <a:cubicBezTo>
                      <a:pt x="84" y="2122"/>
                      <a:pt x="86" y="2141"/>
                      <a:pt x="87" y="2160"/>
                    </a:cubicBezTo>
                    <a:lnTo>
                      <a:pt x="87" y="2160"/>
                    </a:lnTo>
                    <a:cubicBezTo>
                      <a:pt x="95" y="2125"/>
                      <a:pt x="115" y="2090"/>
                      <a:pt x="142" y="2055"/>
                    </a:cubicBezTo>
                    <a:close/>
                    <a:moveTo>
                      <a:pt x="2362" y="1"/>
                    </a:moveTo>
                    <a:cubicBezTo>
                      <a:pt x="1752" y="1"/>
                      <a:pt x="1227" y="260"/>
                      <a:pt x="785" y="610"/>
                    </a:cubicBezTo>
                    <a:cubicBezTo>
                      <a:pt x="610" y="701"/>
                      <a:pt x="351" y="876"/>
                      <a:pt x="260" y="1052"/>
                    </a:cubicBezTo>
                    <a:cubicBezTo>
                      <a:pt x="260" y="1136"/>
                      <a:pt x="260" y="1311"/>
                      <a:pt x="351" y="1402"/>
                    </a:cubicBezTo>
                    <a:cubicBezTo>
                      <a:pt x="351" y="1486"/>
                      <a:pt x="435" y="1577"/>
                      <a:pt x="435" y="1752"/>
                    </a:cubicBezTo>
                    <a:cubicBezTo>
                      <a:pt x="435" y="1836"/>
                      <a:pt x="260" y="1928"/>
                      <a:pt x="260" y="1928"/>
                    </a:cubicBezTo>
                    <a:cubicBezTo>
                      <a:pt x="218" y="1969"/>
                      <a:pt x="175" y="2012"/>
                      <a:pt x="142" y="2055"/>
                    </a:cubicBezTo>
                    <a:lnTo>
                      <a:pt x="142" y="2055"/>
                    </a:lnTo>
                    <a:cubicBezTo>
                      <a:pt x="212" y="2008"/>
                      <a:pt x="279" y="1994"/>
                      <a:pt x="351" y="1928"/>
                    </a:cubicBezTo>
                    <a:lnTo>
                      <a:pt x="526" y="1752"/>
                    </a:lnTo>
                    <a:cubicBezTo>
                      <a:pt x="526" y="1577"/>
                      <a:pt x="435" y="1486"/>
                      <a:pt x="435" y="1486"/>
                    </a:cubicBezTo>
                    <a:cubicBezTo>
                      <a:pt x="351" y="1311"/>
                      <a:pt x="351" y="1227"/>
                      <a:pt x="351" y="1136"/>
                    </a:cubicBezTo>
                    <a:cubicBezTo>
                      <a:pt x="351" y="961"/>
                      <a:pt x="435" y="876"/>
                      <a:pt x="526" y="785"/>
                    </a:cubicBezTo>
                    <a:cubicBezTo>
                      <a:pt x="785" y="610"/>
                      <a:pt x="960" y="526"/>
                      <a:pt x="1227" y="351"/>
                    </a:cubicBezTo>
                    <a:cubicBezTo>
                      <a:pt x="1486" y="260"/>
                      <a:pt x="1752" y="85"/>
                      <a:pt x="2012" y="85"/>
                    </a:cubicBezTo>
                    <a:cubicBezTo>
                      <a:pt x="2121" y="50"/>
                      <a:pt x="2228" y="30"/>
                      <a:pt x="2336" y="30"/>
                    </a:cubicBezTo>
                    <a:cubicBezTo>
                      <a:pt x="2491" y="30"/>
                      <a:pt x="2646" y="72"/>
                      <a:pt x="2803" y="176"/>
                    </a:cubicBezTo>
                    <a:cubicBezTo>
                      <a:pt x="3063" y="260"/>
                      <a:pt x="3329" y="435"/>
                      <a:pt x="3504" y="610"/>
                    </a:cubicBezTo>
                    <a:cubicBezTo>
                      <a:pt x="3939" y="961"/>
                      <a:pt x="4289" y="1311"/>
                      <a:pt x="4555" y="1836"/>
                    </a:cubicBezTo>
                    <a:cubicBezTo>
                      <a:pt x="4730" y="2012"/>
                      <a:pt x="4815" y="2278"/>
                      <a:pt x="4906" y="2453"/>
                    </a:cubicBezTo>
                    <a:cubicBezTo>
                      <a:pt x="4990" y="2537"/>
                      <a:pt x="4990" y="2628"/>
                      <a:pt x="4990" y="2628"/>
                    </a:cubicBezTo>
                    <a:cubicBezTo>
                      <a:pt x="4990" y="2712"/>
                      <a:pt x="4990" y="2712"/>
                      <a:pt x="5081" y="2712"/>
                    </a:cubicBezTo>
                    <a:lnTo>
                      <a:pt x="5081" y="2888"/>
                    </a:lnTo>
                    <a:cubicBezTo>
                      <a:pt x="4990" y="3154"/>
                      <a:pt x="4815" y="3413"/>
                      <a:pt x="4730" y="3679"/>
                    </a:cubicBezTo>
                    <a:lnTo>
                      <a:pt x="4639" y="3679"/>
                    </a:lnTo>
                    <a:cubicBezTo>
                      <a:pt x="4639" y="3693"/>
                      <a:pt x="4642" y="3705"/>
                      <a:pt x="4646" y="3715"/>
                    </a:cubicBezTo>
                    <a:lnTo>
                      <a:pt x="4646" y="3715"/>
                    </a:lnTo>
                    <a:cubicBezTo>
                      <a:pt x="4065" y="3955"/>
                      <a:pt x="3560" y="4122"/>
                      <a:pt x="2979" y="4289"/>
                    </a:cubicBezTo>
                    <a:cubicBezTo>
                      <a:pt x="2712" y="4380"/>
                      <a:pt x="2453" y="4380"/>
                      <a:pt x="2103" y="4464"/>
                    </a:cubicBezTo>
                    <a:lnTo>
                      <a:pt x="1402" y="4464"/>
                    </a:lnTo>
                    <a:cubicBezTo>
                      <a:pt x="1136" y="4380"/>
                      <a:pt x="876" y="4289"/>
                      <a:pt x="701" y="4114"/>
                    </a:cubicBezTo>
                    <a:cubicBezTo>
                      <a:pt x="526" y="3939"/>
                      <a:pt x="435" y="3679"/>
                      <a:pt x="435" y="3413"/>
                    </a:cubicBezTo>
                    <a:lnTo>
                      <a:pt x="176" y="2628"/>
                    </a:lnTo>
                    <a:cubicBezTo>
                      <a:pt x="176" y="2472"/>
                      <a:pt x="103" y="2316"/>
                      <a:pt x="87" y="2160"/>
                    </a:cubicBezTo>
                    <a:lnTo>
                      <a:pt x="87" y="2160"/>
                    </a:lnTo>
                    <a:cubicBezTo>
                      <a:pt x="86" y="2169"/>
                      <a:pt x="84" y="2178"/>
                      <a:pt x="84" y="2187"/>
                    </a:cubicBezTo>
                    <a:cubicBezTo>
                      <a:pt x="0" y="2362"/>
                      <a:pt x="84" y="2537"/>
                      <a:pt x="84" y="2628"/>
                    </a:cubicBezTo>
                    <a:cubicBezTo>
                      <a:pt x="176" y="2804"/>
                      <a:pt x="176" y="2979"/>
                      <a:pt x="260" y="3063"/>
                    </a:cubicBezTo>
                    <a:cubicBezTo>
                      <a:pt x="351" y="3588"/>
                      <a:pt x="526" y="4114"/>
                      <a:pt x="960" y="4380"/>
                    </a:cubicBezTo>
                    <a:cubicBezTo>
                      <a:pt x="1181" y="4510"/>
                      <a:pt x="1444" y="4554"/>
                      <a:pt x="1707" y="4554"/>
                    </a:cubicBezTo>
                    <a:cubicBezTo>
                      <a:pt x="1969" y="4554"/>
                      <a:pt x="2232" y="4510"/>
                      <a:pt x="2453" y="4464"/>
                    </a:cubicBezTo>
                    <a:cubicBezTo>
                      <a:pt x="3154" y="4289"/>
                      <a:pt x="3763" y="4114"/>
                      <a:pt x="4289" y="3939"/>
                    </a:cubicBezTo>
                    <a:cubicBezTo>
                      <a:pt x="4464" y="3855"/>
                      <a:pt x="4555" y="3764"/>
                      <a:pt x="4730" y="3764"/>
                    </a:cubicBezTo>
                    <a:cubicBezTo>
                      <a:pt x="4815" y="3504"/>
                      <a:pt x="4990" y="3329"/>
                      <a:pt x="5081" y="3063"/>
                    </a:cubicBezTo>
                    <a:cubicBezTo>
                      <a:pt x="5081" y="2979"/>
                      <a:pt x="5081" y="2979"/>
                      <a:pt x="5165" y="2888"/>
                    </a:cubicBezTo>
                    <a:lnTo>
                      <a:pt x="5165" y="2804"/>
                    </a:lnTo>
                    <a:cubicBezTo>
                      <a:pt x="4990" y="2537"/>
                      <a:pt x="4906" y="2278"/>
                      <a:pt x="4730" y="2012"/>
                    </a:cubicBezTo>
                    <a:cubicBezTo>
                      <a:pt x="4464" y="1577"/>
                      <a:pt x="4205" y="1136"/>
                      <a:pt x="3763" y="701"/>
                    </a:cubicBezTo>
                    <a:cubicBezTo>
                      <a:pt x="3413" y="351"/>
                      <a:pt x="2887" y="1"/>
                      <a:pt x="2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9"/>
              <p:cNvSpPr/>
              <p:nvPr/>
            </p:nvSpPr>
            <p:spPr>
              <a:xfrm>
                <a:off x="7493686" y="3858254"/>
                <a:ext cx="212307" cy="81364"/>
              </a:xfrm>
              <a:custGeom>
                <a:rect b="b" l="l" r="r" t="t"/>
                <a:pathLst>
                  <a:path extrusionOk="0" h="1311" w="3421">
                    <a:moveTo>
                      <a:pt x="1" y="1"/>
                    </a:moveTo>
                    <a:cubicBezTo>
                      <a:pt x="968" y="877"/>
                      <a:pt x="2194" y="1311"/>
                      <a:pt x="3421" y="131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9"/>
              <p:cNvSpPr/>
              <p:nvPr/>
            </p:nvSpPr>
            <p:spPr>
              <a:xfrm>
                <a:off x="7488473" y="3858254"/>
                <a:ext cx="217520" cy="87074"/>
              </a:xfrm>
              <a:custGeom>
                <a:rect b="b" l="l" r="r" t="t"/>
                <a:pathLst>
                  <a:path extrusionOk="0" h="1403" w="3505">
                    <a:moveTo>
                      <a:pt x="85" y="1"/>
                    </a:moveTo>
                    <a:cubicBezTo>
                      <a:pt x="85" y="1"/>
                      <a:pt x="1" y="1"/>
                      <a:pt x="85" y="85"/>
                    </a:cubicBezTo>
                    <a:cubicBezTo>
                      <a:pt x="786" y="701"/>
                      <a:pt x="1753" y="1136"/>
                      <a:pt x="2713" y="1311"/>
                    </a:cubicBezTo>
                    <a:cubicBezTo>
                      <a:pt x="2979" y="1311"/>
                      <a:pt x="3238" y="1402"/>
                      <a:pt x="3505" y="1402"/>
                    </a:cubicBezTo>
                    <a:lnTo>
                      <a:pt x="3505" y="1311"/>
                    </a:lnTo>
                    <a:cubicBezTo>
                      <a:pt x="2538" y="1311"/>
                      <a:pt x="1578" y="961"/>
                      <a:pt x="786" y="526"/>
                    </a:cubicBezTo>
                    <a:cubicBezTo>
                      <a:pt x="526" y="351"/>
                      <a:pt x="260" y="176"/>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9"/>
              <p:cNvSpPr/>
              <p:nvPr/>
            </p:nvSpPr>
            <p:spPr>
              <a:xfrm>
                <a:off x="7548051" y="3939554"/>
                <a:ext cx="157943" cy="28797"/>
              </a:xfrm>
              <a:custGeom>
                <a:rect b="b" l="l" r="r" t="t"/>
                <a:pathLst>
                  <a:path extrusionOk="0" h="464" w="2545">
                    <a:moveTo>
                      <a:pt x="2545" y="1"/>
                    </a:moveTo>
                    <a:lnTo>
                      <a:pt x="1" y="442"/>
                    </a:lnTo>
                    <a:cubicBezTo>
                      <a:pt x="147" y="456"/>
                      <a:pt x="293" y="463"/>
                      <a:pt x="438" y="463"/>
                    </a:cubicBezTo>
                    <a:cubicBezTo>
                      <a:pt x="1166" y="463"/>
                      <a:pt x="1885" y="293"/>
                      <a:pt x="2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9"/>
              <p:cNvSpPr/>
              <p:nvPr/>
            </p:nvSpPr>
            <p:spPr>
              <a:xfrm>
                <a:off x="7548051" y="3939554"/>
                <a:ext cx="157943" cy="29356"/>
              </a:xfrm>
              <a:custGeom>
                <a:rect b="b" l="l" r="r" t="t"/>
                <a:pathLst>
                  <a:path extrusionOk="0" h="473" w="2545">
                    <a:moveTo>
                      <a:pt x="2545" y="1"/>
                    </a:moveTo>
                    <a:cubicBezTo>
                      <a:pt x="1965" y="257"/>
                      <a:pt x="1340" y="420"/>
                      <a:pt x="703" y="420"/>
                    </a:cubicBezTo>
                    <a:cubicBezTo>
                      <a:pt x="470" y="420"/>
                      <a:pt x="236" y="398"/>
                      <a:pt x="1" y="351"/>
                    </a:cubicBezTo>
                    <a:lnTo>
                      <a:pt x="1" y="442"/>
                    </a:lnTo>
                    <a:cubicBezTo>
                      <a:pt x="206" y="462"/>
                      <a:pt x="411" y="473"/>
                      <a:pt x="615" y="473"/>
                    </a:cubicBezTo>
                    <a:cubicBezTo>
                      <a:pt x="1282" y="473"/>
                      <a:pt x="1938" y="360"/>
                      <a:pt x="2545" y="92"/>
                    </a:cubicBezTo>
                    <a:lnTo>
                      <a:pt x="2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9"/>
              <p:cNvSpPr/>
              <p:nvPr/>
            </p:nvSpPr>
            <p:spPr>
              <a:xfrm>
                <a:off x="7564622" y="3825671"/>
                <a:ext cx="141373" cy="113947"/>
              </a:xfrm>
              <a:custGeom>
                <a:rect b="b" l="l" r="r" t="t"/>
                <a:pathLst>
                  <a:path extrusionOk="0" h="1836" w="2278">
                    <a:moveTo>
                      <a:pt x="0" y="0"/>
                    </a:moveTo>
                    <a:cubicBezTo>
                      <a:pt x="610" y="785"/>
                      <a:pt x="1402" y="1402"/>
                      <a:pt x="2278" y="183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9"/>
              <p:cNvSpPr/>
              <p:nvPr/>
            </p:nvSpPr>
            <p:spPr>
              <a:xfrm>
                <a:off x="7558974" y="3825671"/>
                <a:ext cx="150496" cy="116491"/>
              </a:xfrm>
              <a:custGeom>
                <a:rect b="b" l="l" r="r" t="t"/>
                <a:pathLst>
                  <a:path extrusionOk="0" h="1877" w="2425">
                    <a:moveTo>
                      <a:pt x="91" y="0"/>
                    </a:moveTo>
                    <a:cubicBezTo>
                      <a:pt x="91" y="0"/>
                      <a:pt x="0" y="0"/>
                      <a:pt x="91" y="84"/>
                    </a:cubicBezTo>
                    <a:cubicBezTo>
                      <a:pt x="701" y="876"/>
                      <a:pt x="1493" y="1486"/>
                      <a:pt x="2369" y="1836"/>
                    </a:cubicBezTo>
                    <a:cubicBezTo>
                      <a:pt x="1493" y="1402"/>
                      <a:pt x="701" y="785"/>
                      <a:pt x="91" y="0"/>
                    </a:cubicBezTo>
                    <a:close/>
                    <a:moveTo>
                      <a:pt x="2369" y="1836"/>
                    </a:moveTo>
                    <a:cubicBezTo>
                      <a:pt x="2369" y="1866"/>
                      <a:pt x="2378" y="1876"/>
                      <a:pt x="2387" y="1876"/>
                    </a:cubicBezTo>
                    <a:cubicBezTo>
                      <a:pt x="2406" y="1876"/>
                      <a:pt x="2425" y="1836"/>
                      <a:pt x="2369" y="18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9"/>
              <p:cNvSpPr/>
              <p:nvPr/>
            </p:nvSpPr>
            <p:spPr>
              <a:xfrm>
                <a:off x="7618987" y="3595113"/>
                <a:ext cx="293606" cy="317574"/>
              </a:xfrm>
              <a:custGeom>
                <a:rect b="b" l="l" r="r" t="t"/>
                <a:pathLst>
                  <a:path extrusionOk="0" h="5117" w="4731">
                    <a:moveTo>
                      <a:pt x="3043" y="0"/>
                    </a:moveTo>
                    <a:cubicBezTo>
                      <a:pt x="2988" y="0"/>
                      <a:pt x="2934" y="12"/>
                      <a:pt x="2887" y="36"/>
                    </a:cubicBezTo>
                    <a:cubicBezTo>
                      <a:pt x="2712" y="36"/>
                      <a:pt x="2628" y="386"/>
                      <a:pt x="2453" y="386"/>
                    </a:cubicBezTo>
                    <a:cubicBezTo>
                      <a:pt x="2278" y="386"/>
                      <a:pt x="2102" y="120"/>
                      <a:pt x="1927" y="120"/>
                    </a:cubicBezTo>
                    <a:cubicBezTo>
                      <a:pt x="1836" y="120"/>
                      <a:pt x="1752" y="211"/>
                      <a:pt x="1661" y="211"/>
                    </a:cubicBezTo>
                    <a:cubicBezTo>
                      <a:pt x="1402" y="386"/>
                      <a:pt x="1226" y="471"/>
                      <a:pt x="1051" y="646"/>
                    </a:cubicBezTo>
                    <a:cubicBezTo>
                      <a:pt x="701" y="821"/>
                      <a:pt x="259" y="1087"/>
                      <a:pt x="175" y="1522"/>
                    </a:cubicBezTo>
                    <a:cubicBezTo>
                      <a:pt x="0" y="1963"/>
                      <a:pt x="175" y="2489"/>
                      <a:pt x="435" y="2923"/>
                    </a:cubicBezTo>
                    <a:cubicBezTo>
                      <a:pt x="785" y="3715"/>
                      <a:pt x="1311" y="4416"/>
                      <a:pt x="1836" y="5025"/>
                    </a:cubicBezTo>
                    <a:lnTo>
                      <a:pt x="2803" y="5117"/>
                    </a:lnTo>
                    <a:cubicBezTo>
                      <a:pt x="3504" y="4500"/>
                      <a:pt x="4205" y="3715"/>
                      <a:pt x="4555" y="2839"/>
                    </a:cubicBezTo>
                    <a:cubicBezTo>
                      <a:pt x="4639" y="2489"/>
                      <a:pt x="4730" y="2138"/>
                      <a:pt x="4639" y="1788"/>
                    </a:cubicBezTo>
                    <a:cubicBezTo>
                      <a:pt x="4555" y="1087"/>
                      <a:pt x="3938" y="646"/>
                      <a:pt x="3413" y="211"/>
                    </a:cubicBezTo>
                    <a:cubicBezTo>
                      <a:pt x="3351" y="83"/>
                      <a:pt x="3193" y="0"/>
                      <a:pt x="30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9"/>
              <p:cNvSpPr/>
              <p:nvPr/>
            </p:nvSpPr>
            <p:spPr>
              <a:xfrm>
                <a:off x="7613340" y="3591700"/>
                <a:ext cx="304466" cy="326200"/>
              </a:xfrm>
              <a:custGeom>
                <a:rect b="b" l="l" r="r" t="t"/>
                <a:pathLst>
                  <a:path extrusionOk="0" h="5256" w="4906">
                    <a:moveTo>
                      <a:pt x="3679" y="350"/>
                    </a:moveTo>
                    <a:lnTo>
                      <a:pt x="3770" y="441"/>
                    </a:lnTo>
                    <a:cubicBezTo>
                      <a:pt x="3795" y="456"/>
                      <a:pt x="3820" y="472"/>
                      <a:pt x="3844" y="487"/>
                    </a:cubicBezTo>
                    <a:lnTo>
                      <a:pt x="3844" y="487"/>
                    </a:lnTo>
                    <a:cubicBezTo>
                      <a:pt x="3791" y="440"/>
                      <a:pt x="3736" y="394"/>
                      <a:pt x="3679" y="350"/>
                    </a:cubicBezTo>
                    <a:close/>
                    <a:moveTo>
                      <a:pt x="3153" y="0"/>
                    </a:moveTo>
                    <a:cubicBezTo>
                      <a:pt x="2894" y="0"/>
                      <a:pt x="2803" y="266"/>
                      <a:pt x="2628" y="350"/>
                    </a:cubicBezTo>
                    <a:cubicBezTo>
                      <a:pt x="2590" y="364"/>
                      <a:pt x="2554" y="369"/>
                      <a:pt x="2519" y="369"/>
                    </a:cubicBezTo>
                    <a:cubicBezTo>
                      <a:pt x="2317" y="369"/>
                      <a:pt x="2168" y="175"/>
                      <a:pt x="2018" y="175"/>
                    </a:cubicBezTo>
                    <a:cubicBezTo>
                      <a:pt x="1927" y="175"/>
                      <a:pt x="1752" y="266"/>
                      <a:pt x="1668" y="266"/>
                    </a:cubicBezTo>
                    <a:cubicBezTo>
                      <a:pt x="1493" y="350"/>
                      <a:pt x="1402" y="441"/>
                      <a:pt x="1226" y="526"/>
                    </a:cubicBezTo>
                    <a:cubicBezTo>
                      <a:pt x="792" y="792"/>
                      <a:pt x="266" y="1142"/>
                      <a:pt x="175" y="1668"/>
                    </a:cubicBezTo>
                    <a:cubicBezTo>
                      <a:pt x="0" y="2193"/>
                      <a:pt x="350" y="2803"/>
                      <a:pt x="617" y="3244"/>
                    </a:cubicBezTo>
                    <a:cubicBezTo>
                      <a:pt x="876" y="3770"/>
                      <a:pt x="1226" y="4296"/>
                      <a:pt x="1668" y="4730"/>
                    </a:cubicBezTo>
                    <a:cubicBezTo>
                      <a:pt x="1752" y="4821"/>
                      <a:pt x="1843" y="4996"/>
                      <a:pt x="1927" y="5080"/>
                    </a:cubicBezTo>
                    <a:cubicBezTo>
                      <a:pt x="2193" y="5080"/>
                      <a:pt x="2453" y="5172"/>
                      <a:pt x="2719" y="5172"/>
                    </a:cubicBezTo>
                    <a:cubicBezTo>
                      <a:pt x="2719" y="5172"/>
                      <a:pt x="2803" y="5172"/>
                      <a:pt x="2803" y="5256"/>
                    </a:cubicBezTo>
                    <a:cubicBezTo>
                      <a:pt x="2894" y="5256"/>
                      <a:pt x="2894" y="5172"/>
                      <a:pt x="2978" y="5172"/>
                    </a:cubicBezTo>
                    <a:lnTo>
                      <a:pt x="3595" y="4555"/>
                    </a:lnTo>
                    <a:cubicBezTo>
                      <a:pt x="3945" y="4204"/>
                      <a:pt x="4296" y="3770"/>
                      <a:pt x="4471" y="3244"/>
                    </a:cubicBezTo>
                    <a:cubicBezTo>
                      <a:pt x="4730" y="2719"/>
                      <a:pt x="4905" y="2102"/>
                      <a:pt x="4730" y="1577"/>
                    </a:cubicBezTo>
                    <a:cubicBezTo>
                      <a:pt x="4565" y="1081"/>
                      <a:pt x="4244" y="742"/>
                      <a:pt x="3844" y="487"/>
                    </a:cubicBezTo>
                    <a:lnTo>
                      <a:pt x="3844" y="487"/>
                    </a:lnTo>
                    <a:cubicBezTo>
                      <a:pt x="4116" y="731"/>
                      <a:pt x="4338" y="1024"/>
                      <a:pt x="4555" y="1317"/>
                    </a:cubicBezTo>
                    <a:cubicBezTo>
                      <a:pt x="4646" y="1493"/>
                      <a:pt x="4730" y="1668"/>
                      <a:pt x="4730" y="1927"/>
                    </a:cubicBezTo>
                    <a:cubicBezTo>
                      <a:pt x="4821" y="2193"/>
                      <a:pt x="4730" y="2453"/>
                      <a:pt x="4646" y="2719"/>
                    </a:cubicBezTo>
                    <a:cubicBezTo>
                      <a:pt x="4380" y="3595"/>
                      <a:pt x="3770" y="4296"/>
                      <a:pt x="3069" y="4905"/>
                    </a:cubicBezTo>
                    <a:cubicBezTo>
                      <a:pt x="2978" y="4996"/>
                      <a:pt x="2978" y="5080"/>
                      <a:pt x="2894" y="5172"/>
                    </a:cubicBezTo>
                    <a:cubicBezTo>
                      <a:pt x="2544" y="5080"/>
                      <a:pt x="2277" y="5080"/>
                      <a:pt x="1927" y="4996"/>
                    </a:cubicBezTo>
                    <a:cubicBezTo>
                      <a:pt x="1668" y="4646"/>
                      <a:pt x="1317" y="4296"/>
                      <a:pt x="1051" y="3854"/>
                    </a:cubicBezTo>
                    <a:cubicBezTo>
                      <a:pt x="792" y="3420"/>
                      <a:pt x="526" y="2978"/>
                      <a:pt x="350" y="2544"/>
                    </a:cubicBezTo>
                    <a:cubicBezTo>
                      <a:pt x="266" y="2369"/>
                      <a:pt x="175" y="2102"/>
                      <a:pt x="175" y="1843"/>
                    </a:cubicBezTo>
                    <a:cubicBezTo>
                      <a:pt x="175" y="1668"/>
                      <a:pt x="266" y="1402"/>
                      <a:pt x="441" y="1226"/>
                    </a:cubicBezTo>
                    <a:cubicBezTo>
                      <a:pt x="617" y="1051"/>
                      <a:pt x="792" y="967"/>
                      <a:pt x="967" y="792"/>
                    </a:cubicBezTo>
                    <a:cubicBezTo>
                      <a:pt x="1142" y="701"/>
                      <a:pt x="1402" y="526"/>
                      <a:pt x="1577" y="441"/>
                    </a:cubicBezTo>
                    <a:cubicBezTo>
                      <a:pt x="1668" y="350"/>
                      <a:pt x="1752" y="266"/>
                      <a:pt x="1927" y="266"/>
                    </a:cubicBezTo>
                    <a:cubicBezTo>
                      <a:pt x="1957" y="236"/>
                      <a:pt x="1987" y="226"/>
                      <a:pt x="2016" y="226"/>
                    </a:cubicBezTo>
                    <a:cubicBezTo>
                      <a:pt x="2075" y="226"/>
                      <a:pt x="2133" y="266"/>
                      <a:pt x="2193" y="266"/>
                    </a:cubicBezTo>
                    <a:cubicBezTo>
                      <a:pt x="2369" y="350"/>
                      <a:pt x="2453" y="441"/>
                      <a:pt x="2628" y="441"/>
                    </a:cubicBezTo>
                    <a:cubicBezTo>
                      <a:pt x="2803" y="350"/>
                      <a:pt x="2894" y="175"/>
                      <a:pt x="3069" y="91"/>
                    </a:cubicBezTo>
                    <a:cubicBezTo>
                      <a:pt x="3094" y="78"/>
                      <a:pt x="3121" y="72"/>
                      <a:pt x="3149" y="72"/>
                    </a:cubicBezTo>
                    <a:cubicBezTo>
                      <a:pt x="3317" y="72"/>
                      <a:pt x="3529" y="278"/>
                      <a:pt x="3679" y="350"/>
                    </a:cubicBezTo>
                    <a:lnTo>
                      <a:pt x="3504" y="175"/>
                    </a:lnTo>
                    <a:cubicBezTo>
                      <a:pt x="3420" y="91"/>
                      <a:pt x="3244" y="0"/>
                      <a:pt x="3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9"/>
              <p:cNvSpPr/>
              <p:nvPr/>
            </p:nvSpPr>
            <p:spPr>
              <a:xfrm>
                <a:off x="7743793" y="3678648"/>
                <a:ext cx="32644" cy="228390"/>
              </a:xfrm>
              <a:custGeom>
                <a:rect b="b" l="l" r="r" t="t"/>
                <a:pathLst>
                  <a:path extrusionOk="0" h="3680" w="526">
                    <a:moveTo>
                      <a:pt x="526" y="1"/>
                    </a:moveTo>
                    <a:cubicBezTo>
                      <a:pt x="0" y="1227"/>
                      <a:pt x="0" y="2453"/>
                      <a:pt x="351" y="3679"/>
                    </a:cubicBezTo>
                    <a:lnTo>
                      <a:pt x="5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9"/>
              <p:cNvSpPr/>
              <p:nvPr/>
            </p:nvSpPr>
            <p:spPr>
              <a:xfrm>
                <a:off x="7743793" y="3678648"/>
                <a:ext cx="32644" cy="230872"/>
              </a:xfrm>
              <a:custGeom>
                <a:rect b="b" l="l" r="r" t="t"/>
                <a:pathLst>
                  <a:path extrusionOk="0" h="3720" w="526">
                    <a:moveTo>
                      <a:pt x="442" y="1"/>
                    </a:moveTo>
                    <a:cubicBezTo>
                      <a:pt x="91" y="968"/>
                      <a:pt x="0" y="1928"/>
                      <a:pt x="91" y="2895"/>
                    </a:cubicBezTo>
                    <a:cubicBezTo>
                      <a:pt x="175" y="3154"/>
                      <a:pt x="175" y="3420"/>
                      <a:pt x="267" y="3679"/>
                    </a:cubicBezTo>
                    <a:cubicBezTo>
                      <a:pt x="267" y="3710"/>
                      <a:pt x="276" y="3720"/>
                      <a:pt x="288" y="3720"/>
                    </a:cubicBezTo>
                    <a:cubicBezTo>
                      <a:pt x="313" y="3720"/>
                      <a:pt x="351" y="3679"/>
                      <a:pt x="351" y="3679"/>
                    </a:cubicBezTo>
                    <a:cubicBezTo>
                      <a:pt x="91" y="2719"/>
                      <a:pt x="91" y="1752"/>
                      <a:pt x="267" y="792"/>
                    </a:cubicBezTo>
                    <a:lnTo>
                      <a:pt x="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9"/>
              <p:cNvSpPr/>
              <p:nvPr/>
            </p:nvSpPr>
            <p:spPr>
              <a:xfrm>
                <a:off x="7695074" y="3765596"/>
                <a:ext cx="70500" cy="141440"/>
              </a:xfrm>
              <a:custGeom>
                <a:rect b="b" l="l" r="r" t="t"/>
                <a:pathLst>
                  <a:path extrusionOk="0" h="2279" w="1136">
                    <a:moveTo>
                      <a:pt x="0" y="1"/>
                    </a:moveTo>
                    <a:lnTo>
                      <a:pt x="0" y="1"/>
                    </a:lnTo>
                    <a:cubicBezTo>
                      <a:pt x="85" y="877"/>
                      <a:pt x="526" y="1669"/>
                      <a:pt x="1136" y="227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9"/>
              <p:cNvSpPr/>
              <p:nvPr/>
            </p:nvSpPr>
            <p:spPr>
              <a:xfrm>
                <a:off x="7689427" y="3765596"/>
                <a:ext cx="76148" cy="143923"/>
              </a:xfrm>
              <a:custGeom>
                <a:rect b="b" l="l" r="r" t="t"/>
                <a:pathLst>
                  <a:path extrusionOk="0" h="2319" w="1227">
                    <a:moveTo>
                      <a:pt x="91" y="1"/>
                    </a:moveTo>
                    <a:cubicBezTo>
                      <a:pt x="91" y="1"/>
                      <a:pt x="0" y="1"/>
                      <a:pt x="0" y="92"/>
                    </a:cubicBezTo>
                    <a:cubicBezTo>
                      <a:pt x="176" y="877"/>
                      <a:pt x="617" y="1669"/>
                      <a:pt x="1143" y="2278"/>
                    </a:cubicBezTo>
                    <a:cubicBezTo>
                      <a:pt x="1171" y="2309"/>
                      <a:pt x="1189" y="2319"/>
                      <a:pt x="1202" y="2319"/>
                    </a:cubicBezTo>
                    <a:cubicBezTo>
                      <a:pt x="1227" y="2319"/>
                      <a:pt x="1227" y="2278"/>
                      <a:pt x="1227" y="2278"/>
                    </a:cubicBezTo>
                    <a:cubicBezTo>
                      <a:pt x="617" y="1669"/>
                      <a:pt x="267" y="877"/>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9"/>
              <p:cNvSpPr/>
              <p:nvPr/>
            </p:nvSpPr>
            <p:spPr>
              <a:xfrm>
                <a:off x="7765514" y="3738661"/>
                <a:ext cx="60074" cy="168376"/>
              </a:xfrm>
              <a:custGeom>
                <a:rect b="b" l="l" r="r" t="t"/>
                <a:pathLst>
                  <a:path extrusionOk="0" h="2713" w="968">
                    <a:moveTo>
                      <a:pt x="968" y="1"/>
                    </a:moveTo>
                    <a:lnTo>
                      <a:pt x="968" y="1"/>
                    </a:lnTo>
                    <a:cubicBezTo>
                      <a:pt x="442" y="785"/>
                      <a:pt x="92" y="1752"/>
                      <a:pt x="1" y="2712"/>
                    </a:cubicBezTo>
                    <a:lnTo>
                      <a:pt x="9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9"/>
              <p:cNvSpPr/>
              <p:nvPr/>
            </p:nvSpPr>
            <p:spPr>
              <a:xfrm>
                <a:off x="7760301" y="3736179"/>
                <a:ext cx="70500" cy="175078"/>
              </a:xfrm>
              <a:custGeom>
                <a:rect b="b" l="l" r="r" t="t"/>
                <a:pathLst>
                  <a:path extrusionOk="0" h="2821" w="1136">
                    <a:moveTo>
                      <a:pt x="1073" y="0"/>
                    </a:moveTo>
                    <a:cubicBezTo>
                      <a:pt x="1061" y="0"/>
                      <a:pt x="1052" y="10"/>
                      <a:pt x="1052" y="41"/>
                    </a:cubicBezTo>
                    <a:cubicBezTo>
                      <a:pt x="526" y="825"/>
                      <a:pt x="176" y="1792"/>
                      <a:pt x="1" y="2752"/>
                    </a:cubicBezTo>
                    <a:cubicBezTo>
                      <a:pt x="1" y="2798"/>
                      <a:pt x="22" y="2821"/>
                      <a:pt x="43" y="2821"/>
                    </a:cubicBezTo>
                    <a:cubicBezTo>
                      <a:pt x="64" y="2821"/>
                      <a:pt x="85" y="2798"/>
                      <a:pt x="85" y="2752"/>
                    </a:cubicBezTo>
                    <a:cubicBezTo>
                      <a:pt x="260" y="1792"/>
                      <a:pt x="610" y="825"/>
                      <a:pt x="1136" y="41"/>
                    </a:cubicBezTo>
                    <a:cubicBezTo>
                      <a:pt x="1136" y="41"/>
                      <a:pt x="1098"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9"/>
              <p:cNvSpPr/>
              <p:nvPr/>
            </p:nvSpPr>
            <p:spPr>
              <a:xfrm>
                <a:off x="7651570" y="3879975"/>
                <a:ext cx="201012" cy="176568"/>
              </a:xfrm>
              <a:custGeom>
                <a:rect b="b" l="l" r="r" t="t"/>
                <a:pathLst>
                  <a:path extrusionOk="0" h="2845" w="3239">
                    <a:moveTo>
                      <a:pt x="1601" y="1"/>
                    </a:moveTo>
                    <a:cubicBezTo>
                      <a:pt x="1127" y="1"/>
                      <a:pt x="641" y="235"/>
                      <a:pt x="351" y="702"/>
                    </a:cubicBezTo>
                    <a:cubicBezTo>
                      <a:pt x="1" y="1402"/>
                      <a:pt x="176" y="2187"/>
                      <a:pt x="877" y="2629"/>
                    </a:cubicBezTo>
                    <a:cubicBezTo>
                      <a:pt x="1085" y="2777"/>
                      <a:pt x="1324" y="2845"/>
                      <a:pt x="1566" y="2845"/>
                    </a:cubicBezTo>
                    <a:cubicBezTo>
                      <a:pt x="2034" y="2845"/>
                      <a:pt x="2513" y="2593"/>
                      <a:pt x="2804" y="2187"/>
                    </a:cubicBezTo>
                    <a:cubicBezTo>
                      <a:pt x="3238" y="1487"/>
                      <a:pt x="2979" y="611"/>
                      <a:pt x="2278" y="176"/>
                    </a:cubicBezTo>
                    <a:cubicBezTo>
                      <a:pt x="2073" y="59"/>
                      <a:pt x="18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9"/>
              <p:cNvSpPr/>
              <p:nvPr/>
            </p:nvSpPr>
            <p:spPr>
              <a:xfrm>
                <a:off x="7662430" y="3879975"/>
                <a:ext cx="179229" cy="179236"/>
              </a:xfrm>
              <a:custGeom>
                <a:rect b="b" l="l" r="r" t="t"/>
                <a:pathLst>
                  <a:path extrusionOk="0" h="2888" w="2888">
                    <a:moveTo>
                      <a:pt x="1402" y="1"/>
                    </a:moveTo>
                    <a:cubicBezTo>
                      <a:pt x="961" y="1"/>
                      <a:pt x="435" y="260"/>
                      <a:pt x="176" y="702"/>
                    </a:cubicBezTo>
                    <a:cubicBezTo>
                      <a:pt x="85" y="877"/>
                      <a:pt x="1" y="1136"/>
                      <a:pt x="1" y="1402"/>
                    </a:cubicBezTo>
                    <a:cubicBezTo>
                      <a:pt x="1" y="1136"/>
                      <a:pt x="85" y="961"/>
                      <a:pt x="260" y="702"/>
                    </a:cubicBezTo>
                    <a:cubicBezTo>
                      <a:pt x="526" y="260"/>
                      <a:pt x="961" y="1"/>
                      <a:pt x="1402" y="1"/>
                    </a:cubicBezTo>
                    <a:close/>
                    <a:moveTo>
                      <a:pt x="1403" y="1"/>
                    </a:moveTo>
                    <a:cubicBezTo>
                      <a:pt x="1662" y="1"/>
                      <a:pt x="1928" y="85"/>
                      <a:pt x="2103" y="260"/>
                    </a:cubicBezTo>
                    <a:cubicBezTo>
                      <a:pt x="2538" y="527"/>
                      <a:pt x="2804" y="961"/>
                      <a:pt x="2804" y="1402"/>
                    </a:cubicBezTo>
                    <a:cubicBezTo>
                      <a:pt x="2804" y="1662"/>
                      <a:pt x="2713" y="1928"/>
                      <a:pt x="2629" y="2103"/>
                    </a:cubicBezTo>
                    <a:cubicBezTo>
                      <a:pt x="2362" y="2538"/>
                      <a:pt x="1837" y="2804"/>
                      <a:pt x="1402" y="2804"/>
                    </a:cubicBezTo>
                    <a:cubicBezTo>
                      <a:pt x="1136" y="2804"/>
                      <a:pt x="961" y="2713"/>
                      <a:pt x="702" y="2629"/>
                    </a:cubicBezTo>
                    <a:lnTo>
                      <a:pt x="702" y="2629"/>
                    </a:lnTo>
                    <a:cubicBezTo>
                      <a:pt x="877" y="2804"/>
                      <a:pt x="1136" y="2888"/>
                      <a:pt x="1402" y="2888"/>
                    </a:cubicBezTo>
                    <a:cubicBezTo>
                      <a:pt x="1928" y="2888"/>
                      <a:pt x="2362" y="2629"/>
                      <a:pt x="2629" y="2187"/>
                    </a:cubicBezTo>
                    <a:cubicBezTo>
                      <a:pt x="2804" y="1928"/>
                      <a:pt x="2888" y="1662"/>
                      <a:pt x="2888" y="1402"/>
                    </a:cubicBezTo>
                    <a:cubicBezTo>
                      <a:pt x="2888" y="961"/>
                      <a:pt x="2629" y="435"/>
                      <a:pt x="2187" y="176"/>
                    </a:cubicBezTo>
                    <a:cubicBezTo>
                      <a:pt x="1928" y="85"/>
                      <a:pt x="1662" y="1"/>
                      <a:pt x="1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4" name="Shape 1654"/>
        <p:cNvGrpSpPr/>
        <p:nvPr/>
      </p:nvGrpSpPr>
      <p:grpSpPr>
        <a:xfrm>
          <a:off x="0" y="0"/>
          <a:ext cx="0" cy="0"/>
          <a:chOff x="0" y="0"/>
          <a:chExt cx="0" cy="0"/>
        </a:xfrm>
      </p:grpSpPr>
      <p:sp>
        <p:nvSpPr>
          <p:cNvPr id="1655" name="Google Shape;1655;p47"/>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a:t>
            </a:r>
            <a:endParaRPr/>
          </a:p>
        </p:txBody>
      </p:sp>
      <p:sp>
        <p:nvSpPr>
          <p:cNvPr id="1656" name="Google Shape;1656;p47"/>
          <p:cNvSpPr txBox="1"/>
          <p:nvPr>
            <p:ph idx="1" type="subTitle"/>
          </p:nvPr>
        </p:nvSpPr>
        <p:spPr>
          <a:xfrm>
            <a:off x="1779200" y="3096475"/>
            <a:ext cx="2058900" cy="35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Satyam </a:t>
            </a:r>
            <a:endParaRPr/>
          </a:p>
        </p:txBody>
      </p:sp>
      <p:sp>
        <p:nvSpPr>
          <p:cNvPr id="1657" name="Google Shape;1657;p47"/>
          <p:cNvSpPr txBox="1"/>
          <p:nvPr>
            <p:ph idx="2" type="subTitle"/>
          </p:nvPr>
        </p:nvSpPr>
        <p:spPr>
          <a:xfrm>
            <a:off x="1779200" y="3447470"/>
            <a:ext cx="2058900" cy="7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02020"/>
              </a:buClr>
              <a:buSzPts val="600"/>
              <a:buFont typeface="Arial"/>
              <a:buNone/>
            </a:pPr>
            <a:r>
              <a:rPr lang="en"/>
              <a:t>Interested</a:t>
            </a:r>
            <a:r>
              <a:rPr lang="en"/>
              <a:t> in backend servers and *money only. </a:t>
            </a:r>
            <a:endParaRPr/>
          </a:p>
        </p:txBody>
      </p:sp>
      <p:sp>
        <p:nvSpPr>
          <p:cNvPr id="1658" name="Google Shape;1658;p47"/>
          <p:cNvSpPr txBox="1"/>
          <p:nvPr>
            <p:ph idx="3" type="subTitle"/>
          </p:nvPr>
        </p:nvSpPr>
        <p:spPr>
          <a:xfrm>
            <a:off x="5305900" y="3096475"/>
            <a:ext cx="2058900" cy="35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Sumit </a:t>
            </a:r>
            <a:endParaRPr/>
          </a:p>
        </p:txBody>
      </p:sp>
      <p:sp>
        <p:nvSpPr>
          <p:cNvPr id="1659" name="Google Shape;1659;p47"/>
          <p:cNvSpPr txBox="1"/>
          <p:nvPr>
            <p:ph idx="4" type="subTitle"/>
          </p:nvPr>
        </p:nvSpPr>
        <p:spPr>
          <a:xfrm>
            <a:off x="5305900" y="3447470"/>
            <a:ext cx="2058900" cy="7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02020"/>
              </a:buClr>
              <a:buSzPts val="600"/>
              <a:buFont typeface="Arial"/>
              <a:buNone/>
            </a:pPr>
            <a:r>
              <a:rPr lang="en"/>
              <a:t>Here you could talk a bit about this person and provide a short bio</a:t>
            </a:r>
            <a:endParaRPr/>
          </a:p>
        </p:txBody>
      </p:sp>
      <p:sp>
        <p:nvSpPr>
          <p:cNvPr id="1660" name="Google Shape;1660;p47"/>
          <p:cNvSpPr/>
          <p:nvPr/>
        </p:nvSpPr>
        <p:spPr>
          <a:xfrm>
            <a:off x="3247792" y="1489623"/>
            <a:ext cx="203318" cy="20821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7"/>
          <p:cNvSpPr/>
          <p:nvPr/>
        </p:nvSpPr>
        <p:spPr>
          <a:xfrm>
            <a:off x="1779192" y="2964474"/>
            <a:ext cx="203318" cy="20821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7"/>
          <p:cNvSpPr/>
          <p:nvPr/>
        </p:nvSpPr>
        <p:spPr>
          <a:xfrm>
            <a:off x="5305907" y="1489623"/>
            <a:ext cx="203318" cy="20821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7"/>
          <p:cNvSpPr/>
          <p:nvPr/>
        </p:nvSpPr>
        <p:spPr>
          <a:xfrm>
            <a:off x="6774207" y="2964474"/>
            <a:ext cx="203318" cy="20821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4" name="Google Shape;1664;p47"/>
          <p:cNvGrpSpPr/>
          <p:nvPr/>
        </p:nvGrpSpPr>
        <p:grpSpPr>
          <a:xfrm>
            <a:off x="721762" y="3815617"/>
            <a:ext cx="833300" cy="562544"/>
            <a:chOff x="721762" y="3815617"/>
            <a:chExt cx="833300" cy="562544"/>
          </a:xfrm>
        </p:grpSpPr>
        <p:grpSp>
          <p:nvGrpSpPr>
            <p:cNvPr id="1665" name="Google Shape;1665;p47"/>
            <p:cNvGrpSpPr/>
            <p:nvPr/>
          </p:nvGrpSpPr>
          <p:grpSpPr>
            <a:xfrm>
              <a:off x="1249878" y="3815617"/>
              <a:ext cx="305185" cy="334256"/>
              <a:chOff x="8181478" y="3845517"/>
              <a:chExt cx="305185" cy="334256"/>
            </a:xfrm>
          </p:grpSpPr>
          <p:sp>
            <p:nvSpPr>
              <p:cNvPr id="1666" name="Google Shape;1666;p47"/>
              <p:cNvSpPr/>
              <p:nvPr/>
            </p:nvSpPr>
            <p:spPr>
              <a:xfrm rot="10800000">
                <a:off x="8257974" y="3977746"/>
                <a:ext cx="47023" cy="161233"/>
              </a:xfrm>
              <a:custGeom>
                <a:rect b="b" l="l" r="r" t="t"/>
                <a:pathLst>
                  <a:path extrusionOk="0" h="2407" w="702">
                    <a:moveTo>
                      <a:pt x="617" y="1"/>
                    </a:moveTo>
                    <a:lnTo>
                      <a:pt x="617" y="92"/>
                    </a:lnTo>
                    <a:lnTo>
                      <a:pt x="617" y="176"/>
                    </a:lnTo>
                    <a:cubicBezTo>
                      <a:pt x="526" y="877"/>
                      <a:pt x="351" y="1669"/>
                      <a:pt x="1" y="2370"/>
                    </a:cubicBezTo>
                    <a:cubicBezTo>
                      <a:pt x="1" y="2370"/>
                      <a:pt x="1" y="2407"/>
                      <a:pt x="28" y="2407"/>
                    </a:cubicBezTo>
                    <a:cubicBezTo>
                      <a:pt x="41" y="2407"/>
                      <a:pt x="61" y="2398"/>
                      <a:pt x="92" y="2370"/>
                    </a:cubicBezTo>
                    <a:cubicBezTo>
                      <a:pt x="351" y="1669"/>
                      <a:pt x="526" y="968"/>
                      <a:pt x="701" y="176"/>
                    </a:cubicBezTo>
                    <a:lnTo>
                      <a:pt x="701" y="92"/>
                    </a:lnTo>
                    <a:lnTo>
                      <a:pt x="7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7"/>
              <p:cNvSpPr/>
              <p:nvPr/>
            </p:nvSpPr>
            <p:spPr>
              <a:xfrm rot="10800000">
                <a:off x="8322280" y="3964283"/>
                <a:ext cx="17885" cy="209864"/>
              </a:xfrm>
              <a:custGeom>
                <a:rect b="b" l="l" r="r" t="t"/>
                <a:pathLst>
                  <a:path extrusionOk="0" h="3133" w="267">
                    <a:moveTo>
                      <a:pt x="266" y="0"/>
                    </a:moveTo>
                    <a:cubicBezTo>
                      <a:pt x="266" y="0"/>
                      <a:pt x="266" y="92"/>
                      <a:pt x="175" y="92"/>
                    </a:cubicBezTo>
                    <a:lnTo>
                      <a:pt x="175" y="267"/>
                    </a:lnTo>
                    <a:lnTo>
                      <a:pt x="266" y="267"/>
                    </a:lnTo>
                    <a:lnTo>
                      <a:pt x="266" y="176"/>
                    </a:lnTo>
                    <a:lnTo>
                      <a:pt x="266" y="0"/>
                    </a:lnTo>
                    <a:close/>
                    <a:moveTo>
                      <a:pt x="0" y="3070"/>
                    </a:moveTo>
                    <a:cubicBezTo>
                      <a:pt x="0" y="3112"/>
                      <a:pt x="23" y="3133"/>
                      <a:pt x="34" y="3133"/>
                    </a:cubicBezTo>
                    <a:cubicBezTo>
                      <a:pt x="46" y="3133"/>
                      <a:pt x="46" y="3112"/>
                      <a:pt x="0" y="30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7"/>
              <p:cNvSpPr/>
              <p:nvPr/>
            </p:nvSpPr>
            <p:spPr>
              <a:xfrm rot="10800000">
                <a:off x="8375333" y="3974598"/>
                <a:ext cx="47023" cy="170008"/>
              </a:xfrm>
              <a:custGeom>
                <a:rect b="b" l="l" r="r" t="t"/>
                <a:pathLst>
                  <a:path extrusionOk="0" h="2538" w="702">
                    <a:moveTo>
                      <a:pt x="92" y="1"/>
                    </a:moveTo>
                    <a:cubicBezTo>
                      <a:pt x="1" y="85"/>
                      <a:pt x="1" y="85"/>
                      <a:pt x="1" y="176"/>
                    </a:cubicBezTo>
                    <a:lnTo>
                      <a:pt x="1" y="260"/>
                    </a:lnTo>
                    <a:cubicBezTo>
                      <a:pt x="1" y="1052"/>
                      <a:pt x="176" y="1837"/>
                      <a:pt x="702" y="2538"/>
                    </a:cubicBezTo>
                    <a:cubicBezTo>
                      <a:pt x="267" y="1837"/>
                      <a:pt x="1" y="1052"/>
                      <a:pt x="92" y="260"/>
                    </a:cubicBezTo>
                    <a:lnTo>
                      <a:pt x="92" y="176"/>
                    </a:lnTo>
                    <a:lnTo>
                      <a:pt x="92" y="85"/>
                    </a:lnTo>
                    <a:lnTo>
                      <a:pt x="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7"/>
              <p:cNvSpPr/>
              <p:nvPr/>
            </p:nvSpPr>
            <p:spPr>
              <a:xfrm rot="10800000">
                <a:off x="8298835" y="3976005"/>
                <a:ext cx="32421" cy="203768"/>
              </a:xfrm>
              <a:custGeom>
                <a:rect b="b" l="l" r="r" t="t"/>
                <a:pathLst>
                  <a:path extrusionOk="0" h="3042" w="484">
                    <a:moveTo>
                      <a:pt x="393" y="0"/>
                    </a:moveTo>
                    <a:lnTo>
                      <a:pt x="393" y="84"/>
                    </a:lnTo>
                    <a:lnTo>
                      <a:pt x="393" y="260"/>
                    </a:lnTo>
                    <a:cubicBezTo>
                      <a:pt x="393" y="1227"/>
                      <a:pt x="218" y="2103"/>
                      <a:pt x="42" y="2979"/>
                    </a:cubicBezTo>
                    <a:cubicBezTo>
                      <a:pt x="309" y="2103"/>
                      <a:pt x="393" y="1227"/>
                      <a:pt x="484" y="260"/>
                    </a:cubicBezTo>
                    <a:lnTo>
                      <a:pt x="484" y="176"/>
                    </a:lnTo>
                    <a:lnTo>
                      <a:pt x="484" y="0"/>
                    </a:lnTo>
                    <a:close/>
                    <a:moveTo>
                      <a:pt x="42" y="2979"/>
                    </a:moveTo>
                    <a:lnTo>
                      <a:pt x="42" y="2979"/>
                    </a:lnTo>
                    <a:cubicBezTo>
                      <a:pt x="0" y="3021"/>
                      <a:pt x="0" y="3042"/>
                      <a:pt x="11" y="3042"/>
                    </a:cubicBezTo>
                    <a:cubicBezTo>
                      <a:pt x="21" y="3042"/>
                      <a:pt x="42" y="3021"/>
                      <a:pt x="42" y="29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7"/>
              <p:cNvSpPr/>
              <p:nvPr/>
            </p:nvSpPr>
            <p:spPr>
              <a:xfrm rot="10800000">
                <a:off x="8363610" y="4085861"/>
                <a:ext cx="17416" cy="82191"/>
              </a:xfrm>
              <a:custGeom>
                <a:rect b="b" l="l" r="r" t="t"/>
                <a:pathLst>
                  <a:path extrusionOk="0" h="1227" w="260">
                    <a:moveTo>
                      <a:pt x="176" y="1"/>
                    </a:moveTo>
                    <a:lnTo>
                      <a:pt x="176" y="85"/>
                    </a:lnTo>
                    <a:lnTo>
                      <a:pt x="176" y="176"/>
                    </a:lnTo>
                    <a:lnTo>
                      <a:pt x="260" y="85"/>
                    </a:lnTo>
                    <a:cubicBezTo>
                      <a:pt x="260" y="1"/>
                      <a:pt x="260" y="1"/>
                      <a:pt x="176" y="1"/>
                    </a:cubicBezTo>
                    <a:close/>
                    <a:moveTo>
                      <a:pt x="176" y="176"/>
                    </a:moveTo>
                    <a:lnTo>
                      <a:pt x="176" y="176"/>
                    </a:lnTo>
                    <a:cubicBezTo>
                      <a:pt x="85" y="526"/>
                      <a:pt x="1" y="877"/>
                      <a:pt x="1" y="1227"/>
                    </a:cubicBezTo>
                    <a:cubicBezTo>
                      <a:pt x="85" y="877"/>
                      <a:pt x="85" y="526"/>
                      <a:pt x="176" y="17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7"/>
              <p:cNvSpPr/>
              <p:nvPr/>
            </p:nvSpPr>
            <p:spPr>
              <a:xfrm rot="10800000">
                <a:off x="8181478" y="3851144"/>
                <a:ext cx="187826" cy="234916"/>
              </a:xfrm>
              <a:custGeom>
                <a:rect b="b" l="l" r="r" t="t"/>
                <a:pathLst>
                  <a:path extrusionOk="0" h="3507" w="2804">
                    <a:moveTo>
                      <a:pt x="2092" y="0"/>
                    </a:moveTo>
                    <a:cubicBezTo>
                      <a:pt x="1850" y="0"/>
                      <a:pt x="1634" y="119"/>
                      <a:pt x="1577" y="353"/>
                    </a:cubicBezTo>
                    <a:cubicBezTo>
                      <a:pt x="1136" y="1488"/>
                      <a:pt x="435" y="3065"/>
                      <a:pt x="1" y="3507"/>
                    </a:cubicBezTo>
                    <a:cubicBezTo>
                      <a:pt x="176" y="3507"/>
                      <a:pt x="351" y="3415"/>
                      <a:pt x="610" y="3331"/>
                    </a:cubicBezTo>
                    <a:cubicBezTo>
                      <a:pt x="1486" y="2890"/>
                      <a:pt x="2187" y="2105"/>
                      <a:pt x="2537" y="1138"/>
                    </a:cubicBezTo>
                    <a:cubicBezTo>
                      <a:pt x="2629" y="963"/>
                      <a:pt x="2804" y="612"/>
                      <a:pt x="2713" y="353"/>
                    </a:cubicBezTo>
                    <a:lnTo>
                      <a:pt x="2453" y="87"/>
                    </a:lnTo>
                    <a:cubicBezTo>
                      <a:pt x="2338" y="29"/>
                      <a:pt x="2212" y="0"/>
                      <a:pt x="20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7"/>
              <p:cNvSpPr/>
              <p:nvPr/>
            </p:nvSpPr>
            <p:spPr>
              <a:xfrm rot="10800000">
                <a:off x="8181478" y="3845518"/>
                <a:ext cx="193922" cy="240409"/>
              </a:xfrm>
              <a:custGeom>
                <a:rect b="b" l="l" r="r" t="t"/>
                <a:pathLst>
                  <a:path extrusionOk="0" h="3589" w="2895">
                    <a:moveTo>
                      <a:pt x="2194" y="1"/>
                    </a:moveTo>
                    <a:cubicBezTo>
                      <a:pt x="1928" y="1"/>
                      <a:pt x="1668" y="176"/>
                      <a:pt x="1577" y="351"/>
                    </a:cubicBezTo>
                    <a:cubicBezTo>
                      <a:pt x="1402" y="961"/>
                      <a:pt x="1143" y="1486"/>
                      <a:pt x="877" y="2103"/>
                    </a:cubicBezTo>
                    <a:cubicBezTo>
                      <a:pt x="792" y="2362"/>
                      <a:pt x="617" y="2629"/>
                      <a:pt x="526" y="2888"/>
                    </a:cubicBezTo>
                    <a:cubicBezTo>
                      <a:pt x="442" y="3063"/>
                      <a:pt x="267" y="3238"/>
                      <a:pt x="176" y="3413"/>
                    </a:cubicBezTo>
                    <a:cubicBezTo>
                      <a:pt x="92" y="3413"/>
                      <a:pt x="92" y="3505"/>
                      <a:pt x="92" y="3505"/>
                    </a:cubicBezTo>
                    <a:cubicBezTo>
                      <a:pt x="267" y="3413"/>
                      <a:pt x="351" y="3238"/>
                      <a:pt x="442" y="3063"/>
                    </a:cubicBezTo>
                    <a:cubicBezTo>
                      <a:pt x="617" y="2888"/>
                      <a:pt x="701" y="2629"/>
                      <a:pt x="792" y="2362"/>
                    </a:cubicBezTo>
                    <a:cubicBezTo>
                      <a:pt x="1052" y="1837"/>
                      <a:pt x="1318" y="1227"/>
                      <a:pt x="1493" y="702"/>
                    </a:cubicBezTo>
                    <a:cubicBezTo>
                      <a:pt x="1577" y="610"/>
                      <a:pt x="1577" y="610"/>
                      <a:pt x="1577" y="526"/>
                    </a:cubicBezTo>
                    <a:cubicBezTo>
                      <a:pt x="1668" y="435"/>
                      <a:pt x="1668" y="351"/>
                      <a:pt x="1668" y="351"/>
                    </a:cubicBezTo>
                    <a:lnTo>
                      <a:pt x="1928" y="85"/>
                    </a:lnTo>
                    <a:cubicBezTo>
                      <a:pt x="2015" y="43"/>
                      <a:pt x="2082" y="22"/>
                      <a:pt x="2148" y="22"/>
                    </a:cubicBezTo>
                    <a:cubicBezTo>
                      <a:pt x="2215" y="22"/>
                      <a:pt x="2282" y="43"/>
                      <a:pt x="2369" y="85"/>
                    </a:cubicBezTo>
                    <a:cubicBezTo>
                      <a:pt x="2369" y="85"/>
                      <a:pt x="2453" y="85"/>
                      <a:pt x="2544" y="176"/>
                    </a:cubicBezTo>
                    <a:cubicBezTo>
                      <a:pt x="2628" y="176"/>
                      <a:pt x="2628" y="260"/>
                      <a:pt x="2720" y="260"/>
                    </a:cubicBezTo>
                    <a:cubicBezTo>
                      <a:pt x="2720" y="351"/>
                      <a:pt x="2804" y="351"/>
                      <a:pt x="2804" y="351"/>
                    </a:cubicBezTo>
                    <a:lnTo>
                      <a:pt x="2804" y="435"/>
                    </a:lnTo>
                    <a:lnTo>
                      <a:pt x="2804" y="702"/>
                    </a:lnTo>
                    <a:cubicBezTo>
                      <a:pt x="2720" y="786"/>
                      <a:pt x="2720" y="961"/>
                      <a:pt x="2628" y="1136"/>
                    </a:cubicBezTo>
                    <a:cubicBezTo>
                      <a:pt x="2544" y="1227"/>
                      <a:pt x="2544" y="1402"/>
                      <a:pt x="2453" y="1486"/>
                    </a:cubicBezTo>
                    <a:cubicBezTo>
                      <a:pt x="2369" y="1662"/>
                      <a:pt x="2278" y="1753"/>
                      <a:pt x="2194" y="1928"/>
                    </a:cubicBezTo>
                    <a:cubicBezTo>
                      <a:pt x="1844" y="2453"/>
                      <a:pt x="1402" y="2888"/>
                      <a:pt x="877" y="3154"/>
                    </a:cubicBezTo>
                    <a:cubicBezTo>
                      <a:pt x="792" y="3238"/>
                      <a:pt x="701" y="3238"/>
                      <a:pt x="617" y="3238"/>
                    </a:cubicBezTo>
                    <a:lnTo>
                      <a:pt x="92" y="3505"/>
                    </a:lnTo>
                    <a:cubicBezTo>
                      <a:pt x="1" y="3505"/>
                      <a:pt x="92" y="3589"/>
                      <a:pt x="92" y="3589"/>
                    </a:cubicBezTo>
                    <a:cubicBezTo>
                      <a:pt x="267" y="3505"/>
                      <a:pt x="526" y="3413"/>
                      <a:pt x="701" y="3329"/>
                    </a:cubicBezTo>
                    <a:cubicBezTo>
                      <a:pt x="1227" y="3063"/>
                      <a:pt x="1752" y="2629"/>
                      <a:pt x="2103" y="2103"/>
                    </a:cubicBezTo>
                    <a:lnTo>
                      <a:pt x="2628" y="1311"/>
                    </a:lnTo>
                    <a:cubicBezTo>
                      <a:pt x="2628" y="1136"/>
                      <a:pt x="2720" y="1052"/>
                      <a:pt x="2804" y="877"/>
                    </a:cubicBezTo>
                    <a:cubicBezTo>
                      <a:pt x="2804" y="702"/>
                      <a:pt x="2895" y="526"/>
                      <a:pt x="2895" y="435"/>
                    </a:cubicBezTo>
                    <a:cubicBezTo>
                      <a:pt x="2895" y="351"/>
                      <a:pt x="2804" y="351"/>
                      <a:pt x="2804" y="260"/>
                    </a:cubicBezTo>
                    <a:cubicBezTo>
                      <a:pt x="2720" y="260"/>
                      <a:pt x="2628" y="176"/>
                      <a:pt x="2628" y="85"/>
                    </a:cubicBezTo>
                    <a:cubicBezTo>
                      <a:pt x="2453" y="85"/>
                      <a:pt x="2369" y="1"/>
                      <a:pt x="2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7"/>
              <p:cNvSpPr/>
              <p:nvPr/>
            </p:nvSpPr>
            <p:spPr>
              <a:xfrm rot="10800000">
                <a:off x="8298836" y="3851144"/>
                <a:ext cx="187826" cy="205711"/>
              </a:xfrm>
              <a:custGeom>
                <a:rect b="b" l="l" r="r" t="t"/>
                <a:pathLst>
                  <a:path extrusionOk="0" h="3071" w="2804">
                    <a:moveTo>
                      <a:pt x="706" y="0"/>
                    </a:moveTo>
                    <a:cubicBezTo>
                      <a:pt x="554" y="0"/>
                      <a:pt x="415" y="82"/>
                      <a:pt x="260" y="352"/>
                    </a:cubicBezTo>
                    <a:cubicBezTo>
                      <a:pt x="1" y="702"/>
                      <a:pt x="85" y="1144"/>
                      <a:pt x="260" y="1494"/>
                    </a:cubicBezTo>
                    <a:cubicBezTo>
                      <a:pt x="435" y="2104"/>
                      <a:pt x="1052" y="3071"/>
                      <a:pt x="1662" y="3071"/>
                    </a:cubicBezTo>
                    <a:cubicBezTo>
                      <a:pt x="2012" y="2629"/>
                      <a:pt x="2804" y="968"/>
                      <a:pt x="2453" y="352"/>
                    </a:cubicBezTo>
                    <a:cubicBezTo>
                      <a:pt x="2320" y="176"/>
                      <a:pt x="2189" y="133"/>
                      <a:pt x="2025" y="133"/>
                    </a:cubicBezTo>
                    <a:cubicBezTo>
                      <a:pt x="1861" y="133"/>
                      <a:pt x="1665" y="176"/>
                      <a:pt x="1402" y="176"/>
                    </a:cubicBezTo>
                    <a:cubicBezTo>
                      <a:pt x="1109" y="130"/>
                      <a:pt x="897"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7"/>
              <p:cNvSpPr/>
              <p:nvPr/>
            </p:nvSpPr>
            <p:spPr>
              <a:xfrm rot="10800000">
                <a:off x="8310559" y="3845517"/>
                <a:ext cx="176104" cy="211271"/>
              </a:xfrm>
              <a:custGeom>
                <a:rect b="b" l="l" r="r" t="t"/>
                <a:pathLst>
                  <a:path extrusionOk="0" h="3154" w="2629">
                    <a:moveTo>
                      <a:pt x="744" y="23"/>
                    </a:moveTo>
                    <a:cubicBezTo>
                      <a:pt x="787" y="23"/>
                      <a:pt x="831" y="46"/>
                      <a:pt x="877" y="91"/>
                    </a:cubicBezTo>
                    <a:cubicBezTo>
                      <a:pt x="1052" y="91"/>
                      <a:pt x="1136" y="175"/>
                      <a:pt x="1311" y="175"/>
                    </a:cubicBezTo>
                    <a:lnTo>
                      <a:pt x="2187" y="175"/>
                    </a:lnTo>
                    <a:cubicBezTo>
                      <a:pt x="2453" y="267"/>
                      <a:pt x="2538" y="526"/>
                      <a:pt x="2538" y="792"/>
                    </a:cubicBezTo>
                    <a:cubicBezTo>
                      <a:pt x="2538" y="1051"/>
                      <a:pt x="2453" y="1318"/>
                      <a:pt x="2362" y="1493"/>
                    </a:cubicBezTo>
                    <a:cubicBezTo>
                      <a:pt x="2278" y="1843"/>
                      <a:pt x="2187" y="2103"/>
                      <a:pt x="2103" y="2369"/>
                    </a:cubicBezTo>
                    <a:cubicBezTo>
                      <a:pt x="2012" y="2544"/>
                      <a:pt x="1837" y="2803"/>
                      <a:pt x="1753" y="2978"/>
                    </a:cubicBezTo>
                    <a:lnTo>
                      <a:pt x="1662" y="3070"/>
                    </a:lnTo>
                    <a:cubicBezTo>
                      <a:pt x="1402" y="3070"/>
                      <a:pt x="1136" y="2894"/>
                      <a:pt x="961" y="2628"/>
                    </a:cubicBezTo>
                    <a:cubicBezTo>
                      <a:pt x="702" y="2453"/>
                      <a:pt x="526" y="2103"/>
                      <a:pt x="351" y="1843"/>
                    </a:cubicBezTo>
                    <a:cubicBezTo>
                      <a:pt x="351" y="1752"/>
                      <a:pt x="260" y="1577"/>
                      <a:pt x="260" y="1493"/>
                    </a:cubicBezTo>
                    <a:cubicBezTo>
                      <a:pt x="176" y="1318"/>
                      <a:pt x="176" y="1051"/>
                      <a:pt x="85" y="876"/>
                    </a:cubicBezTo>
                    <a:cubicBezTo>
                      <a:pt x="85" y="701"/>
                      <a:pt x="176" y="526"/>
                      <a:pt x="260" y="351"/>
                    </a:cubicBezTo>
                    <a:cubicBezTo>
                      <a:pt x="351" y="267"/>
                      <a:pt x="435" y="91"/>
                      <a:pt x="611" y="91"/>
                    </a:cubicBezTo>
                    <a:cubicBezTo>
                      <a:pt x="656" y="46"/>
                      <a:pt x="700" y="23"/>
                      <a:pt x="744" y="23"/>
                    </a:cubicBezTo>
                    <a:close/>
                    <a:moveTo>
                      <a:pt x="702" y="0"/>
                    </a:moveTo>
                    <a:cubicBezTo>
                      <a:pt x="526" y="0"/>
                      <a:pt x="435" y="91"/>
                      <a:pt x="351" y="175"/>
                    </a:cubicBezTo>
                    <a:cubicBezTo>
                      <a:pt x="260" y="267"/>
                      <a:pt x="85" y="442"/>
                      <a:pt x="85" y="617"/>
                    </a:cubicBezTo>
                    <a:cubicBezTo>
                      <a:pt x="1" y="792"/>
                      <a:pt x="85" y="1051"/>
                      <a:pt x="85" y="1227"/>
                    </a:cubicBezTo>
                    <a:cubicBezTo>
                      <a:pt x="176" y="1402"/>
                      <a:pt x="176" y="1493"/>
                      <a:pt x="260" y="1668"/>
                    </a:cubicBezTo>
                    <a:cubicBezTo>
                      <a:pt x="351" y="2018"/>
                      <a:pt x="526" y="2278"/>
                      <a:pt x="786" y="2544"/>
                    </a:cubicBezTo>
                    <a:cubicBezTo>
                      <a:pt x="961" y="2803"/>
                      <a:pt x="1227" y="2978"/>
                      <a:pt x="1486" y="3070"/>
                    </a:cubicBezTo>
                    <a:cubicBezTo>
                      <a:pt x="1578" y="3070"/>
                      <a:pt x="1662" y="3154"/>
                      <a:pt x="1662" y="3154"/>
                    </a:cubicBezTo>
                    <a:cubicBezTo>
                      <a:pt x="1695" y="3154"/>
                      <a:pt x="1716" y="3142"/>
                      <a:pt x="1725" y="3128"/>
                    </a:cubicBezTo>
                    <a:lnTo>
                      <a:pt x="1725" y="3128"/>
                    </a:lnTo>
                    <a:cubicBezTo>
                      <a:pt x="1741" y="3120"/>
                      <a:pt x="1753" y="3100"/>
                      <a:pt x="1753" y="3070"/>
                    </a:cubicBezTo>
                    <a:lnTo>
                      <a:pt x="2012" y="2544"/>
                    </a:lnTo>
                    <a:cubicBezTo>
                      <a:pt x="2187" y="2278"/>
                      <a:pt x="2278" y="2018"/>
                      <a:pt x="2362" y="1668"/>
                    </a:cubicBezTo>
                    <a:cubicBezTo>
                      <a:pt x="2453" y="1402"/>
                      <a:pt x="2538" y="1143"/>
                      <a:pt x="2538" y="876"/>
                    </a:cubicBezTo>
                    <a:cubicBezTo>
                      <a:pt x="2629" y="617"/>
                      <a:pt x="2538" y="442"/>
                      <a:pt x="2362" y="267"/>
                    </a:cubicBezTo>
                    <a:cubicBezTo>
                      <a:pt x="2278" y="175"/>
                      <a:pt x="2187" y="91"/>
                      <a:pt x="2012" y="91"/>
                    </a:cubicBezTo>
                    <a:cubicBezTo>
                      <a:pt x="1895" y="91"/>
                      <a:pt x="1778" y="129"/>
                      <a:pt x="1662" y="129"/>
                    </a:cubicBezTo>
                    <a:cubicBezTo>
                      <a:pt x="1603" y="129"/>
                      <a:pt x="1545" y="119"/>
                      <a:pt x="1486" y="91"/>
                    </a:cubicBezTo>
                    <a:cubicBezTo>
                      <a:pt x="1402" y="91"/>
                      <a:pt x="1227" y="91"/>
                      <a:pt x="1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7"/>
              <p:cNvSpPr/>
              <p:nvPr/>
            </p:nvSpPr>
            <p:spPr>
              <a:xfrm rot="10800000">
                <a:off x="8263602" y="3848063"/>
                <a:ext cx="152659" cy="280265"/>
              </a:xfrm>
              <a:custGeom>
                <a:rect b="b" l="l" r="r" t="t"/>
                <a:pathLst>
                  <a:path extrusionOk="0" h="4184" w="2279">
                    <a:moveTo>
                      <a:pt x="894" y="1"/>
                    </a:moveTo>
                    <a:cubicBezTo>
                      <a:pt x="858" y="1"/>
                      <a:pt x="822" y="6"/>
                      <a:pt x="786" y="17"/>
                    </a:cubicBezTo>
                    <a:cubicBezTo>
                      <a:pt x="1" y="192"/>
                      <a:pt x="1" y="2035"/>
                      <a:pt x="85" y="2561"/>
                    </a:cubicBezTo>
                    <a:cubicBezTo>
                      <a:pt x="85" y="2911"/>
                      <a:pt x="85" y="3521"/>
                      <a:pt x="260" y="3787"/>
                    </a:cubicBezTo>
                    <a:cubicBezTo>
                      <a:pt x="509" y="4083"/>
                      <a:pt x="562" y="4183"/>
                      <a:pt x="638" y="4183"/>
                    </a:cubicBezTo>
                    <a:cubicBezTo>
                      <a:pt x="698" y="4183"/>
                      <a:pt x="771" y="4123"/>
                      <a:pt x="961" y="4046"/>
                    </a:cubicBezTo>
                    <a:cubicBezTo>
                      <a:pt x="1928" y="3696"/>
                      <a:pt x="2278" y="1769"/>
                      <a:pt x="2187" y="984"/>
                    </a:cubicBezTo>
                    <a:cubicBezTo>
                      <a:pt x="2187" y="108"/>
                      <a:pt x="1928" y="459"/>
                      <a:pt x="1578" y="283"/>
                    </a:cubicBezTo>
                    <a:cubicBezTo>
                      <a:pt x="1348" y="205"/>
                      <a:pt x="1123" y="1"/>
                      <a:pt x="8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7"/>
              <p:cNvSpPr/>
              <p:nvPr/>
            </p:nvSpPr>
            <p:spPr>
              <a:xfrm rot="10800000">
                <a:off x="8263602" y="3845518"/>
                <a:ext cx="152659" cy="287299"/>
              </a:xfrm>
              <a:custGeom>
                <a:rect b="b" l="l" r="r" t="t"/>
                <a:pathLst>
                  <a:path extrusionOk="0" h="4289" w="2279">
                    <a:moveTo>
                      <a:pt x="1837" y="435"/>
                    </a:moveTo>
                    <a:cubicBezTo>
                      <a:pt x="1889" y="435"/>
                      <a:pt x="1970" y="435"/>
                      <a:pt x="2029" y="452"/>
                    </a:cubicBezTo>
                    <a:lnTo>
                      <a:pt x="2029" y="452"/>
                    </a:lnTo>
                    <a:cubicBezTo>
                      <a:pt x="2023" y="446"/>
                      <a:pt x="2018" y="440"/>
                      <a:pt x="2012" y="435"/>
                    </a:cubicBezTo>
                    <a:close/>
                    <a:moveTo>
                      <a:pt x="2029" y="452"/>
                    </a:moveTo>
                    <a:cubicBezTo>
                      <a:pt x="2103" y="536"/>
                      <a:pt x="2103" y="616"/>
                      <a:pt x="2103" y="701"/>
                    </a:cubicBezTo>
                    <a:cubicBezTo>
                      <a:pt x="2187" y="785"/>
                      <a:pt x="2187" y="876"/>
                      <a:pt x="2187" y="1051"/>
                    </a:cubicBezTo>
                    <a:lnTo>
                      <a:pt x="2187" y="701"/>
                    </a:lnTo>
                    <a:cubicBezTo>
                      <a:pt x="2187" y="610"/>
                      <a:pt x="2187" y="526"/>
                      <a:pt x="2103" y="526"/>
                    </a:cubicBezTo>
                    <a:cubicBezTo>
                      <a:pt x="2103" y="487"/>
                      <a:pt x="2072" y="465"/>
                      <a:pt x="2029" y="452"/>
                    </a:cubicBezTo>
                    <a:close/>
                    <a:moveTo>
                      <a:pt x="2187" y="1051"/>
                    </a:moveTo>
                    <a:cubicBezTo>
                      <a:pt x="2187" y="1310"/>
                      <a:pt x="2187" y="1661"/>
                      <a:pt x="2103" y="2011"/>
                    </a:cubicBezTo>
                    <a:cubicBezTo>
                      <a:pt x="2012" y="2362"/>
                      <a:pt x="1928" y="2803"/>
                      <a:pt x="1753" y="3153"/>
                    </a:cubicBezTo>
                    <a:cubicBezTo>
                      <a:pt x="1662" y="3413"/>
                      <a:pt x="1487" y="3763"/>
                      <a:pt x="1136" y="3938"/>
                    </a:cubicBezTo>
                    <a:cubicBezTo>
                      <a:pt x="1052" y="4029"/>
                      <a:pt x="877" y="4113"/>
                      <a:pt x="702" y="4205"/>
                    </a:cubicBezTo>
                    <a:cubicBezTo>
                      <a:pt x="786" y="4205"/>
                      <a:pt x="877" y="4113"/>
                      <a:pt x="961" y="4113"/>
                    </a:cubicBezTo>
                    <a:cubicBezTo>
                      <a:pt x="1052" y="4113"/>
                      <a:pt x="1052" y="4029"/>
                      <a:pt x="1136" y="4029"/>
                    </a:cubicBezTo>
                    <a:cubicBezTo>
                      <a:pt x="1227" y="3938"/>
                      <a:pt x="1311" y="3938"/>
                      <a:pt x="1311" y="3854"/>
                    </a:cubicBezTo>
                    <a:cubicBezTo>
                      <a:pt x="1487" y="3763"/>
                      <a:pt x="1578" y="3588"/>
                      <a:pt x="1662" y="3413"/>
                    </a:cubicBezTo>
                    <a:cubicBezTo>
                      <a:pt x="1837" y="3062"/>
                      <a:pt x="2012" y="2712"/>
                      <a:pt x="2103" y="2278"/>
                    </a:cubicBezTo>
                    <a:cubicBezTo>
                      <a:pt x="2187" y="1927"/>
                      <a:pt x="2187" y="1577"/>
                      <a:pt x="2278" y="1226"/>
                    </a:cubicBezTo>
                    <a:cubicBezTo>
                      <a:pt x="2278" y="1135"/>
                      <a:pt x="2278" y="1051"/>
                      <a:pt x="2187" y="1051"/>
                    </a:cubicBezTo>
                    <a:close/>
                    <a:moveTo>
                      <a:pt x="786" y="0"/>
                    </a:moveTo>
                    <a:cubicBezTo>
                      <a:pt x="527" y="84"/>
                      <a:pt x="351" y="350"/>
                      <a:pt x="176" y="701"/>
                    </a:cubicBezTo>
                    <a:cubicBezTo>
                      <a:pt x="85" y="960"/>
                      <a:pt x="85" y="1402"/>
                      <a:pt x="1" y="1752"/>
                    </a:cubicBezTo>
                    <a:lnTo>
                      <a:pt x="1" y="2628"/>
                    </a:lnTo>
                    <a:cubicBezTo>
                      <a:pt x="1" y="2887"/>
                      <a:pt x="1" y="3062"/>
                      <a:pt x="85" y="3329"/>
                    </a:cubicBezTo>
                    <a:cubicBezTo>
                      <a:pt x="85" y="3504"/>
                      <a:pt x="176" y="3763"/>
                      <a:pt x="260" y="3938"/>
                    </a:cubicBezTo>
                    <a:cubicBezTo>
                      <a:pt x="351" y="4029"/>
                      <a:pt x="435" y="4113"/>
                      <a:pt x="435" y="4205"/>
                    </a:cubicBezTo>
                    <a:cubicBezTo>
                      <a:pt x="527" y="4205"/>
                      <a:pt x="527" y="4205"/>
                      <a:pt x="611" y="4289"/>
                    </a:cubicBezTo>
                    <a:lnTo>
                      <a:pt x="702" y="4205"/>
                    </a:lnTo>
                    <a:lnTo>
                      <a:pt x="527" y="4205"/>
                    </a:lnTo>
                    <a:lnTo>
                      <a:pt x="527" y="4113"/>
                    </a:lnTo>
                    <a:cubicBezTo>
                      <a:pt x="435" y="4029"/>
                      <a:pt x="435" y="3938"/>
                      <a:pt x="351" y="3854"/>
                    </a:cubicBezTo>
                    <a:cubicBezTo>
                      <a:pt x="260" y="3763"/>
                      <a:pt x="260" y="3679"/>
                      <a:pt x="176" y="3588"/>
                    </a:cubicBezTo>
                    <a:cubicBezTo>
                      <a:pt x="85" y="3413"/>
                      <a:pt x="85" y="3153"/>
                      <a:pt x="85" y="2978"/>
                    </a:cubicBezTo>
                    <a:lnTo>
                      <a:pt x="85" y="2011"/>
                    </a:lnTo>
                    <a:cubicBezTo>
                      <a:pt x="85" y="1661"/>
                      <a:pt x="85" y="1310"/>
                      <a:pt x="176" y="960"/>
                    </a:cubicBezTo>
                    <a:cubicBezTo>
                      <a:pt x="260" y="785"/>
                      <a:pt x="260" y="610"/>
                      <a:pt x="351" y="526"/>
                    </a:cubicBezTo>
                    <a:cubicBezTo>
                      <a:pt x="435" y="350"/>
                      <a:pt x="527" y="259"/>
                      <a:pt x="611" y="175"/>
                    </a:cubicBezTo>
                    <a:cubicBezTo>
                      <a:pt x="702" y="175"/>
                      <a:pt x="702" y="84"/>
                      <a:pt x="786" y="84"/>
                    </a:cubicBezTo>
                    <a:cubicBezTo>
                      <a:pt x="877" y="84"/>
                      <a:pt x="1052" y="84"/>
                      <a:pt x="1136" y="175"/>
                    </a:cubicBezTo>
                    <a:cubicBezTo>
                      <a:pt x="1311" y="259"/>
                      <a:pt x="1487" y="435"/>
                      <a:pt x="1662" y="435"/>
                    </a:cubicBezTo>
                    <a:lnTo>
                      <a:pt x="1837" y="435"/>
                    </a:lnTo>
                    <a:cubicBezTo>
                      <a:pt x="1753" y="435"/>
                      <a:pt x="1578" y="350"/>
                      <a:pt x="1487" y="350"/>
                    </a:cubicBezTo>
                    <a:cubicBezTo>
                      <a:pt x="1227" y="175"/>
                      <a:pt x="1052" y="0"/>
                      <a:pt x="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47"/>
            <p:cNvGrpSpPr/>
            <p:nvPr/>
          </p:nvGrpSpPr>
          <p:grpSpPr>
            <a:xfrm>
              <a:off x="721762" y="4079406"/>
              <a:ext cx="199616" cy="298754"/>
              <a:chOff x="7653362" y="4109306"/>
              <a:chExt cx="199616" cy="298754"/>
            </a:xfrm>
          </p:grpSpPr>
          <p:sp>
            <p:nvSpPr>
              <p:cNvPr id="1678" name="Google Shape;1678;p47"/>
              <p:cNvSpPr/>
              <p:nvPr/>
            </p:nvSpPr>
            <p:spPr>
              <a:xfrm rot="10800000">
                <a:off x="7682970" y="4232761"/>
                <a:ext cx="134774" cy="174630"/>
              </a:xfrm>
              <a:custGeom>
                <a:rect b="b" l="l" r="r" t="t"/>
                <a:pathLst>
                  <a:path extrusionOk="0" h="2607" w="2012">
                    <a:moveTo>
                      <a:pt x="1591" y="1"/>
                    </a:moveTo>
                    <a:cubicBezTo>
                      <a:pt x="1262" y="1"/>
                      <a:pt x="741" y="374"/>
                      <a:pt x="610" y="504"/>
                    </a:cubicBezTo>
                    <a:cubicBezTo>
                      <a:pt x="351" y="679"/>
                      <a:pt x="85" y="1030"/>
                      <a:pt x="85" y="1380"/>
                    </a:cubicBezTo>
                    <a:cubicBezTo>
                      <a:pt x="0" y="1906"/>
                      <a:pt x="260" y="2522"/>
                      <a:pt x="785" y="2607"/>
                    </a:cubicBezTo>
                    <a:lnTo>
                      <a:pt x="1486" y="1646"/>
                    </a:lnTo>
                    <a:cubicBezTo>
                      <a:pt x="1661" y="1380"/>
                      <a:pt x="1752" y="1121"/>
                      <a:pt x="1836" y="771"/>
                    </a:cubicBezTo>
                    <a:cubicBezTo>
                      <a:pt x="1927" y="595"/>
                      <a:pt x="2012" y="329"/>
                      <a:pt x="1836" y="154"/>
                    </a:cubicBezTo>
                    <a:cubicBezTo>
                      <a:pt x="1792" y="44"/>
                      <a:pt x="1702" y="1"/>
                      <a:pt x="15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7"/>
              <p:cNvSpPr/>
              <p:nvPr/>
            </p:nvSpPr>
            <p:spPr>
              <a:xfrm rot="10800000">
                <a:off x="7682970" y="4226665"/>
                <a:ext cx="140869" cy="181395"/>
              </a:xfrm>
              <a:custGeom>
                <a:rect b="b" l="l" r="r" t="t"/>
                <a:pathLst>
                  <a:path extrusionOk="0" h="2708" w="2103">
                    <a:moveTo>
                      <a:pt x="1814" y="18"/>
                    </a:moveTo>
                    <a:cubicBezTo>
                      <a:pt x="1871" y="36"/>
                      <a:pt x="1921" y="69"/>
                      <a:pt x="1959" y="123"/>
                    </a:cubicBezTo>
                    <a:lnTo>
                      <a:pt x="1959" y="123"/>
                    </a:lnTo>
                    <a:cubicBezTo>
                      <a:pt x="1950" y="106"/>
                      <a:pt x="1940" y="91"/>
                      <a:pt x="1927" y="80"/>
                    </a:cubicBezTo>
                    <a:cubicBezTo>
                      <a:pt x="1898" y="48"/>
                      <a:pt x="1858" y="27"/>
                      <a:pt x="1814" y="18"/>
                    </a:cubicBezTo>
                    <a:close/>
                    <a:moveTo>
                      <a:pt x="1688" y="0"/>
                    </a:moveTo>
                    <a:cubicBezTo>
                      <a:pt x="1567" y="0"/>
                      <a:pt x="1433" y="39"/>
                      <a:pt x="1318" y="80"/>
                    </a:cubicBezTo>
                    <a:cubicBezTo>
                      <a:pt x="701" y="339"/>
                      <a:pt x="0" y="956"/>
                      <a:pt x="91" y="1741"/>
                    </a:cubicBezTo>
                    <a:cubicBezTo>
                      <a:pt x="176" y="2182"/>
                      <a:pt x="442" y="2617"/>
                      <a:pt x="876" y="2708"/>
                    </a:cubicBezTo>
                    <a:cubicBezTo>
                      <a:pt x="1143" y="2357"/>
                      <a:pt x="1402" y="2007"/>
                      <a:pt x="1577" y="1656"/>
                    </a:cubicBezTo>
                    <a:cubicBezTo>
                      <a:pt x="1607" y="1626"/>
                      <a:pt x="1617" y="1606"/>
                      <a:pt x="1618" y="1593"/>
                    </a:cubicBezTo>
                    <a:lnTo>
                      <a:pt x="1618" y="1593"/>
                    </a:lnTo>
                    <a:cubicBezTo>
                      <a:pt x="1767" y="1349"/>
                      <a:pt x="1850" y="1110"/>
                      <a:pt x="1927" y="865"/>
                    </a:cubicBezTo>
                    <a:cubicBezTo>
                      <a:pt x="2018" y="689"/>
                      <a:pt x="2103" y="430"/>
                      <a:pt x="2018" y="255"/>
                    </a:cubicBezTo>
                    <a:cubicBezTo>
                      <a:pt x="2004" y="201"/>
                      <a:pt x="1984" y="158"/>
                      <a:pt x="1959" y="123"/>
                    </a:cubicBezTo>
                    <a:lnTo>
                      <a:pt x="1959" y="123"/>
                    </a:lnTo>
                    <a:cubicBezTo>
                      <a:pt x="2018" y="232"/>
                      <a:pt x="2018" y="442"/>
                      <a:pt x="2018" y="514"/>
                    </a:cubicBezTo>
                    <a:cubicBezTo>
                      <a:pt x="1927" y="956"/>
                      <a:pt x="1752" y="1306"/>
                      <a:pt x="1577" y="1565"/>
                    </a:cubicBezTo>
                    <a:cubicBezTo>
                      <a:pt x="1402" y="1832"/>
                      <a:pt x="1227" y="2091"/>
                      <a:pt x="1143" y="2266"/>
                    </a:cubicBezTo>
                    <a:cubicBezTo>
                      <a:pt x="1051" y="2357"/>
                      <a:pt x="967" y="2441"/>
                      <a:pt x="967" y="2532"/>
                    </a:cubicBezTo>
                    <a:lnTo>
                      <a:pt x="876" y="2617"/>
                    </a:lnTo>
                    <a:lnTo>
                      <a:pt x="792" y="2617"/>
                    </a:lnTo>
                    <a:cubicBezTo>
                      <a:pt x="792" y="2617"/>
                      <a:pt x="701" y="2617"/>
                      <a:pt x="701" y="2532"/>
                    </a:cubicBezTo>
                    <a:cubicBezTo>
                      <a:pt x="526" y="2532"/>
                      <a:pt x="442" y="2441"/>
                      <a:pt x="351" y="2266"/>
                    </a:cubicBezTo>
                    <a:cubicBezTo>
                      <a:pt x="0" y="1832"/>
                      <a:pt x="91" y="1131"/>
                      <a:pt x="526" y="689"/>
                    </a:cubicBezTo>
                    <a:cubicBezTo>
                      <a:pt x="617" y="514"/>
                      <a:pt x="792" y="430"/>
                      <a:pt x="967" y="339"/>
                    </a:cubicBezTo>
                    <a:cubicBezTo>
                      <a:pt x="1143" y="164"/>
                      <a:pt x="1402" y="80"/>
                      <a:pt x="1577" y="80"/>
                    </a:cubicBezTo>
                    <a:cubicBezTo>
                      <a:pt x="1623" y="34"/>
                      <a:pt x="1689" y="11"/>
                      <a:pt x="1755" y="11"/>
                    </a:cubicBezTo>
                    <a:cubicBezTo>
                      <a:pt x="1775" y="11"/>
                      <a:pt x="1795" y="14"/>
                      <a:pt x="1814" y="18"/>
                    </a:cubicBezTo>
                    <a:lnTo>
                      <a:pt x="1814" y="18"/>
                    </a:lnTo>
                    <a:cubicBezTo>
                      <a:pt x="1775" y="5"/>
                      <a:pt x="1732" y="0"/>
                      <a:pt x="16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7"/>
              <p:cNvSpPr/>
              <p:nvPr/>
            </p:nvSpPr>
            <p:spPr>
              <a:xfrm rot="10800000">
                <a:off x="7653362" y="4226665"/>
                <a:ext cx="152659" cy="146965"/>
              </a:xfrm>
              <a:custGeom>
                <a:rect b="b" l="l" r="r" t="t"/>
                <a:pathLst>
                  <a:path extrusionOk="0" h="2194" w="2279">
                    <a:moveTo>
                      <a:pt x="2187" y="0"/>
                    </a:moveTo>
                    <a:cubicBezTo>
                      <a:pt x="1661" y="175"/>
                      <a:pt x="1136" y="351"/>
                      <a:pt x="785" y="701"/>
                    </a:cubicBezTo>
                    <a:cubicBezTo>
                      <a:pt x="526" y="967"/>
                      <a:pt x="1" y="2018"/>
                      <a:pt x="610" y="2103"/>
                    </a:cubicBezTo>
                    <a:cubicBezTo>
                      <a:pt x="610" y="2194"/>
                      <a:pt x="701" y="2194"/>
                      <a:pt x="785" y="2194"/>
                    </a:cubicBezTo>
                    <a:cubicBezTo>
                      <a:pt x="1227" y="2103"/>
                      <a:pt x="1661" y="1752"/>
                      <a:pt x="1928" y="1318"/>
                    </a:cubicBezTo>
                    <a:cubicBezTo>
                      <a:pt x="1928" y="1227"/>
                      <a:pt x="2278" y="0"/>
                      <a:pt x="21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7"/>
              <p:cNvSpPr/>
              <p:nvPr/>
            </p:nvSpPr>
            <p:spPr>
              <a:xfrm rot="10800000">
                <a:off x="7653362" y="4226665"/>
                <a:ext cx="140936" cy="146965"/>
              </a:xfrm>
              <a:custGeom>
                <a:rect b="b" l="l" r="r" t="t"/>
                <a:pathLst>
                  <a:path extrusionOk="0" h="2194" w="2104">
                    <a:moveTo>
                      <a:pt x="2012" y="351"/>
                    </a:moveTo>
                    <a:cubicBezTo>
                      <a:pt x="1982" y="446"/>
                      <a:pt x="1963" y="529"/>
                      <a:pt x="1946" y="605"/>
                    </a:cubicBezTo>
                    <a:lnTo>
                      <a:pt x="1946" y="605"/>
                    </a:lnTo>
                    <a:cubicBezTo>
                      <a:pt x="1968" y="525"/>
                      <a:pt x="1990" y="440"/>
                      <a:pt x="2012" y="351"/>
                    </a:cubicBezTo>
                    <a:close/>
                    <a:moveTo>
                      <a:pt x="1946" y="605"/>
                    </a:moveTo>
                    <a:cubicBezTo>
                      <a:pt x="1910" y="735"/>
                      <a:pt x="1873" y="853"/>
                      <a:pt x="1837" y="967"/>
                    </a:cubicBezTo>
                    <a:lnTo>
                      <a:pt x="1837" y="967"/>
                    </a:lnTo>
                    <a:cubicBezTo>
                      <a:pt x="1895" y="854"/>
                      <a:pt x="1916" y="741"/>
                      <a:pt x="1946" y="605"/>
                    </a:cubicBezTo>
                    <a:close/>
                    <a:moveTo>
                      <a:pt x="1837" y="967"/>
                    </a:moveTo>
                    <a:cubicBezTo>
                      <a:pt x="1837" y="967"/>
                      <a:pt x="1837" y="967"/>
                      <a:pt x="1837" y="967"/>
                    </a:cubicBezTo>
                    <a:cubicBezTo>
                      <a:pt x="1837" y="967"/>
                      <a:pt x="1837" y="968"/>
                      <a:pt x="1837" y="968"/>
                    </a:cubicBezTo>
                    <a:lnTo>
                      <a:pt x="1837" y="968"/>
                    </a:lnTo>
                    <a:cubicBezTo>
                      <a:pt x="1837" y="967"/>
                      <a:pt x="1837" y="967"/>
                      <a:pt x="1837" y="967"/>
                    </a:cubicBezTo>
                    <a:close/>
                    <a:moveTo>
                      <a:pt x="1928" y="0"/>
                    </a:moveTo>
                    <a:cubicBezTo>
                      <a:pt x="1753" y="91"/>
                      <a:pt x="1577" y="91"/>
                      <a:pt x="1486" y="175"/>
                    </a:cubicBezTo>
                    <a:cubicBezTo>
                      <a:pt x="1136" y="267"/>
                      <a:pt x="877" y="442"/>
                      <a:pt x="702" y="617"/>
                    </a:cubicBezTo>
                    <a:cubicBezTo>
                      <a:pt x="526" y="792"/>
                      <a:pt x="435" y="876"/>
                      <a:pt x="351" y="1051"/>
                    </a:cubicBezTo>
                    <a:cubicBezTo>
                      <a:pt x="176" y="1402"/>
                      <a:pt x="1" y="2018"/>
                      <a:pt x="435" y="2194"/>
                    </a:cubicBezTo>
                    <a:cubicBezTo>
                      <a:pt x="702" y="2194"/>
                      <a:pt x="961" y="2103"/>
                      <a:pt x="1227" y="1927"/>
                    </a:cubicBezTo>
                    <a:cubicBezTo>
                      <a:pt x="1402" y="1752"/>
                      <a:pt x="1577" y="1577"/>
                      <a:pt x="1753" y="1318"/>
                    </a:cubicBezTo>
                    <a:cubicBezTo>
                      <a:pt x="1753" y="1227"/>
                      <a:pt x="1836" y="1052"/>
                      <a:pt x="1837" y="968"/>
                    </a:cubicBezTo>
                    <a:lnTo>
                      <a:pt x="1837" y="968"/>
                    </a:lnTo>
                    <a:cubicBezTo>
                      <a:pt x="1808" y="1057"/>
                      <a:pt x="1780" y="1142"/>
                      <a:pt x="1753" y="1227"/>
                    </a:cubicBezTo>
                    <a:cubicBezTo>
                      <a:pt x="1662" y="1493"/>
                      <a:pt x="1486" y="1668"/>
                      <a:pt x="1311" y="1752"/>
                    </a:cubicBezTo>
                    <a:cubicBezTo>
                      <a:pt x="1168" y="1970"/>
                      <a:pt x="907" y="2127"/>
                      <a:pt x="625" y="2127"/>
                    </a:cubicBezTo>
                    <a:cubicBezTo>
                      <a:pt x="563" y="2127"/>
                      <a:pt x="499" y="2119"/>
                      <a:pt x="435" y="2103"/>
                    </a:cubicBezTo>
                    <a:cubicBezTo>
                      <a:pt x="1" y="2018"/>
                      <a:pt x="260" y="1402"/>
                      <a:pt x="351" y="1142"/>
                    </a:cubicBezTo>
                    <a:cubicBezTo>
                      <a:pt x="435" y="1051"/>
                      <a:pt x="526" y="876"/>
                      <a:pt x="610" y="792"/>
                    </a:cubicBezTo>
                    <a:cubicBezTo>
                      <a:pt x="786" y="526"/>
                      <a:pt x="1052" y="442"/>
                      <a:pt x="1311" y="267"/>
                    </a:cubicBezTo>
                    <a:cubicBezTo>
                      <a:pt x="1402" y="267"/>
                      <a:pt x="1486" y="175"/>
                      <a:pt x="1662" y="175"/>
                    </a:cubicBezTo>
                    <a:cubicBezTo>
                      <a:pt x="1662" y="91"/>
                      <a:pt x="1753" y="91"/>
                      <a:pt x="1837" y="91"/>
                    </a:cubicBezTo>
                    <a:cubicBezTo>
                      <a:pt x="1837" y="91"/>
                      <a:pt x="1915" y="51"/>
                      <a:pt x="1967" y="51"/>
                    </a:cubicBezTo>
                    <a:cubicBezTo>
                      <a:pt x="1992" y="51"/>
                      <a:pt x="2012" y="61"/>
                      <a:pt x="2012" y="91"/>
                    </a:cubicBezTo>
                    <a:lnTo>
                      <a:pt x="2012" y="175"/>
                    </a:lnTo>
                    <a:cubicBezTo>
                      <a:pt x="2012" y="91"/>
                      <a:pt x="2103" y="91"/>
                      <a:pt x="20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7"/>
              <p:cNvSpPr/>
              <p:nvPr/>
            </p:nvSpPr>
            <p:spPr>
              <a:xfrm rot="10800000">
                <a:off x="7735553" y="4109306"/>
                <a:ext cx="117425" cy="164381"/>
              </a:xfrm>
              <a:custGeom>
                <a:rect b="b" l="l" r="r" t="t"/>
                <a:pathLst>
                  <a:path extrusionOk="0" h="2454" w="1753">
                    <a:moveTo>
                      <a:pt x="611" y="1"/>
                    </a:moveTo>
                    <a:lnTo>
                      <a:pt x="611" y="85"/>
                    </a:lnTo>
                    <a:cubicBezTo>
                      <a:pt x="526" y="176"/>
                      <a:pt x="611" y="260"/>
                      <a:pt x="611" y="351"/>
                    </a:cubicBezTo>
                    <a:cubicBezTo>
                      <a:pt x="702" y="702"/>
                      <a:pt x="611" y="961"/>
                      <a:pt x="526" y="1311"/>
                    </a:cubicBezTo>
                    <a:cubicBezTo>
                      <a:pt x="260" y="1662"/>
                      <a:pt x="1" y="1928"/>
                      <a:pt x="1" y="2362"/>
                    </a:cubicBezTo>
                    <a:cubicBezTo>
                      <a:pt x="1" y="2453"/>
                      <a:pt x="85" y="2453"/>
                      <a:pt x="176" y="2453"/>
                    </a:cubicBezTo>
                    <a:lnTo>
                      <a:pt x="702" y="1662"/>
                    </a:lnTo>
                    <a:cubicBezTo>
                      <a:pt x="877" y="1486"/>
                      <a:pt x="961" y="1136"/>
                      <a:pt x="1136" y="877"/>
                    </a:cubicBezTo>
                    <a:cubicBezTo>
                      <a:pt x="1253" y="877"/>
                      <a:pt x="1370" y="914"/>
                      <a:pt x="1462" y="914"/>
                    </a:cubicBezTo>
                    <a:cubicBezTo>
                      <a:pt x="1507" y="914"/>
                      <a:pt x="1547" y="905"/>
                      <a:pt x="1578" y="877"/>
                    </a:cubicBezTo>
                    <a:cubicBezTo>
                      <a:pt x="1662" y="786"/>
                      <a:pt x="1753" y="611"/>
                      <a:pt x="1662" y="526"/>
                    </a:cubicBezTo>
                    <a:cubicBezTo>
                      <a:pt x="1578" y="435"/>
                      <a:pt x="1486" y="435"/>
                      <a:pt x="1402" y="435"/>
                    </a:cubicBezTo>
                    <a:cubicBezTo>
                      <a:pt x="1402" y="260"/>
                      <a:pt x="1311" y="176"/>
                      <a:pt x="1136" y="85"/>
                    </a:cubicBezTo>
                    <a:lnTo>
                      <a:pt x="961" y="85"/>
                    </a:lnTo>
                    <a:cubicBezTo>
                      <a:pt x="877" y="1"/>
                      <a:pt x="786" y="1"/>
                      <a:pt x="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3" name="Google Shape;1683;p47"/>
          <p:cNvGrpSpPr/>
          <p:nvPr/>
        </p:nvGrpSpPr>
        <p:grpSpPr>
          <a:xfrm>
            <a:off x="6900094" y="1400101"/>
            <a:ext cx="1715500" cy="802149"/>
            <a:chOff x="6900094" y="1400101"/>
            <a:chExt cx="1715500" cy="802149"/>
          </a:xfrm>
        </p:grpSpPr>
        <p:grpSp>
          <p:nvGrpSpPr>
            <p:cNvPr id="1684" name="Google Shape;1684;p47"/>
            <p:cNvGrpSpPr/>
            <p:nvPr/>
          </p:nvGrpSpPr>
          <p:grpSpPr>
            <a:xfrm>
              <a:off x="7066485" y="1694901"/>
              <a:ext cx="211338" cy="168401"/>
              <a:chOff x="7066485" y="1694901"/>
              <a:chExt cx="211338" cy="168401"/>
            </a:xfrm>
          </p:grpSpPr>
          <p:sp>
            <p:nvSpPr>
              <p:cNvPr id="1685" name="Google Shape;1685;p47"/>
              <p:cNvSpPr/>
              <p:nvPr/>
            </p:nvSpPr>
            <p:spPr>
              <a:xfrm rot="10800000">
                <a:off x="7095624" y="1740787"/>
                <a:ext cx="182199" cy="92774"/>
              </a:xfrm>
              <a:custGeom>
                <a:rect b="b" l="l" r="r" t="t"/>
                <a:pathLst>
                  <a:path extrusionOk="0" h="1385" w="2720">
                    <a:moveTo>
                      <a:pt x="2013" y="0"/>
                    </a:moveTo>
                    <a:cubicBezTo>
                      <a:pt x="1625" y="0"/>
                      <a:pt x="1161" y="186"/>
                      <a:pt x="877" y="299"/>
                    </a:cubicBezTo>
                    <a:cubicBezTo>
                      <a:pt x="618" y="390"/>
                      <a:pt x="1" y="649"/>
                      <a:pt x="92" y="999"/>
                    </a:cubicBezTo>
                    <a:cubicBezTo>
                      <a:pt x="214" y="1291"/>
                      <a:pt x="631" y="1385"/>
                      <a:pt x="1073" y="1385"/>
                    </a:cubicBezTo>
                    <a:cubicBezTo>
                      <a:pt x="1567" y="1385"/>
                      <a:pt x="2093" y="1267"/>
                      <a:pt x="2278" y="1175"/>
                    </a:cubicBezTo>
                    <a:cubicBezTo>
                      <a:pt x="2545" y="1090"/>
                      <a:pt x="2720" y="474"/>
                      <a:pt x="2545" y="215"/>
                    </a:cubicBezTo>
                    <a:cubicBezTo>
                      <a:pt x="2420" y="57"/>
                      <a:pt x="2228" y="0"/>
                      <a:pt x="20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7"/>
              <p:cNvSpPr/>
              <p:nvPr/>
            </p:nvSpPr>
            <p:spPr>
              <a:xfrm rot="10800000">
                <a:off x="7101720" y="1737036"/>
                <a:ext cx="170008" cy="97932"/>
              </a:xfrm>
              <a:custGeom>
                <a:rect b="b" l="l" r="r" t="t"/>
                <a:pathLst>
                  <a:path extrusionOk="0" h="1462" w="2538">
                    <a:moveTo>
                      <a:pt x="1987" y="0"/>
                    </a:moveTo>
                    <a:cubicBezTo>
                      <a:pt x="1884" y="0"/>
                      <a:pt x="1773" y="22"/>
                      <a:pt x="1662" y="60"/>
                    </a:cubicBezTo>
                    <a:cubicBezTo>
                      <a:pt x="1402" y="60"/>
                      <a:pt x="1227" y="144"/>
                      <a:pt x="961" y="236"/>
                    </a:cubicBezTo>
                    <a:cubicBezTo>
                      <a:pt x="786" y="320"/>
                      <a:pt x="527" y="411"/>
                      <a:pt x="351" y="495"/>
                    </a:cubicBezTo>
                    <a:cubicBezTo>
                      <a:pt x="176" y="586"/>
                      <a:pt x="1" y="761"/>
                      <a:pt x="1" y="1020"/>
                    </a:cubicBezTo>
                    <a:cubicBezTo>
                      <a:pt x="1" y="1196"/>
                      <a:pt x="176" y="1287"/>
                      <a:pt x="351" y="1371"/>
                    </a:cubicBezTo>
                    <a:cubicBezTo>
                      <a:pt x="527" y="1462"/>
                      <a:pt x="702" y="1462"/>
                      <a:pt x="961" y="1462"/>
                    </a:cubicBezTo>
                    <a:cubicBezTo>
                      <a:pt x="1136" y="1462"/>
                      <a:pt x="1402" y="1462"/>
                      <a:pt x="1578" y="1371"/>
                    </a:cubicBezTo>
                    <a:cubicBezTo>
                      <a:pt x="1753" y="1371"/>
                      <a:pt x="1928" y="1371"/>
                      <a:pt x="2103" y="1287"/>
                    </a:cubicBezTo>
                    <a:lnTo>
                      <a:pt x="2187" y="1287"/>
                    </a:lnTo>
                    <a:cubicBezTo>
                      <a:pt x="2228" y="1287"/>
                      <a:pt x="2232" y="1269"/>
                      <a:pt x="2225" y="1249"/>
                    </a:cubicBezTo>
                    <a:lnTo>
                      <a:pt x="2225" y="1249"/>
                    </a:lnTo>
                    <a:cubicBezTo>
                      <a:pt x="2300" y="1172"/>
                      <a:pt x="2362" y="1099"/>
                      <a:pt x="2362" y="1020"/>
                    </a:cubicBezTo>
                    <a:cubicBezTo>
                      <a:pt x="2454" y="936"/>
                      <a:pt x="2538" y="845"/>
                      <a:pt x="2538" y="761"/>
                    </a:cubicBezTo>
                    <a:lnTo>
                      <a:pt x="2538" y="495"/>
                    </a:lnTo>
                    <a:cubicBezTo>
                      <a:pt x="2538" y="586"/>
                      <a:pt x="2454" y="761"/>
                      <a:pt x="2454" y="845"/>
                    </a:cubicBezTo>
                    <a:cubicBezTo>
                      <a:pt x="2362" y="936"/>
                      <a:pt x="2362" y="1020"/>
                      <a:pt x="2278" y="1111"/>
                    </a:cubicBezTo>
                    <a:cubicBezTo>
                      <a:pt x="2278" y="1196"/>
                      <a:pt x="2187" y="1196"/>
                      <a:pt x="2187" y="1196"/>
                    </a:cubicBezTo>
                    <a:cubicBezTo>
                      <a:pt x="2012" y="1287"/>
                      <a:pt x="1928" y="1287"/>
                      <a:pt x="1753" y="1287"/>
                    </a:cubicBezTo>
                    <a:cubicBezTo>
                      <a:pt x="1578" y="1371"/>
                      <a:pt x="1311" y="1371"/>
                      <a:pt x="1136" y="1371"/>
                    </a:cubicBezTo>
                    <a:lnTo>
                      <a:pt x="527" y="1371"/>
                    </a:lnTo>
                    <a:cubicBezTo>
                      <a:pt x="351" y="1287"/>
                      <a:pt x="176" y="1287"/>
                      <a:pt x="85" y="1111"/>
                    </a:cubicBezTo>
                    <a:cubicBezTo>
                      <a:pt x="85" y="1111"/>
                      <a:pt x="1" y="1020"/>
                      <a:pt x="85" y="936"/>
                    </a:cubicBezTo>
                    <a:cubicBezTo>
                      <a:pt x="85" y="845"/>
                      <a:pt x="176" y="761"/>
                      <a:pt x="260" y="670"/>
                    </a:cubicBezTo>
                    <a:cubicBezTo>
                      <a:pt x="435" y="495"/>
                      <a:pt x="611" y="411"/>
                      <a:pt x="786" y="320"/>
                    </a:cubicBezTo>
                    <a:cubicBezTo>
                      <a:pt x="1052" y="236"/>
                      <a:pt x="1227" y="236"/>
                      <a:pt x="1402" y="144"/>
                    </a:cubicBezTo>
                    <a:cubicBezTo>
                      <a:pt x="1662" y="60"/>
                      <a:pt x="1928" y="60"/>
                      <a:pt x="2187" y="60"/>
                    </a:cubicBezTo>
                    <a:cubicBezTo>
                      <a:pt x="2278" y="144"/>
                      <a:pt x="2362" y="144"/>
                      <a:pt x="2454" y="236"/>
                    </a:cubicBezTo>
                    <a:cubicBezTo>
                      <a:pt x="2454" y="320"/>
                      <a:pt x="2538" y="411"/>
                      <a:pt x="2538" y="495"/>
                    </a:cubicBezTo>
                    <a:lnTo>
                      <a:pt x="2538" y="320"/>
                    </a:lnTo>
                    <a:cubicBezTo>
                      <a:pt x="2538" y="236"/>
                      <a:pt x="2454" y="144"/>
                      <a:pt x="2362" y="144"/>
                    </a:cubicBezTo>
                    <a:cubicBezTo>
                      <a:pt x="2261" y="43"/>
                      <a:pt x="2130" y="0"/>
                      <a:pt x="1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7"/>
              <p:cNvSpPr/>
              <p:nvPr/>
            </p:nvSpPr>
            <p:spPr>
              <a:xfrm rot="10800000">
                <a:off x="7083901" y="1752308"/>
                <a:ext cx="100009" cy="8239"/>
              </a:xfrm>
              <a:custGeom>
                <a:rect b="b" l="l" r="r" t="t"/>
                <a:pathLst>
                  <a:path extrusionOk="0" h="123" w="1493">
                    <a:moveTo>
                      <a:pt x="1402" y="0"/>
                    </a:moveTo>
                    <a:lnTo>
                      <a:pt x="1402" y="85"/>
                    </a:lnTo>
                    <a:lnTo>
                      <a:pt x="1493" y="85"/>
                    </a:lnTo>
                    <a:lnTo>
                      <a:pt x="1493" y="0"/>
                    </a:lnTo>
                    <a:close/>
                    <a:moveTo>
                      <a:pt x="1402" y="0"/>
                    </a:moveTo>
                    <a:cubicBezTo>
                      <a:pt x="967" y="85"/>
                      <a:pt x="526" y="85"/>
                      <a:pt x="0" y="85"/>
                    </a:cubicBezTo>
                    <a:cubicBezTo>
                      <a:pt x="131" y="111"/>
                      <a:pt x="268" y="122"/>
                      <a:pt x="409" y="122"/>
                    </a:cubicBezTo>
                    <a:cubicBezTo>
                      <a:pt x="744" y="122"/>
                      <a:pt x="1096" y="60"/>
                      <a:pt x="1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7"/>
              <p:cNvSpPr/>
              <p:nvPr/>
            </p:nvSpPr>
            <p:spPr>
              <a:xfrm rot="10800000">
                <a:off x="7072110" y="1801810"/>
                <a:ext cx="11856" cy="5694"/>
              </a:xfrm>
              <a:custGeom>
                <a:rect b="b" l="l" r="r" t="t"/>
                <a:pathLst>
                  <a:path extrusionOk="0" h="85" w="177">
                    <a:moveTo>
                      <a:pt x="85" y="1"/>
                    </a:moveTo>
                    <a:cubicBezTo>
                      <a:pt x="1" y="1"/>
                      <a:pt x="1" y="1"/>
                      <a:pt x="1" y="85"/>
                    </a:cubicBezTo>
                    <a:lnTo>
                      <a:pt x="176" y="85"/>
                    </a:lnTo>
                    <a:lnTo>
                      <a:pt x="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7"/>
              <p:cNvSpPr/>
              <p:nvPr/>
            </p:nvSpPr>
            <p:spPr>
              <a:xfrm rot="10800000">
                <a:off x="7113441" y="1795715"/>
                <a:ext cx="87817" cy="58746"/>
              </a:xfrm>
              <a:custGeom>
                <a:rect b="b" l="l" r="r" t="t"/>
                <a:pathLst>
                  <a:path extrusionOk="0" h="877" w="1311">
                    <a:moveTo>
                      <a:pt x="1226" y="1"/>
                    </a:moveTo>
                    <a:lnTo>
                      <a:pt x="1226" y="85"/>
                    </a:lnTo>
                    <a:lnTo>
                      <a:pt x="1310" y="85"/>
                    </a:lnTo>
                    <a:lnTo>
                      <a:pt x="1310" y="1"/>
                    </a:lnTo>
                    <a:close/>
                    <a:moveTo>
                      <a:pt x="1226" y="85"/>
                    </a:moveTo>
                    <a:cubicBezTo>
                      <a:pt x="701" y="176"/>
                      <a:pt x="259" y="435"/>
                      <a:pt x="0" y="877"/>
                    </a:cubicBezTo>
                    <a:cubicBezTo>
                      <a:pt x="350" y="527"/>
                      <a:pt x="701" y="176"/>
                      <a:pt x="1226" y="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7"/>
              <p:cNvSpPr/>
              <p:nvPr/>
            </p:nvSpPr>
            <p:spPr>
              <a:xfrm rot="10800000">
                <a:off x="7066485" y="1766576"/>
                <a:ext cx="129147" cy="29205"/>
              </a:xfrm>
              <a:custGeom>
                <a:rect b="b" l="l" r="r" t="t"/>
                <a:pathLst>
                  <a:path extrusionOk="0" h="436" w="1928">
                    <a:moveTo>
                      <a:pt x="1843" y="1"/>
                    </a:moveTo>
                    <a:lnTo>
                      <a:pt x="1752" y="85"/>
                    </a:lnTo>
                    <a:cubicBezTo>
                      <a:pt x="1752" y="115"/>
                      <a:pt x="1762" y="125"/>
                      <a:pt x="1776" y="125"/>
                    </a:cubicBezTo>
                    <a:cubicBezTo>
                      <a:pt x="1803" y="125"/>
                      <a:pt x="1843" y="85"/>
                      <a:pt x="1843" y="85"/>
                    </a:cubicBezTo>
                    <a:lnTo>
                      <a:pt x="1927" y="85"/>
                    </a:lnTo>
                    <a:lnTo>
                      <a:pt x="1927" y="1"/>
                    </a:lnTo>
                    <a:close/>
                    <a:moveTo>
                      <a:pt x="1745" y="87"/>
                    </a:moveTo>
                    <a:cubicBezTo>
                      <a:pt x="1221" y="261"/>
                      <a:pt x="615" y="351"/>
                      <a:pt x="91" y="351"/>
                    </a:cubicBezTo>
                    <a:cubicBezTo>
                      <a:pt x="91" y="351"/>
                      <a:pt x="0" y="435"/>
                      <a:pt x="91" y="435"/>
                    </a:cubicBezTo>
                    <a:cubicBezTo>
                      <a:pt x="615" y="352"/>
                      <a:pt x="1221" y="261"/>
                      <a:pt x="1745" y="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7"/>
              <p:cNvSpPr/>
              <p:nvPr/>
            </p:nvSpPr>
            <p:spPr>
              <a:xfrm rot="10800000">
                <a:off x="7083901" y="1801810"/>
                <a:ext cx="93913" cy="29138"/>
              </a:xfrm>
              <a:custGeom>
                <a:rect b="b" l="l" r="r" t="t"/>
                <a:pathLst>
                  <a:path extrusionOk="0" h="435" w="1402">
                    <a:moveTo>
                      <a:pt x="1227" y="0"/>
                    </a:moveTo>
                    <a:cubicBezTo>
                      <a:pt x="1052" y="84"/>
                      <a:pt x="785" y="84"/>
                      <a:pt x="610" y="176"/>
                    </a:cubicBezTo>
                    <a:cubicBezTo>
                      <a:pt x="785" y="84"/>
                      <a:pt x="1052" y="84"/>
                      <a:pt x="1227" y="84"/>
                    </a:cubicBezTo>
                    <a:lnTo>
                      <a:pt x="1402" y="84"/>
                    </a:lnTo>
                    <a:lnTo>
                      <a:pt x="1402" y="0"/>
                    </a:lnTo>
                    <a:close/>
                    <a:moveTo>
                      <a:pt x="610" y="176"/>
                    </a:moveTo>
                    <a:cubicBezTo>
                      <a:pt x="526" y="176"/>
                      <a:pt x="435" y="176"/>
                      <a:pt x="260" y="260"/>
                    </a:cubicBezTo>
                    <a:cubicBezTo>
                      <a:pt x="176" y="260"/>
                      <a:pt x="85" y="351"/>
                      <a:pt x="0" y="351"/>
                    </a:cubicBezTo>
                    <a:lnTo>
                      <a:pt x="0" y="435"/>
                    </a:lnTo>
                    <a:cubicBezTo>
                      <a:pt x="85" y="351"/>
                      <a:pt x="176" y="351"/>
                      <a:pt x="351" y="260"/>
                    </a:cubicBezTo>
                    <a:cubicBezTo>
                      <a:pt x="435" y="260"/>
                      <a:pt x="526" y="176"/>
                      <a:pt x="610" y="17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7"/>
              <p:cNvSpPr/>
              <p:nvPr/>
            </p:nvSpPr>
            <p:spPr>
              <a:xfrm rot="10800000">
                <a:off x="7089997" y="1694901"/>
                <a:ext cx="181730" cy="71741"/>
              </a:xfrm>
              <a:custGeom>
                <a:rect b="b" l="l" r="r" t="t"/>
                <a:pathLst>
                  <a:path extrusionOk="0" h="1071" w="2713">
                    <a:moveTo>
                      <a:pt x="1" y="0"/>
                    </a:moveTo>
                    <a:lnTo>
                      <a:pt x="260" y="267"/>
                    </a:lnTo>
                    <a:cubicBezTo>
                      <a:pt x="511" y="577"/>
                      <a:pt x="1388" y="1070"/>
                      <a:pt x="1996" y="1070"/>
                    </a:cubicBezTo>
                    <a:cubicBezTo>
                      <a:pt x="2238" y="1070"/>
                      <a:pt x="2438" y="992"/>
                      <a:pt x="2538" y="792"/>
                    </a:cubicBezTo>
                    <a:cubicBezTo>
                      <a:pt x="2713" y="526"/>
                      <a:pt x="2278" y="351"/>
                      <a:pt x="2012" y="267"/>
                    </a:cubicBezTo>
                    <a:cubicBezTo>
                      <a:pt x="1402" y="91"/>
                      <a:pt x="527" y="26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7"/>
              <p:cNvSpPr/>
              <p:nvPr/>
            </p:nvSpPr>
            <p:spPr>
              <a:xfrm rot="10800000">
                <a:off x="7095624" y="1696174"/>
                <a:ext cx="176104" cy="70468"/>
              </a:xfrm>
              <a:custGeom>
                <a:rect b="b" l="l" r="r" t="t"/>
                <a:pathLst>
                  <a:path extrusionOk="0" h="1052" w="2629">
                    <a:moveTo>
                      <a:pt x="1" y="0"/>
                    </a:moveTo>
                    <a:lnTo>
                      <a:pt x="1" y="0"/>
                    </a:lnTo>
                    <a:lnTo>
                      <a:pt x="1" y="0"/>
                    </a:lnTo>
                    <a:cubicBezTo>
                      <a:pt x="176" y="91"/>
                      <a:pt x="435" y="176"/>
                      <a:pt x="611" y="176"/>
                    </a:cubicBezTo>
                    <a:lnTo>
                      <a:pt x="1311" y="176"/>
                    </a:lnTo>
                    <a:cubicBezTo>
                      <a:pt x="1578" y="176"/>
                      <a:pt x="1753" y="176"/>
                      <a:pt x="2012" y="267"/>
                    </a:cubicBezTo>
                    <a:cubicBezTo>
                      <a:pt x="2187" y="351"/>
                      <a:pt x="2362" y="351"/>
                      <a:pt x="2454" y="526"/>
                    </a:cubicBezTo>
                    <a:cubicBezTo>
                      <a:pt x="2538" y="617"/>
                      <a:pt x="2538" y="617"/>
                      <a:pt x="2538" y="701"/>
                    </a:cubicBezTo>
                    <a:cubicBezTo>
                      <a:pt x="2538" y="792"/>
                      <a:pt x="2454" y="876"/>
                      <a:pt x="2454" y="876"/>
                    </a:cubicBezTo>
                    <a:cubicBezTo>
                      <a:pt x="2375" y="955"/>
                      <a:pt x="2234" y="1028"/>
                      <a:pt x="2143" y="1047"/>
                    </a:cubicBezTo>
                    <a:lnTo>
                      <a:pt x="2143" y="1047"/>
                    </a:lnTo>
                    <a:cubicBezTo>
                      <a:pt x="2223" y="1039"/>
                      <a:pt x="2310" y="1020"/>
                      <a:pt x="2362" y="967"/>
                    </a:cubicBezTo>
                    <a:cubicBezTo>
                      <a:pt x="2538" y="876"/>
                      <a:pt x="2629" y="792"/>
                      <a:pt x="2629" y="617"/>
                    </a:cubicBezTo>
                    <a:cubicBezTo>
                      <a:pt x="2629" y="526"/>
                      <a:pt x="2538" y="526"/>
                      <a:pt x="2454" y="442"/>
                    </a:cubicBezTo>
                    <a:cubicBezTo>
                      <a:pt x="2362" y="351"/>
                      <a:pt x="2278" y="351"/>
                      <a:pt x="2187" y="267"/>
                    </a:cubicBezTo>
                    <a:cubicBezTo>
                      <a:pt x="2012" y="176"/>
                      <a:pt x="1837" y="176"/>
                      <a:pt x="1578" y="176"/>
                    </a:cubicBezTo>
                    <a:cubicBezTo>
                      <a:pt x="1490" y="134"/>
                      <a:pt x="1380" y="134"/>
                      <a:pt x="1259" y="134"/>
                    </a:cubicBezTo>
                    <a:cubicBezTo>
                      <a:pt x="1138" y="134"/>
                      <a:pt x="1007" y="134"/>
                      <a:pt x="877" y="91"/>
                    </a:cubicBezTo>
                    <a:cubicBezTo>
                      <a:pt x="611" y="91"/>
                      <a:pt x="351" y="91"/>
                      <a:pt x="176" y="0"/>
                    </a:cubicBezTo>
                    <a:close/>
                    <a:moveTo>
                      <a:pt x="260" y="267"/>
                    </a:moveTo>
                    <a:lnTo>
                      <a:pt x="527" y="526"/>
                    </a:lnTo>
                    <a:cubicBezTo>
                      <a:pt x="702" y="617"/>
                      <a:pt x="786" y="701"/>
                      <a:pt x="961" y="792"/>
                    </a:cubicBezTo>
                    <a:cubicBezTo>
                      <a:pt x="1311" y="967"/>
                      <a:pt x="1662" y="1051"/>
                      <a:pt x="2012" y="1051"/>
                    </a:cubicBezTo>
                    <a:cubicBezTo>
                      <a:pt x="2030" y="1051"/>
                      <a:pt x="2052" y="1051"/>
                      <a:pt x="2076" y="1051"/>
                    </a:cubicBezTo>
                    <a:lnTo>
                      <a:pt x="2076" y="1051"/>
                    </a:lnTo>
                    <a:cubicBezTo>
                      <a:pt x="1910" y="1043"/>
                      <a:pt x="1744" y="967"/>
                      <a:pt x="1578" y="967"/>
                    </a:cubicBezTo>
                    <a:cubicBezTo>
                      <a:pt x="1402" y="967"/>
                      <a:pt x="1227" y="876"/>
                      <a:pt x="1136" y="792"/>
                    </a:cubicBezTo>
                    <a:lnTo>
                      <a:pt x="611" y="526"/>
                    </a:lnTo>
                    <a:cubicBezTo>
                      <a:pt x="527" y="442"/>
                      <a:pt x="435" y="442"/>
                      <a:pt x="351" y="351"/>
                    </a:cubicBezTo>
                    <a:lnTo>
                      <a:pt x="260" y="267"/>
                    </a:lnTo>
                    <a:close/>
                    <a:moveTo>
                      <a:pt x="2143" y="1047"/>
                    </a:moveTo>
                    <a:cubicBezTo>
                      <a:pt x="2119" y="1049"/>
                      <a:pt x="2097" y="1050"/>
                      <a:pt x="2076" y="1051"/>
                    </a:cubicBezTo>
                    <a:lnTo>
                      <a:pt x="2076" y="1051"/>
                    </a:lnTo>
                    <a:cubicBezTo>
                      <a:pt x="2085" y="1051"/>
                      <a:pt x="2094" y="1051"/>
                      <a:pt x="2103" y="1051"/>
                    </a:cubicBezTo>
                    <a:cubicBezTo>
                      <a:pt x="2115" y="1051"/>
                      <a:pt x="2128" y="1050"/>
                      <a:pt x="2143" y="10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7"/>
              <p:cNvSpPr/>
              <p:nvPr/>
            </p:nvSpPr>
            <p:spPr>
              <a:xfrm rot="10800000">
                <a:off x="7154303" y="1761218"/>
                <a:ext cx="121712" cy="100745"/>
              </a:xfrm>
              <a:custGeom>
                <a:rect b="b" l="l" r="r" t="t"/>
                <a:pathLst>
                  <a:path extrusionOk="0" h="1504" w="1817">
                    <a:moveTo>
                      <a:pt x="1220" y="1"/>
                    </a:moveTo>
                    <a:cubicBezTo>
                      <a:pt x="690" y="1"/>
                      <a:pt x="0" y="801"/>
                      <a:pt x="65" y="1423"/>
                    </a:cubicBezTo>
                    <a:cubicBezTo>
                      <a:pt x="221" y="1464"/>
                      <a:pt x="533" y="1503"/>
                      <a:pt x="854" y="1503"/>
                    </a:cubicBezTo>
                    <a:cubicBezTo>
                      <a:pt x="1254" y="1503"/>
                      <a:pt x="1669" y="1442"/>
                      <a:pt x="1817" y="1248"/>
                    </a:cubicBezTo>
                    <a:cubicBezTo>
                      <a:pt x="1817" y="1248"/>
                      <a:pt x="1726" y="547"/>
                      <a:pt x="1726" y="463"/>
                    </a:cubicBezTo>
                    <a:cubicBezTo>
                      <a:pt x="1624" y="133"/>
                      <a:pt x="1435" y="1"/>
                      <a:pt x="12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7"/>
              <p:cNvSpPr/>
              <p:nvPr/>
            </p:nvSpPr>
            <p:spPr>
              <a:xfrm rot="10800000">
                <a:off x="7154303" y="1760481"/>
                <a:ext cx="123520" cy="102822"/>
              </a:xfrm>
              <a:custGeom>
                <a:rect b="b" l="l" r="r" t="t"/>
                <a:pathLst>
                  <a:path extrusionOk="0" h="1535" w="1844">
                    <a:moveTo>
                      <a:pt x="1743" y="464"/>
                    </a:moveTo>
                    <a:cubicBezTo>
                      <a:pt x="1749" y="498"/>
                      <a:pt x="1753" y="533"/>
                      <a:pt x="1753" y="567"/>
                    </a:cubicBezTo>
                    <a:lnTo>
                      <a:pt x="1753" y="483"/>
                    </a:lnTo>
                    <a:cubicBezTo>
                      <a:pt x="1750" y="477"/>
                      <a:pt x="1747" y="470"/>
                      <a:pt x="1743" y="464"/>
                    </a:cubicBezTo>
                    <a:close/>
                    <a:moveTo>
                      <a:pt x="1753" y="567"/>
                    </a:moveTo>
                    <a:lnTo>
                      <a:pt x="1753" y="659"/>
                    </a:lnTo>
                    <a:lnTo>
                      <a:pt x="1753" y="1009"/>
                    </a:lnTo>
                    <a:cubicBezTo>
                      <a:pt x="1844" y="1093"/>
                      <a:pt x="1844" y="1184"/>
                      <a:pt x="1844" y="1184"/>
                    </a:cubicBezTo>
                    <a:lnTo>
                      <a:pt x="1844" y="1093"/>
                    </a:lnTo>
                    <a:cubicBezTo>
                      <a:pt x="1844" y="918"/>
                      <a:pt x="1844" y="743"/>
                      <a:pt x="1753" y="567"/>
                    </a:cubicBezTo>
                    <a:close/>
                    <a:moveTo>
                      <a:pt x="1213" y="1"/>
                    </a:moveTo>
                    <a:cubicBezTo>
                      <a:pt x="993" y="1"/>
                      <a:pt x="786" y="135"/>
                      <a:pt x="618" y="308"/>
                    </a:cubicBezTo>
                    <a:cubicBezTo>
                      <a:pt x="442" y="392"/>
                      <a:pt x="351" y="567"/>
                      <a:pt x="267" y="743"/>
                    </a:cubicBezTo>
                    <a:cubicBezTo>
                      <a:pt x="92" y="918"/>
                      <a:pt x="92" y="1093"/>
                      <a:pt x="1" y="1268"/>
                    </a:cubicBezTo>
                    <a:cubicBezTo>
                      <a:pt x="1" y="1345"/>
                      <a:pt x="1" y="1357"/>
                      <a:pt x="54" y="1408"/>
                    </a:cubicBezTo>
                    <a:lnTo>
                      <a:pt x="54" y="1408"/>
                    </a:lnTo>
                    <a:cubicBezTo>
                      <a:pt x="47" y="1427"/>
                      <a:pt x="52" y="1443"/>
                      <a:pt x="92" y="1443"/>
                    </a:cubicBezTo>
                    <a:cubicBezTo>
                      <a:pt x="267" y="1443"/>
                      <a:pt x="442" y="1534"/>
                      <a:pt x="526" y="1534"/>
                    </a:cubicBezTo>
                    <a:lnTo>
                      <a:pt x="1227" y="1534"/>
                    </a:lnTo>
                    <a:cubicBezTo>
                      <a:pt x="1402" y="1534"/>
                      <a:pt x="1578" y="1534"/>
                      <a:pt x="1753" y="1443"/>
                    </a:cubicBezTo>
                    <a:cubicBezTo>
                      <a:pt x="1844" y="1359"/>
                      <a:pt x="1844" y="1359"/>
                      <a:pt x="1844" y="1268"/>
                    </a:cubicBezTo>
                    <a:lnTo>
                      <a:pt x="1753" y="1268"/>
                    </a:lnTo>
                    <a:cubicBezTo>
                      <a:pt x="1669" y="1443"/>
                      <a:pt x="1493" y="1443"/>
                      <a:pt x="1318" y="1443"/>
                    </a:cubicBezTo>
                    <a:cubicBezTo>
                      <a:pt x="1260" y="1474"/>
                      <a:pt x="1191" y="1484"/>
                      <a:pt x="1119" y="1484"/>
                    </a:cubicBezTo>
                    <a:cubicBezTo>
                      <a:pt x="976" y="1484"/>
                      <a:pt x="818" y="1443"/>
                      <a:pt x="702" y="1443"/>
                    </a:cubicBezTo>
                    <a:lnTo>
                      <a:pt x="176" y="1443"/>
                    </a:lnTo>
                    <a:cubicBezTo>
                      <a:pt x="176" y="1373"/>
                      <a:pt x="117" y="1361"/>
                      <a:pt x="98" y="1360"/>
                    </a:cubicBezTo>
                    <a:lnTo>
                      <a:pt x="98" y="1360"/>
                    </a:lnTo>
                    <a:cubicBezTo>
                      <a:pt x="117" y="1212"/>
                      <a:pt x="176" y="1065"/>
                      <a:pt x="176" y="918"/>
                    </a:cubicBezTo>
                    <a:cubicBezTo>
                      <a:pt x="267" y="743"/>
                      <a:pt x="442" y="567"/>
                      <a:pt x="526" y="392"/>
                    </a:cubicBezTo>
                    <a:cubicBezTo>
                      <a:pt x="702" y="308"/>
                      <a:pt x="793" y="133"/>
                      <a:pt x="968" y="133"/>
                    </a:cubicBezTo>
                    <a:cubicBezTo>
                      <a:pt x="1055" y="87"/>
                      <a:pt x="1143" y="65"/>
                      <a:pt x="1219" y="65"/>
                    </a:cubicBezTo>
                    <a:cubicBezTo>
                      <a:pt x="1295" y="65"/>
                      <a:pt x="1360" y="87"/>
                      <a:pt x="1402" y="133"/>
                    </a:cubicBezTo>
                    <a:cubicBezTo>
                      <a:pt x="1571" y="133"/>
                      <a:pt x="1662" y="296"/>
                      <a:pt x="1743" y="464"/>
                    </a:cubicBezTo>
                    <a:lnTo>
                      <a:pt x="1743" y="464"/>
                    </a:lnTo>
                    <a:cubicBezTo>
                      <a:pt x="1719" y="326"/>
                      <a:pt x="1651" y="200"/>
                      <a:pt x="1578" y="133"/>
                    </a:cubicBezTo>
                    <a:cubicBezTo>
                      <a:pt x="1455" y="40"/>
                      <a:pt x="1332" y="1"/>
                      <a:pt x="1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47"/>
            <p:cNvGrpSpPr/>
            <p:nvPr/>
          </p:nvGrpSpPr>
          <p:grpSpPr>
            <a:xfrm>
              <a:off x="6900094" y="1920578"/>
              <a:ext cx="324676" cy="281672"/>
              <a:chOff x="6900094" y="1920578"/>
              <a:chExt cx="324676" cy="281672"/>
            </a:xfrm>
          </p:grpSpPr>
          <p:sp>
            <p:nvSpPr>
              <p:cNvPr id="1697" name="Google Shape;1697;p47"/>
              <p:cNvSpPr/>
              <p:nvPr/>
            </p:nvSpPr>
            <p:spPr>
              <a:xfrm rot="10800000">
                <a:off x="6900094" y="1924463"/>
                <a:ext cx="324676" cy="276514"/>
              </a:xfrm>
              <a:custGeom>
                <a:rect b="b" l="l" r="r" t="t"/>
                <a:pathLst>
                  <a:path extrusionOk="0" h="4128" w="4847">
                    <a:moveTo>
                      <a:pt x="3075" y="1"/>
                    </a:moveTo>
                    <a:cubicBezTo>
                      <a:pt x="2661" y="1"/>
                      <a:pt x="2390" y="741"/>
                      <a:pt x="2357" y="1251"/>
                    </a:cubicBezTo>
                    <a:lnTo>
                      <a:pt x="2357" y="1251"/>
                    </a:lnTo>
                    <a:cubicBezTo>
                      <a:pt x="2349" y="1120"/>
                      <a:pt x="2328" y="983"/>
                      <a:pt x="2278" y="878"/>
                    </a:cubicBezTo>
                    <a:cubicBezTo>
                      <a:pt x="2278" y="570"/>
                      <a:pt x="2115" y="450"/>
                      <a:pt x="1912" y="450"/>
                    </a:cubicBezTo>
                    <a:cubicBezTo>
                      <a:pt x="1600" y="450"/>
                      <a:pt x="1191" y="735"/>
                      <a:pt x="1136" y="1054"/>
                    </a:cubicBezTo>
                    <a:cubicBezTo>
                      <a:pt x="961" y="1579"/>
                      <a:pt x="1311" y="1930"/>
                      <a:pt x="1753" y="2105"/>
                    </a:cubicBezTo>
                    <a:cubicBezTo>
                      <a:pt x="1227" y="2196"/>
                      <a:pt x="1" y="2105"/>
                      <a:pt x="526" y="3072"/>
                    </a:cubicBezTo>
                    <a:cubicBezTo>
                      <a:pt x="667" y="3383"/>
                      <a:pt x="845" y="3501"/>
                      <a:pt x="1034" y="3501"/>
                    </a:cubicBezTo>
                    <a:cubicBezTo>
                      <a:pt x="1390" y="3501"/>
                      <a:pt x="1784" y="3078"/>
                      <a:pt x="2031" y="2734"/>
                    </a:cubicBezTo>
                    <a:lnTo>
                      <a:pt x="2031" y="2734"/>
                    </a:lnTo>
                    <a:cubicBezTo>
                      <a:pt x="1744" y="3207"/>
                      <a:pt x="1725" y="4038"/>
                      <a:pt x="2537" y="4123"/>
                    </a:cubicBezTo>
                    <a:cubicBezTo>
                      <a:pt x="2566" y="4126"/>
                      <a:pt x="2592" y="4127"/>
                      <a:pt x="2618" y="4127"/>
                    </a:cubicBezTo>
                    <a:cubicBezTo>
                      <a:pt x="3317" y="4127"/>
                      <a:pt x="3145" y="3059"/>
                      <a:pt x="2888" y="2721"/>
                    </a:cubicBezTo>
                    <a:lnTo>
                      <a:pt x="2888" y="2721"/>
                    </a:lnTo>
                    <a:cubicBezTo>
                      <a:pt x="3065" y="2955"/>
                      <a:pt x="3512" y="3265"/>
                      <a:pt x="3895" y="3265"/>
                    </a:cubicBezTo>
                    <a:cubicBezTo>
                      <a:pt x="4087" y="3265"/>
                      <a:pt x="4263" y="3187"/>
                      <a:pt x="4380" y="2981"/>
                    </a:cubicBezTo>
                    <a:cubicBezTo>
                      <a:pt x="4847" y="2311"/>
                      <a:pt x="3985" y="1899"/>
                      <a:pt x="3319" y="1899"/>
                    </a:cubicBezTo>
                    <a:cubicBezTo>
                      <a:pt x="3114" y="1899"/>
                      <a:pt x="2927" y="1938"/>
                      <a:pt x="2804" y="2021"/>
                    </a:cubicBezTo>
                    <a:cubicBezTo>
                      <a:pt x="3329" y="1670"/>
                      <a:pt x="4205" y="1054"/>
                      <a:pt x="3588" y="353"/>
                    </a:cubicBezTo>
                    <a:cubicBezTo>
                      <a:pt x="3401" y="102"/>
                      <a:pt x="3228" y="1"/>
                      <a:pt x="3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7"/>
              <p:cNvSpPr/>
              <p:nvPr/>
            </p:nvSpPr>
            <p:spPr>
              <a:xfrm rot="10800000">
                <a:off x="6919587" y="1920578"/>
                <a:ext cx="281672" cy="281672"/>
              </a:xfrm>
              <a:custGeom>
                <a:rect b="b" l="l" r="r" t="t"/>
                <a:pathLst>
                  <a:path extrusionOk="0" h="4205" w="4205">
                    <a:moveTo>
                      <a:pt x="2827" y="2969"/>
                    </a:moveTo>
                    <a:cubicBezTo>
                      <a:pt x="2853" y="2989"/>
                      <a:pt x="2878" y="3008"/>
                      <a:pt x="2902" y="3026"/>
                    </a:cubicBezTo>
                    <a:lnTo>
                      <a:pt x="2902" y="3026"/>
                    </a:lnTo>
                    <a:cubicBezTo>
                      <a:pt x="2897" y="3017"/>
                      <a:pt x="2892" y="3009"/>
                      <a:pt x="2887" y="3000"/>
                    </a:cubicBezTo>
                    <a:cubicBezTo>
                      <a:pt x="2866" y="2989"/>
                      <a:pt x="2846" y="2979"/>
                      <a:pt x="2827" y="2969"/>
                    </a:cubicBezTo>
                    <a:close/>
                    <a:moveTo>
                      <a:pt x="2762" y="0"/>
                    </a:moveTo>
                    <a:cubicBezTo>
                      <a:pt x="2717" y="0"/>
                      <a:pt x="2672" y="7"/>
                      <a:pt x="2628" y="21"/>
                    </a:cubicBezTo>
                    <a:cubicBezTo>
                      <a:pt x="2362" y="113"/>
                      <a:pt x="2186" y="372"/>
                      <a:pt x="2102" y="638"/>
                    </a:cubicBezTo>
                    <a:cubicBezTo>
                      <a:pt x="2070" y="730"/>
                      <a:pt x="2038" y="824"/>
                      <a:pt x="2011" y="917"/>
                    </a:cubicBezTo>
                    <a:lnTo>
                      <a:pt x="2011" y="917"/>
                    </a:lnTo>
                    <a:lnTo>
                      <a:pt x="2011" y="813"/>
                    </a:lnTo>
                    <a:cubicBezTo>
                      <a:pt x="2011" y="785"/>
                      <a:pt x="2003" y="766"/>
                      <a:pt x="1992" y="755"/>
                    </a:cubicBezTo>
                    <a:lnTo>
                      <a:pt x="1992" y="755"/>
                    </a:lnTo>
                    <a:cubicBezTo>
                      <a:pt x="1958" y="633"/>
                      <a:pt x="1879" y="524"/>
                      <a:pt x="1752" y="463"/>
                    </a:cubicBezTo>
                    <a:cubicBezTo>
                      <a:pt x="1577" y="463"/>
                      <a:pt x="1402" y="463"/>
                      <a:pt x="1226" y="547"/>
                    </a:cubicBezTo>
                    <a:cubicBezTo>
                      <a:pt x="1051" y="638"/>
                      <a:pt x="876" y="722"/>
                      <a:pt x="785" y="897"/>
                    </a:cubicBezTo>
                    <a:cubicBezTo>
                      <a:pt x="701" y="1073"/>
                      <a:pt x="701" y="1339"/>
                      <a:pt x="785" y="1598"/>
                    </a:cubicBezTo>
                    <a:cubicBezTo>
                      <a:pt x="876" y="1864"/>
                      <a:pt x="1135" y="2040"/>
                      <a:pt x="1402" y="2124"/>
                    </a:cubicBezTo>
                    <a:lnTo>
                      <a:pt x="701" y="2124"/>
                    </a:lnTo>
                    <a:cubicBezTo>
                      <a:pt x="526" y="2215"/>
                      <a:pt x="175" y="2299"/>
                      <a:pt x="84" y="2474"/>
                    </a:cubicBezTo>
                    <a:cubicBezTo>
                      <a:pt x="0" y="2565"/>
                      <a:pt x="0" y="2649"/>
                      <a:pt x="0" y="2824"/>
                    </a:cubicBezTo>
                    <a:lnTo>
                      <a:pt x="259" y="3350"/>
                    </a:lnTo>
                    <a:cubicBezTo>
                      <a:pt x="350" y="3441"/>
                      <a:pt x="435" y="3525"/>
                      <a:pt x="610" y="3525"/>
                    </a:cubicBezTo>
                    <a:cubicBezTo>
                      <a:pt x="661" y="3552"/>
                      <a:pt x="713" y="3563"/>
                      <a:pt x="763" y="3563"/>
                    </a:cubicBezTo>
                    <a:cubicBezTo>
                      <a:pt x="881" y="3563"/>
                      <a:pt x="987" y="3500"/>
                      <a:pt x="1051" y="3441"/>
                    </a:cubicBezTo>
                    <a:cubicBezTo>
                      <a:pt x="1219" y="3327"/>
                      <a:pt x="1391" y="3175"/>
                      <a:pt x="1538" y="3012"/>
                    </a:cubicBezTo>
                    <a:lnTo>
                      <a:pt x="1538" y="3012"/>
                    </a:lnTo>
                    <a:cubicBezTo>
                      <a:pt x="1503" y="3120"/>
                      <a:pt x="1486" y="3236"/>
                      <a:pt x="1486" y="3350"/>
                    </a:cubicBezTo>
                    <a:cubicBezTo>
                      <a:pt x="1486" y="3616"/>
                      <a:pt x="1486" y="3876"/>
                      <a:pt x="1752" y="4051"/>
                    </a:cubicBezTo>
                    <a:cubicBezTo>
                      <a:pt x="1836" y="4142"/>
                      <a:pt x="2011" y="4142"/>
                      <a:pt x="2102" y="4142"/>
                    </a:cubicBezTo>
                    <a:cubicBezTo>
                      <a:pt x="2190" y="4184"/>
                      <a:pt x="2255" y="4205"/>
                      <a:pt x="2320" y="4205"/>
                    </a:cubicBezTo>
                    <a:cubicBezTo>
                      <a:pt x="2384" y="4205"/>
                      <a:pt x="2449" y="4184"/>
                      <a:pt x="2537" y="4142"/>
                    </a:cubicBezTo>
                    <a:cubicBezTo>
                      <a:pt x="2712" y="3967"/>
                      <a:pt x="2803" y="3700"/>
                      <a:pt x="2803" y="3525"/>
                    </a:cubicBezTo>
                    <a:cubicBezTo>
                      <a:pt x="2803" y="3305"/>
                      <a:pt x="2737" y="3080"/>
                      <a:pt x="2666" y="2858"/>
                    </a:cubicBezTo>
                    <a:lnTo>
                      <a:pt x="2666" y="2858"/>
                    </a:lnTo>
                    <a:cubicBezTo>
                      <a:pt x="2711" y="2895"/>
                      <a:pt x="2762" y="2933"/>
                      <a:pt x="2827" y="2969"/>
                    </a:cubicBezTo>
                    <a:lnTo>
                      <a:pt x="2827" y="2969"/>
                    </a:lnTo>
                    <a:cubicBezTo>
                      <a:pt x="2753" y="2910"/>
                      <a:pt x="2676" y="2840"/>
                      <a:pt x="2628" y="2740"/>
                    </a:cubicBezTo>
                    <a:lnTo>
                      <a:pt x="2628" y="2740"/>
                    </a:lnTo>
                    <a:cubicBezTo>
                      <a:pt x="2628" y="2740"/>
                      <a:pt x="2628" y="2740"/>
                      <a:pt x="2628" y="2740"/>
                    </a:cubicBezTo>
                    <a:cubicBezTo>
                      <a:pt x="2628" y="2740"/>
                      <a:pt x="2537" y="2740"/>
                      <a:pt x="2537" y="2649"/>
                    </a:cubicBezTo>
                    <a:cubicBezTo>
                      <a:pt x="2537" y="2649"/>
                      <a:pt x="2453" y="2649"/>
                      <a:pt x="2537" y="2740"/>
                    </a:cubicBezTo>
                    <a:cubicBezTo>
                      <a:pt x="2628" y="2916"/>
                      <a:pt x="2712" y="3175"/>
                      <a:pt x="2712" y="3350"/>
                    </a:cubicBezTo>
                    <a:cubicBezTo>
                      <a:pt x="2803" y="3616"/>
                      <a:pt x="2712" y="3876"/>
                      <a:pt x="2537" y="4051"/>
                    </a:cubicBezTo>
                    <a:cubicBezTo>
                      <a:pt x="2453" y="4142"/>
                      <a:pt x="2362" y="4142"/>
                      <a:pt x="2277" y="4142"/>
                    </a:cubicBezTo>
                    <a:cubicBezTo>
                      <a:pt x="2102" y="4142"/>
                      <a:pt x="1927" y="4051"/>
                      <a:pt x="1836" y="4051"/>
                    </a:cubicBezTo>
                    <a:cubicBezTo>
                      <a:pt x="1577" y="3876"/>
                      <a:pt x="1486" y="3616"/>
                      <a:pt x="1577" y="3441"/>
                    </a:cubicBezTo>
                    <a:cubicBezTo>
                      <a:pt x="1577" y="3175"/>
                      <a:pt x="1661" y="2916"/>
                      <a:pt x="1752" y="2740"/>
                    </a:cubicBezTo>
                    <a:lnTo>
                      <a:pt x="1752" y="2740"/>
                    </a:lnTo>
                    <a:cubicBezTo>
                      <a:pt x="1752" y="2740"/>
                      <a:pt x="1752" y="2740"/>
                      <a:pt x="1752" y="2740"/>
                    </a:cubicBezTo>
                    <a:cubicBezTo>
                      <a:pt x="1752" y="2740"/>
                      <a:pt x="1752" y="2649"/>
                      <a:pt x="1836" y="2649"/>
                    </a:cubicBezTo>
                    <a:cubicBezTo>
                      <a:pt x="1836" y="2649"/>
                      <a:pt x="1799" y="2612"/>
                      <a:pt x="1774" y="2612"/>
                    </a:cubicBezTo>
                    <a:cubicBezTo>
                      <a:pt x="1761" y="2612"/>
                      <a:pt x="1752" y="2621"/>
                      <a:pt x="1752" y="2649"/>
                    </a:cubicBezTo>
                    <a:cubicBezTo>
                      <a:pt x="1693" y="2709"/>
                      <a:pt x="1643" y="2779"/>
                      <a:pt x="1603" y="2855"/>
                    </a:cubicBezTo>
                    <a:lnTo>
                      <a:pt x="1603" y="2855"/>
                    </a:lnTo>
                    <a:cubicBezTo>
                      <a:pt x="1472" y="3020"/>
                      <a:pt x="1327" y="3163"/>
                      <a:pt x="1135" y="3350"/>
                    </a:cubicBezTo>
                    <a:cubicBezTo>
                      <a:pt x="1051" y="3441"/>
                      <a:pt x="876" y="3441"/>
                      <a:pt x="701" y="3525"/>
                    </a:cubicBezTo>
                    <a:cubicBezTo>
                      <a:pt x="610" y="3525"/>
                      <a:pt x="435" y="3441"/>
                      <a:pt x="350" y="3350"/>
                    </a:cubicBezTo>
                    <a:cubicBezTo>
                      <a:pt x="259" y="3266"/>
                      <a:pt x="175" y="3091"/>
                      <a:pt x="84" y="2916"/>
                    </a:cubicBezTo>
                    <a:lnTo>
                      <a:pt x="84" y="2565"/>
                    </a:lnTo>
                    <a:cubicBezTo>
                      <a:pt x="175" y="2299"/>
                      <a:pt x="435" y="2299"/>
                      <a:pt x="701" y="2215"/>
                    </a:cubicBezTo>
                    <a:lnTo>
                      <a:pt x="1402" y="2215"/>
                    </a:lnTo>
                    <a:lnTo>
                      <a:pt x="1486" y="2124"/>
                    </a:lnTo>
                    <a:cubicBezTo>
                      <a:pt x="1226" y="2040"/>
                      <a:pt x="960" y="1864"/>
                      <a:pt x="876" y="1689"/>
                    </a:cubicBezTo>
                    <a:cubicBezTo>
                      <a:pt x="785" y="1423"/>
                      <a:pt x="701" y="1164"/>
                      <a:pt x="785" y="989"/>
                    </a:cubicBezTo>
                    <a:cubicBezTo>
                      <a:pt x="876" y="813"/>
                      <a:pt x="1051" y="722"/>
                      <a:pt x="1135" y="638"/>
                    </a:cubicBezTo>
                    <a:cubicBezTo>
                      <a:pt x="1310" y="547"/>
                      <a:pt x="1486" y="547"/>
                      <a:pt x="1661" y="547"/>
                    </a:cubicBezTo>
                    <a:cubicBezTo>
                      <a:pt x="1661" y="547"/>
                      <a:pt x="1752" y="547"/>
                      <a:pt x="1836" y="638"/>
                    </a:cubicBezTo>
                    <a:cubicBezTo>
                      <a:pt x="1927" y="722"/>
                      <a:pt x="1927" y="813"/>
                      <a:pt x="1927" y="897"/>
                    </a:cubicBezTo>
                    <a:cubicBezTo>
                      <a:pt x="1927" y="901"/>
                      <a:pt x="1927" y="905"/>
                      <a:pt x="1928" y="908"/>
                    </a:cubicBezTo>
                    <a:lnTo>
                      <a:pt x="1928" y="908"/>
                    </a:lnTo>
                    <a:cubicBezTo>
                      <a:pt x="1929" y="995"/>
                      <a:pt x="1932" y="1096"/>
                      <a:pt x="1945" y="1203"/>
                    </a:cubicBezTo>
                    <a:lnTo>
                      <a:pt x="1945" y="1203"/>
                    </a:lnTo>
                    <a:cubicBezTo>
                      <a:pt x="1934" y="1277"/>
                      <a:pt x="1927" y="1350"/>
                      <a:pt x="1927" y="1423"/>
                    </a:cubicBezTo>
                    <a:cubicBezTo>
                      <a:pt x="1927" y="1514"/>
                      <a:pt x="1927" y="1514"/>
                      <a:pt x="2011" y="1514"/>
                    </a:cubicBezTo>
                    <a:cubicBezTo>
                      <a:pt x="2011" y="1248"/>
                      <a:pt x="2011" y="989"/>
                      <a:pt x="2102" y="722"/>
                    </a:cubicBezTo>
                    <a:cubicBezTo>
                      <a:pt x="2186" y="638"/>
                      <a:pt x="2186" y="463"/>
                      <a:pt x="2277" y="372"/>
                    </a:cubicBezTo>
                    <a:lnTo>
                      <a:pt x="2537" y="113"/>
                    </a:lnTo>
                    <a:cubicBezTo>
                      <a:pt x="2628" y="21"/>
                      <a:pt x="2712" y="21"/>
                      <a:pt x="2803" y="21"/>
                    </a:cubicBezTo>
                    <a:cubicBezTo>
                      <a:pt x="2978" y="113"/>
                      <a:pt x="3062" y="197"/>
                      <a:pt x="3153" y="288"/>
                    </a:cubicBezTo>
                    <a:cubicBezTo>
                      <a:pt x="3329" y="372"/>
                      <a:pt x="3413" y="547"/>
                      <a:pt x="3413" y="813"/>
                    </a:cubicBezTo>
                    <a:cubicBezTo>
                      <a:pt x="3413" y="897"/>
                      <a:pt x="3413" y="1073"/>
                      <a:pt x="3329" y="1248"/>
                    </a:cubicBezTo>
                    <a:cubicBezTo>
                      <a:pt x="3165" y="1496"/>
                      <a:pt x="2849" y="1739"/>
                      <a:pt x="2591" y="1913"/>
                    </a:cubicBezTo>
                    <a:lnTo>
                      <a:pt x="2591" y="1913"/>
                    </a:lnTo>
                    <a:cubicBezTo>
                      <a:pt x="2543" y="1923"/>
                      <a:pt x="2496" y="1934"/>
                      <a:pt x="2453" y="1949"/>
                    </a:cubicBezTo>
                    <a:cubicBezTo>
                      <a:pt x="2362" y="2040"/>
                      <a:pt x="2453" y="2040"/>
                      <a:pt x="2453" y="2040"/>
                    </a:cubicBezTo>
                    <a:cubicBezTo>
                      <a:pt x="2456" y="2038"/>
                      <a:pt x="2460" y="2036"/>
                      <a:pt x="2464" y="2034"/>
                    </a:cubicBezTo>
                    <a:lnTo>
                      <a:pt x="2464" y="2034"/>
                    </a:lnTo>
                    <a:cubicBezTo>
                      <a:pt x="2639" y="1949"/>
                      <a:pt x="2893" y="1949"/>
                      <a:pt x="3153" y="1949"/>
                    </a:cubicBezTo>
                    <a:cubicBezTo>
                      <a:pt x="3413" y="1949"/>
                      <a:pt x="3679" y="2040"/>
                      <a:pt x="3854" y="2215"/>
                    </a:cubicBezTo>
                    <a:lnTo>
                      <a:pt x="4113" y="2474"/>
                    </a:lnTo>
                    <a:lnTo>
                      <a:pt x="4113" y="2824"/>
                    </a:lnTo>
                    <a:cubicBezTo>
                      <a:pt x="4113" y="2916"/>
                      <a:pt x="4029" y="3091"/>
                      <a:pt x="3854" y="3175"/>
                    </a:cubicBezTo>
                    <a:cubicBezTo>
                      <a:pt x="3763" y="3266"/>
                      <a:pt x="3588" y="3266"/>
                      <a:pt x="3413" y="3266"/>
                    </a:cubicBezTo>
                    <a:cubicBezTo>
                      <a:pt x="3237" y="3266"/>
                      <a:pt x="3153" y="3175"/>
                      <a:pt x="2978" y="3091"/>
                    </a:cubicBezTo>
                    <a:cubicBezTo>
                      <a:pt x="2957" y="3069"/>
                      <a:pt x="2930" y="3048"/>
                      <a:pt x="2902" y="3026"/>
                    </a:cubicBezTo>
                    <a:lnTo>
                      <a:pt x="2902" y="3026"/>
                    </a:lnTo>
                    <a:cubicBezTo>
                      <a:pt x="2996" y="3184"/>
                      <a:pt x="3162" y="3266"/>
                      <a:pt x="3329" y="3266"/>
                    </a:cubicBezTo>
                    <a:cubicBezTo>
                      <a:pt x="3416" y="3308"/>
                      <a:pt x="3481" y="3329"/>
                      <a:pt x="3546" y="3329"/>
                    </a:cubicBezTo>
                    <a:cubicBezTo>
                      <a:pt x="3611" y="3329"/>
                      <a:pt x="3675" y="3308"/>
                      <a:pt x="3763" y="3266"/>
                    </a:cubicBezTo>
                    <a:cubicBezTo>
                      <a:pt x="3938" y="3175"/>
                      <a:pt x="4029" y="3091"/>
                      <a:pt x="4113" y="2916"/>
                    </a:cubicBezTo>
                    <a:cubicBezTo>
                      <a:pt x="4205" y="2824"/>
                      <a:pt x="4205" y="2649"/>
                      <a:pt x="4205" y="2565"/>
                    </a:cubicBezTo>
                    <a:cubicBezTo>
                      <a:pt x="4205" y="2390"/>
                      <a:pt x="4113" y="2299"/>
                      <a:pt x="4029" y="2215"/>
                    </a:cubicBezTo>
                    <a:cubicBezTo>
                      <a:pt x="3854" y="2040"/>
                      <a:pt x="3504" y="1949"/>
                      <a:pt x="3237" y="1864"/>
                    </a:cubicBezTo>
                    <a:cubicBezTo>
                      <a:pt x="3114" y="1864"/>
                      <a:pt x="2903" y="1864"/>
                      <a:pt x="2698" y="1894"/>
                    </a:cubicBezTo>
                    <a:lnTo>
                      <a:pt x="2698" y="1894"/>
                    </a:lnTo>
                    <a:cubicBezTo>
                      <a:pt x="2932" y="1733"/>
                      <a:pt x="3128" y="1534"/>
                      <a:pt x="3329" y="1339"/>
                    </a:cubicBezTo>
                    <a:cubicBezTo>
                      <a:pt x="3413" y="1164"/>
                      <a:pt x="3504" y="1073"/>
                      <a:pt x="3504" y="897"/>
                    </a:cubicBezTo>
                    <a:cubicBezTo>
                      <a:pt x="3504" y="638"/>
                      <a:pt x="3413" y="463"/>
                      <a:pt x="3329" y="372"/>
                    </a:cubicBezTo>
                    <a:cubicBezTo>
                      <a:pt x="3184" y="157"/>
                      <a:pt x="2976" y="0"/>
                      <a:pt x="2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7"/>
              <p:cNvSpPr/>
              <p:nvPr/>
            </p:nvSpPr>
            <p:spPr>
              <a:xfrm rot="10800000">
                <a:off x="7007805" y="2008462"/>
                <a:ext cx="117425" cy="96994"/>
              </a:xfrm>
              <a:custGeom>
                <a:rect b="b" l="l" r="r" t="t"/>
                <a:pathLst>
                  <a:path extrusionOk="0" h="1448" w="1753">
                    <a:moveTo>
                      <a:pt x="1348" y="1"/>
                    </a:moveTo>
                    <a:cubicBezTo>
                      <a:pt x="1316" y="1"/>
                      <a:pt x="1272" y="24"/>
                      <a:pt x="1227" y="69"/>
                    </a:cubicBezTo>
                    <a:lnTo>
                      <a:pt x="1142" y="69"/>
                    </a:lnTo>
                    <a:cubicBezTo>
                      <a:pt x="1051" y="153"/>
                      <a:pt x="967" y="328"/>
                      <a:pt x="876" y="328"/>
                    </a:cubicBezTo>
                    <a:cubicBezTo>
                      <a:pt x="759" y="328"/>
                      <a:pt x="605" y="213"/>
                      <a:pt x="515" y="213"/>
                    </a:cubicBezTo>
                    <a:cubicBezTo>
                      <a:pt x="471" y="213"/>
                      <a:pt x="442" y="242"/>
                      <a:pt x="442" y="328"/>
                    </a:cubicBezTo>
                    <a:lnTo>
                      <a:pt x="442" y="504"/>
                    </a:lnTo>
                    <a:cubicBezTo>
                      <a:pt x="526" y="595"/>
                      <a:pt x="526" y="595"/>
                      <a:pt x="526" y="679"/>
                    </a:cubicBezTo>
                    <a:cubicBezTo>
                      <a:pt x="442" y="854"/>
                      <a:pt x="267" y="854"/>
                      <a:pt x="175" y="945"/>
                    </a:cubicBezTo>
                    <a:cubicBezTo>
                      <a:pt x="91" y="1029"/>
                      <a:pt x="0" y="1120"/>
                      <a:pt x="0" y="1204"/>
                    </a:cubicBezTo>
                    <a:cubicBezTo>
                      <a:pt x="0" y="1235"/>
                      <a:pt x="20" y="1245"/>
                      <a:pt x="49" y="1245"/>
                    </a:cubicBezTo>
                    <a:cubicBezTo>
                      <a:pt x="108" y="1245"/>
                      <a:pt x="206" y="1204"/>
                      <a:pt x="267" y="1204"/>
                    </a:cubicBezTo>
                    <a:cubicBezTo>
                      <a:pt x="442" y="1204"/>
                      <a:pt x="526" y="1029"/>
                      <a:pt x="701" y="1029"/>
                    </a:cubicBezTo>
                    <a:cubicBezTo>
                      <a:pt x="701" y="1120"/>
                      <a:pt x="617" y="1295"/>
                      <a:pt x="701" y="1379"/>
                    </a:cubicBezTo>
                    <a:cubicBezTo>
                      <a:pt x="701" y="1425"/>
                      <a:pt x="724" y="1448"/>
                      <a:pt x="747" y="1448"/>
                    </a:cubicBezTo>
                    <a:cubicBezTo>
                      <a:pt x="769" y="1448"/>
                      <a:pt x="792" y="1425"/>
                      <a:pt x="792" y="1379"/>
                    </a:cubicBezTo>
                    <a:lnTo>
                      <a:pt x="967" y="1204"/>
                    </a:lnTo>
                    <a:cubicBezTo>
                      <a:pt x="967" y="1120"/>
                      <a:pt x="967" y="945"/>
                      <a:pt x="1142" y="945"/>
                    </a:cubicBezTo>
                    <a:cubicBezTo>
                      <a:pt x="1227" y="945"/>
                      <a:pt x="1402" y="1029"/>
                      <a:pt x="1493" y="1029"/>
                    </a:cubicBezTo>
                    <a:cubicBezTo>
                      <a:pt x="1752" y="945"/>
                      <a:pt x="1493" y="770"/>
                      <a:pt x="1402" y="679"/>
                    </a:cubicBezTo>
                    <a:cubicBezTo>
                      <a:pt x="1318" y="679"/>
                      <a:pt x="1227" y="679"/>
                      <a:pt x="1227" y="595"/>
                    </a:cubicBezTo>
                    <a:cubicBezTo>
                      <a:pt x="1142" y="419"/>
                      <a:pt x="1227" y="328"/>
                      <a:pt x="1318" y="244"/>
                    </a:cubicBezTo>
                    <a:cubicBezTo>
                      <a:pt x="1318" y="153"/>
                      <a:pt x="1402" y="153"/>
                      <a:pt x="1402" y="69"/>
                    </a:cubicBezTo>
                    <a:cubicBezTo>
                      <a:pt x="1402" y="24"/>
                      <a:pt x="1381" y="1"/>
                      <a:pt x="13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7"/>
              <p:cNvSpPr/>
              <p:nvPr/>
            </p:nvSpPr>
            <p:spPr>
              <a:xfrm rot="10800000">
                <a:off x="6989987" y="2048250"/>
                <a:ext cx="70468" cy="11789"/>
              </a:xfrm>
              <a:custGeom>
                <a:rect b="b" l="l" r="r" t="t"/>
                <a:pathLst>
                  <a:path extrusionOk="0" h="176" w="1052">
                    <a:moveTo>
                      <a:pt x="0" y="1"/>
                    </a:moveTo>
                    <a:lnTo>
                      <a:pt x="0" y="92"/>
                    </a:lnTo>
                    <a:cubicBezTo>
                      <a:pt x="175" y="176"/>
                      <a:pt x="351" y="176"/>
                      <a:pt x="526" y="176"/>
                    </a:cubicBezTo>
                    <a:cubicBezTo>
                      <a:pt x="351" y="176"/>
                      <a:pt x="175" y="92"/>
                      <a:pt x="0" y="1"/>
                    </a:cubicBezTo>
                    <a:close/>
                    <a:moveTo>
                      <a:pt x="960" y="92"/>
                    </a:moveTo>
                    <a:lnTo>
                      <a:pt x="960" y="92"/>
                    </a:lnTo>
                    <a:cubicBezTo>
                      <a:pt x="785" y="176"/>
                      <a:pt x="701" y="176"/>
                      <a:pt x="526" y="176"/>
                    </a:cubicBezTo>
                    <a:cubicBezTo>
                      <a:pt x="701" y="176"/>
                      <a:pt x="876" y="176"/>
                      <a:pt x="960" y="92"/>
                    </a:cubicBezTo>
                    <a:close/>
                    <a:moveTo>
                      <a:pt x="960" y="92"/>
                    </a:moveTo>
                    <a:lnTo>
                      <a:pt x="1051" y="176"/>
                    </a:lnTo>
                    <a:lnTo>
                      <a:pt x="1051" y="9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7"/>
              <p:cNvSpPr/>
              <p:nvPr/>
            </p:nvSpPr>
            <p:spPr>
              <a:xfrm rot="10800000">
                <a:off x="7007805" y="2059973"/>
                <a:ext cx="52650" cy="23512"/>
              </a:xfrm>
              <a:custGeom>
                <a:rect b="b" l="l" r="r" t="t"/>
                <a:pathLst>
                  <a:path extrusionOk="0" h="351" w="786">
                    <a:moveTo>
                      <a:pt x="785" y="0"/>
                    </a:moveTo>
                    <a:lnTo>
                      <a:pt x="785" y="0"/>
                    </a:lnTo>
                    <a:cubicBezTo>
                      <a:pt x="526" y="176"/>
                      <a:pt x="260" y="351"/>
                      <a:pt x="0" y="351"/>
                    </a:cubicBezTo>
                    <a:cubicBezTo>
                      <a:pt x="260" y="351"/>
                      <a:pt x="610" y="176"/>
                      <a:pt x="785" y="0"/>
                    </a:cubicBezTo>
                    <a:close/>
                  </a:path>
                </a:pathLst>
              </a:custGeom>
              <a:solidFill>
                <a:srgbClr val="A199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7"/>
              <p:cNvSpPr/>
              <p:nvPr/>
            </p:nvSpPr>
            <p:spPr>
              <a:xfrm rot="10800000">
                <a:off x="7043039" y="2095140"/>
                <a:ext cx="5694" cy="5694"/>
              </a:xfrm>
              <a:custGeom>
                <a:rect b="b" l="l" r="r" t="t"/>
                <a:pathLst>
                  <a:path extrusionOk="0" h="85" w="85">
                    <a:moveTo>
                      <a:pt x="0" y="0"/>
                    </a:moveTo>
                    <a:lnTo>
                      <a:pt x="0" y="84"/>
                    </a:lnTo>
                    <a:lnTo>
                      <a:pt x="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7"/>
              <p:cNvSpPr/>
              <p:nvPr/>
            </p:nvSpPr>
            <p:spPr>
              <a:xfrm rot="10800000">
                <a:off x="7066685" y="2055351"/>
                <a:ext cx="35100" cy="10316"/>
              </a:xfrm>
              <a:custGeom>
                <a:rect b="b" l="l" r="r" t="t"/>
                <a:pathLst>
                  <a:path extrusionOk="0" h="154" w="524">
                    <a:moveTo>
                      <a:pt x="1" y="1"/>
                    </a:moveTo>
                    <a:lnTo>
                      <a:pt x="1" y="85"/>
                    </a:lnTo>
                    <a:cubicBezTo>
                      <a:pt x="88" y="130"/>
                      <a:pt x="176" y="153"/>
                      <a:pt x="263" y="153"/>
                    </a:cubicBezTo>
                    <a:cubicBezTo>
                      <a:pt x="265" y="153"/>
                      <a:pt x="267" y="153"/>
                      <a:pt x="270" y="153"/>
                    </a:cubicBezTo>
                    <a:lnTo>
                      <a:pt x="270" y="153"/>
                    </a:lnTo>
                    <a:cubicBezTo>
                      <a:pt x="271" y="153"/>
                      <a:pt x="273" y="153"/>
                      <a:pt x="275" y="153"/>
                    </a:cubicBezTo>
                    <a:cubicBezTo>
                      <a:pt x="350" y="153"/>
                      <a:pt x="436" y="131"/>
                      <a:pt x="523" y="86"/>
                    </a:cubicBezTo>
                    <a:lnTo>
                      <a:pt x="523" y="86"/>
                    </a:lnTo>
                    <a:cubicBezTo>
                      <a:pt x="439" y="130"/>
                      <a:pt x="354" y="152"/>
                      <a:pt x="270" y="153"/>
                    </a:cubicBezTo>
                    <a:lnTo>
                      <a:pt x="270" y="153"/>
                    </a:lnTo>
                    <a:cubicBezTo>
                      <a:pt x="196" y="152"/>
                      <a:pt x="133" y="129"/>
                      <a:pt x="92" y="85"/>
                    </a:cubicBezTo>
                    <a:cubicBezTo>
                      <a:pt x="92" y="85"/>
                      <a:pt x="92"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7"/>
              <p:cNvSpPr/>
              <p:nvPr/>
            </p:nvSpPr>
            <p:spPr>
              <a:xfrm rot="10800000">
                <a:off x="7048665" y="1977782"/>
                <a:ext cx="11789" cy="76162"/>
              </a:xfrm>
              <a:custGeom>
                <a:rect b="b" l="l" r="r" t="t"/>
                <a:pathLst>
                  <a:path extrusionOk="0" h="1137" w="176">
                    <a:moveTo>
                      <a:pt x="0" y="1"/>
                    </a:moveTo>
                    <a:lnTo>
                      <a:pt x="0" y="85"/>
                    </a:lnTo>
                    <a:cubicBezTo>
                      <a:pt x="84" y="176"/>
                      <a:pt x="84" y="176"/>
                      <a:pt x="84" y="260"/>
                    </a:cubicBezTo>
                    <a:cubicBezTo>
                      <a:pt x="84" y="260"/>
                      <a:pt x="84" y="351"/>
                      <a:pt x="175" y="435"/>
                    </a:cubicBezTo>
                    <a:cubicBezTo>
                      <a:pt x="175" y="351"/>
                      <a:pt x="175" y="260"/>
                      <a:pt x="84" y="176"/>
                    </a:cubicBezTo>
                    <a:lnTo>
                      <a:pt x="84" y="85"/>
                    </a:lnTo>
                    <a:cubicBezTo>
                      <a:pt x="0" y="85"/>
                      <a:pt x="0" y="1"/>
                      <a:pt x="0" y="1"/>
                    </a:cubicBezTo>
                    <a:close/>
                    <a:moveTo>
                      <a:pt x="175" y="435"/>
                    </a:moveTo>
                    <a:cubicBezTo>
                      <a:pt x="175" y="610"/>
                      <a:pt x="175" y="786"/>
                      <a:pt x="84" y="961"/>
                    </a:cubicBezTo>
                    <a:lnTo>
                      <a:pt x="84" y="1052"/>
                    </a:lnTo>
                    <a:lnTo>
                      <a:pt x="84" y="1136"/>
                    </a:lnTo>
                    <a:lnTo>
                      <a:pt x="175" y="1052"/>
                    </a:lnTo>
                    <a:lnTo>
                      <a:pt x="175" y="961"/>
                    </a:lnTo>
                    <a:lnTo>
                      <a:pt x="175" y="4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7"/>
              <p:cNvSpPr/>
              <p:nvPr/>
            </p:nvSpPr>
            <p:spPr>
              <a:xfrm rot="10800000">
                <a:off x="7095622" y="2013016"/>
                <a:ext cx="6163" cy="5694"/>
              </a:xfrm>
              <a:custGeom>
                <a:rect b="b" l="l" r="r" t="t"/>
                <a:pathLst>
                  <a:path extrusionOk="0" h="85" w="92">
                    <a:moveTo>
                      <a:pt x="1" y="0"/>
                    </a:moveTo>
                    <a:lnTo>
                      <a:pt x="1" y="84"/>
                    </a:lnTo>
                    <a:lnTo>
                      <a:pt x="92" y="84"/>
                    </a:lnTo>
                    <a:lnTo>
                      <a:pt x="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7"/>
              <p:cNvSpPr/>
              <p:nvPr/>
            </p:nvSpPr>
            <p:spPr>
              <a:xfrm rot="10800000">
                <a:off x="7025221" y="2013016"/>
                <a:ext cx="35234" cy="40928"/>
              </a:xfrm>
              <a:custGeom>
                <a:rect b="b" l="l" r="r" t="t"/>
                <a:pathLst>
                  <a:path extrusionOk="0" h="611" w="526">
                    <a:moveTo>
                      <a:pt x="84" y="1"/>
                    </a:moveTo>
                    <a:cubicBezTo>
                      <a:pt x="84" y="1"/>
                      <a:pt x="0" y="1"/>
                      <a:pt x="84" y="85"/>
                    </a:cubicBezTo>
                    <a:cubicBezTo>
                      <a:pt x="260" y="176"/>
                      <a:pt x="351" y="351"/>
                      <a:pt x="435" y="526"/>
                    </a:cubicBezTo>
                    <a:cubicBezTo>
                      <a:pt x="435" y="435"/>
                      <a:pt x="351" y="351"/>
                      <a:pt x="351" y="260"/>
                    </a:cubicBezTo>
                    <a:lnTo>
                      <a:pt x="84" y="1"/>
                    </a:lnTo>
                    <a:close/>
                    <a:moveTo>
                      <a:pt x="435" y="526"/>
                    </a:moveTo>
                    <a:lnTo>
                      <a:pt x="435" y="610"/>
                    </a:lnTo>
                    <a:cubicBezTo>
                      <a:pt x="526" y="610"/>
                      <a:pt x="526" y="610"/>
                      <a:pt x="526" y="5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7"/>
              <p:cNvSpPr/>
              <p:nvPr/>
            </p:nvSpPr>
            <p:spPr>
              <a:xfrm rot="10800000">
                <a:off x="7060388" y="2006920"/>
                <a:ext cx="6163" cy="41397"/>
              </a:xfrm>
              <a:custGeom>
                <a:rect b="b" l="l" r="r" t="t"/>
                <a:pathLst>
                  <a:path extrusionOk="0" h="618" w="92">
                    <a:moveTo>
                      <a:pt x="91" y="1"/>
                    </a:moveTo>
                    <a:cubicBezTo>
                      <a:pt x="0" y="1"/>
                      <a:pt x="0" y="1"/>
                      <a:pt x="0" y="92"/>
                    </a:cubicBezTo>
                    <a:cubicBezTo>
                      <a:pt x="91" y="92"/>
                      <a:pt x="91" y="267"/>
                      <a:pt x="91" y="351"/>
                    </a:cubicBezTo>
                    <a:lnTo>
                      <a:pt x="91" y="1"/>
                    </a:lnTo>
                    <a:close/>
                    <a:moveTo>
                      <a:pt x="91" y="351"/>
                    </a:moveTo>
                    <a:cubicBezTo>
                      <a:pt x="0" y="442"/>
                      <a:pt x="0" y="526"/>
                      <a:pt x="0" y="618"/>
                    </a:cubicBezTo>
                    <a:cubicBezTo>
                      <a:pt x="91" y="526"/>
                      <a:pt x="91" y="442"/>
                      <a:pt x="91" y="3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7"/>
              <p:cNvSpPr/>
              <p:nvPr/>
            </p:nvSpPr>
            <p:spPr>
              <a:xfrm rot="10800000">
                <a:off x="7066484" y="2065600"/>
                <a:ext cx="23579" cy="17885"/>
              </a:xfrm>
              <a:custGeom>
                <a:rect b="b" l="l" r="r" t="t"/>
                <a:pathLst>
                  <a:path extrusionOk="0" h="267" w="352">
                    <a:moveTo>
                      <a:pt x="1" y="0"/>
                    </a:moveTo>
                    <a:lnTo>
                      <a:pt x="1" y="91"/>
                    </a:lnTo>
                    <a:cubicBezTo>
                      <a:pt x="92" y="176"/>
                      <a:pt x="176" y="267"/>
                      <a:pt x="351" y="267"/>
                    </a:cubicBezTo>
                    <a:cubicBezTo>
                      <a:pt x="267" y="267"/>
                      <a:pt x="92" y="176"/>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7"/>
              <p:cNvSpPr/>
              <p:nvPr/>
            </p:nvSpPr>
            <p:spPr>
              <a:xfrm rot="10800000">
                <a:off x="7054761" y="2065600"/>
                <a:ext cx="11789" cy="35234"/>
              </a:xfrm>
              <a:custGeom>
                <a:rect b="b" l="l" r="r" t="t"/>
                <a:pathLst>
                  <a:path extrusionOk="0" h="526" w="176">
                    <a:moveTo>
                      <a:pt x="91" y="0"/>
                    </a:moveTo>
                    <a:lnTo>
                      <a:pt x="91" y="84"/>
                    </a:lnTo>
                    <a:cubicBezTo>
                      <a:pt x="175" y="259"/>
                      <a:pt x="91" y="350"/>
                      <a:pt x="0" y="526"/>
                    </a:cubicBezTo>
                    <a:lnTo>
                      <a:pt x="91" y="526"/>
                    </a:lnTo>
                    <a:cubicBezTo>
                      <a:pt x="175" y="435"/>
                      <a:pt x="175" y="259"/>
                      <a:pt x="175" y="84"/>
                    </a:cubicBezTo>
                    <a:lnTo>
                      <a:pt x="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7"/>
              <p:cNvSpPr/>
              <p:nvPr/>
            </p:nvSpPr>
            <p:spPr>
              <a:xfrm rot="10800000">
                <a:off x="7072111" y="2042155"/>
                <a:ext cx="41397" cy="11789"/>
              </a:xfrm>
              <a:custGeom>
                <a:rect b="b" l="l" r="r" t="t"/>
                <a:pathLst>
                  <a:path extrusionOk="0" h="176" w="618">
                    <a:moveTo>
                      <a:pt x="92" y="85"/>
                    </a:moveTo>
                    <a:cubicBezTo>
                      <a:pt x="92" y="85"/>
                      <a:pt x="0" y="85"/>
                      <a:pt x="0" y="176"/>
                    </a:cubicBezTo>
                    <a:lnTo>
                      <a:pt x="92" y="176"/>
                    </a:lnTo>
                    <a:lnTo>
                      <a:pt x="92" y="85"/>
                    </a:lnTo>
                    <a:close/>
                    <a:moveTo>
                      <a:pt x="617" y="1"/>
                    </a:moveTo>
                    <a:lnTo>
                      <a:pt x="617" y="1"/>
                    </a:lnTo>
                    <a:cubicBezTo>
                      <a:pt x="442" y="85"/>
                      <a:pt x="267" y="176"/>
                      <a:pt x="92" y="176"/>
                    </a:cubicBezTo>
                    <a:cubicBezTo>
                      <a:pt x="267" y="176"/>
                      <a:pt x="442" y="176"/>
                      <a:pt x="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47"/>
            <p:cNvGrpSpPr/>
            <p:nvPr/>
          </p:nvGrpSpPr>
          <p:grpSpPr>
            <a:xfrm>
              <a:off x="7729646" y="1400101"/>
              <a:ext cx="604273" cy="466082"/>
              <a:chOff x="7729646" y="1400101"/>
              <a:chExt cx="604273" cy="466082"/>
            </a:xfrm>
          </p:grpSpPr>
          <p:sp>
            <p:nvSpPr>
              <p:cNvPr id="1712" name="Google Shape;1712;p47"/>
              <p:cNvSpPr/>
              <p:nvPr/>
            </p:nvSpPr>
            <p:spPr>
              <a:xfrm rot="10800000">
                <a:off x="8151720" y="1692290"/>
                <a:ext cx="117425" cy="168802"/>
              </a:xfrm>
              <a:custGeom>
                <a:rect b="b" l="l" r="r" t="t"/>
                <a:pathLst>
                  <a:path extrusionOk="0" h="2520" w="1753">
                    <a:moveTo>
                      <a:pt x="606" y="1"/>
                    </a:moveTo>
                    <a:cubicBezTo>
                      <a:pt x="580" y="1"/>
                      <a:pt x="553" y="4"/>
                      <a:pt x="526" y="9"/>
                    </a:cubicBezTo>
                    <a:cubicBezTo>
                      <a:pt x="0" y="184"/>
                      <a:pt x="175" y="1761"/>
                      <a:pt x="351" y="2202"/>
                    </a:cubicBezTo>
                    <a:cubicBezTo>
                      <a:pt x="415" y="2336"/>
                      <a:pt x="791" y="2520"/>
                      <a:pt x="1081" y="2520"/>
                    </a:cubicBezTo>
                    <a:cubicBezTo>
                      <a:pt x="1169" y="2520"/>
                      <a:pt x="1250" y="2503"/>
                      <a:pt x="1311" y="2461"/>
                    </a:cubicBezTo>
                    <a:cubicBezTo>
                      <a:pt x="1752" y="2111"/>
                      <a:pt x="1402" y="1235"/>
                      <a:pt x="1311" y="801"/>
                    </a:cubicBezTo>
                    <a:cubicBezTo>
                      <a:pt x="1147" y="551"/>
                      <a:pt x="983" y="1"/>
                      <a:pt x="6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7"/>
              <p:cNvSpPr/>
              <p:nvPr/>
            </p:nvSpPr>
            <p:spPr>
              <a:xfrm rot="10800000">
                <a:off x="8163509" y="1690079"/>
                <a:ext cx="93913" cy="171549"/>
              </a:xfrm>
              <a:custGeom>
                <a:rect b="b" l="l" r="r" t="t"/>
                <a:pathLst>
                  <a:path extrusionOk="0" h="2561" w="1402">
                    <a:moveTo>
                      <a:pt x="532" y="1"/>
                    </a:moveTo>
                    <a:cubicBezTo>
                      <a:pt x="503" y="1"/>
                      <a:pt x="470" y="6"/>
                      <a:pt x="435" y="17"/>
                    </a:cubicBezTo>
                    <a:cubicBezTo>
                      <a:pt x="260" y="17"/>
                      <a:pt x="176" y="108"/>
                      <a:pt x="84" y="283"/>
                    </a:cubicBezTo>
                    <a:cubicBezTo>
                      <a:pt x="0" y="458"/>
                      <a:pt x="0" y="718"/>
                      <a:pt x="0" y="893"/>
                    </a:cubicBezTo>
                    <a:lnTo>
                      <a:pt x="0" y="1159"/>
                    </a:lnTo>
                    <a:cubicBezTo>
                      <a:pt x="0" y="893"/>
                      <a:pt x="0" y="718"/>
                      <a:pt x="84" y="542"/>
                    </a:cubicBezTo>
                    <a:cubicBezTo>
                      <a:pt x="84" y="367"/>
                      <a:pt x="176" y="192"/>
                      <a:pt x="260" y="108"/>
                    </a:cubicBezTo>
                    <a:cubicBezTo>
                      <a:pt x="351" y="17"/>
                      <a:pt x="435" y="17"/>
                      <a:pt x="526" y="17"/>
                    </a:cubicBezTo>
                    <a:cubicBezTo>
                      <a:pt x="610" y="108"/>
                      <a:pt x="701" y="108"/>
                      <a:pt x="785" y="192"/>
                    </a:cubicBezTo>
                    <a:cubicBezTo>
                      <a:pt x="876" y="367"/>
                      <a:pt x="960" y="634"/>
                      <a:pt x="1051" y="809"/>
                    </a:cubicBezTo>
                    <a:cubicBezTo>
                      <a:pt x="1136" y="984"/>
                      <a:pt x="1227" y="1243"/>
                      <a:pt x="1227" y="1418"/>
                    </a:cubicBezTo>
                    <a:cubicBezTo>
                      <a:pt x="1311" y="1685"/>
                      <a:pt x="1311" y="1944"/>
                      <a:pt x="1311" y="2119"/>
                    </a:cubicBezTo>
                    <a:cubicBezTo>
                      <a:pt x="1311" y="2294"/>
                      <a:pt x="1227" y="2385"/>
                      <a:pt x="1136" y="2385"/>
                    </a:cubicBezTo>
                    <a:cubicBezTo>
                      <a:pt x="1051" y="2469"/>
                      <a:pt x="960" y="2469"/>
                      <a:pt x="876" y="2469"/>
                    </a:cubicBezTo>
                    <a:lnTo>
                      <a:pt x="526" y="2469"/>
                    </a:lnTo>
                    <a:cubicBezTo>
                      <a:pt x="435" y="2385"/>
                      <a:pt x="351" y="2294"/>
                      <a:pt x="260" y="2294"/>
                    </a:cubicBezTo>
                    <a:cubicBezTo>
                      <a:pt x="260" y="2210"/>
                      <a:pt x="176" y="2210"/>
                      <a:pt x="176" y="2210"/>
                    </a:cubicBezTo>
                    <a:cubicBezTo>
                      <a:pt x="176" y="2175"/>
                      <a:pt x="162" y="2154"/>
                      <a:pt x="146" y="2146"/>
                    </a:cubicBezTo>
                    <a:lnTo>
                      <a:pt x="146" y="2146"/>
                    </a:lnTo>
                    <a:cubicBezTo>
                      <a:pt x="84" y="1993"/>
                      <a:pt x="84" y="1849"/>
                      <a:pt x="84" y="1769"/>
                    </a:cubicBezTo>
                    <a:cubicBezTo>
                      <a:pt x="84" y="1509"/>
                      <a:pt x="0" y="1334"/>
                      <a:pt x="0" y="1159"/>
                    </a:cubicBezTo>
                    <a:lnTo>
                      <a:pt x="0" y="1594"/>
                    </a:lnTo>
                    <a:cubicBezTo>
                      <a:pt x="0" y="1769"/>
                      <a:pt x="84" y="1944"/>
                      <a:pt x="84" y="2119"/>
                    </a:cubicBezTo>
                    <a:lnTo>
                      <a:pt x="84" y="2210"/>
                    </a:lnTo>
                    <a:cubicBezTo>
                      <a:pt x="176" y="2294"/>
                      <a:pt x="260" y="2385"/>
                      <a:pt x="351" y="2385"/>
                    </a:cubicBezTo>
                    <a:cubicBezTo>
                      <a:pt x="435" y="2469"/>
                      <a:pt x="526" y="2469"/>
                      <a:pt x="701" y="2561"/>
                    </a:cubicBezTo>
                    <a:lnTo>
                      <a:pt x="1051" y="2561"/>
                    </a:lnTo>
                    <a:cubicBezTo>
                      <a:pt x="1136" y="2561"/>
                      <a:pt x="1227" y="2469"/>
                      <a:pt x="1227" y="2385"/>
                    </a:cubicBezTo>
                    <a:cubicBezTo>
                      <a:pt x="1402" y="2210"/>
                      <a:pt x="1402" y="1944"/>
                      <a:pt x="1402" y="1685"/>
                    </a:cubicBezTo>
                    <a:cubicBezTo>
                      <a:pt x="1311" y="1418"/>
                      <a:pt x="1227" y="1159"/>
                      <a:pt x="1136" y="984"/>
                    </a:cubicBezTo>
                    <a:cubicBezTo>
                      <a:pt x="1136" y="718"/>
                      <a:pt x="1051" y="542"/>
                      <a:pt x="960" y="367"/>
                    </a:cubicBezTo>
                    <a:cubicBezTo>
                      <a:pt x="809" y="215"/>
                      <a:pt x="725" y="1"/>
                      <a:pt x="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7"/>
              <p:cNvSpPr/>
              <p:nvPr/>
            </p:nvSpPr>
            <p:spPr>
              <a:xfrm rot="10800000">
                <a:off x="8240006" y="1672729"/>
                <a:ext cx="5694" cy="11789"/>
              </a:xfrm>
              <a:custGeom>
                <a:rect b="b" l="l" r="r" t="t"/>
                <a:pathLst>
                  <a:path extrusionOk="0" h="176" w="85">
                    <a:moveTo>
                      <a:pt x="85" y="1"/>
                    </a:moveTo>
                    <a:lnTo>
                      <a:pt x="1" y="92"/>
                    </a:lnTo>
                    <a:lnTo>
                      <a:pt x="85" y="176"/>
                    </a:lnTo>
                    <a:lnTo>
                      <a:pt x="85" y="92"/>
                    </a:lnTo>
                    <a:lnTo>
                      <a:pt x="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7"/>
              <p:cNvSpPr/>
              <p:nvPr/>
            </p:nvSpPr>
            <p:spPr>
              <a:xfrm rot="10800000">
                <a:off x="8193049" y="1666634"/>
                <a:ext cx="35301" cy="123520"/>
              </a:xfrm>
              <a:custGeom>
                <a:rect b="b" l="l" r="r" t="t"/>
                <a:pathLst>
                  <a:path extrusionOk="0" h="1844" w="527">
                    <a:moveTo>
                      <a:pt x="1" y="1"/>
                    </a:moveTo>
                    <a:cubicBezTo>
                      <a:pt x="241" y="476"/>
                      <a:pt x="408" y="1025"/>
                      <a:pt x="437" y="1514"/>
                    </a:cubicBezTo>
                    <a:lnTo>
                      <a:pt x="437" y="1514"/>
                    </a:lnTo>
                    <a:cubicBezTo>
                      <a:pt x="416" y="984"/>
                      <a:pt x="317" y="458"/>
                      <a:pt x="92" y="1"/>
                    </a:cubicBezTo>
                    <a:close/>
                    <a:moveTo>
                      <a:pt x="437" y="1514"/>
                    </a:moveTo>
                    <a:cubicBezTo>
                      <a:pt x="441" y="1594"/>
                      <a:pt x="442" y="1673"/>
                      <a:pt x="442" y="1753"/>
                    </a:cubicBezTo>
                    <a:lnTo>
                      <a:pt x="442" y="1669"/>
                    </a:lnTo>
                    <a:cubicBezTo>
                      <a:pt x="442" y="1618"/>
                      <a:pt x="441" y="1567"/>
                      <a:pt x="437" y="1514"/>
                    </a:cubicBezTo>
                    <a:close/>
                    <a:moveTo>
                      <a:pt x="442" y="1753"/>
                    </a:moveTo>
                    <a:lnTo>
                      <a:pt x="442" y="1844"/>
                    </a:lnTo>
                    <a:lnTo>
                      <a:pt x="526" y="1844"/>
                    </a:lnTo>
                    <a:cubicBezTo>
                      <a:pt x="526" y="1753"/>
                      <a:pt x="526" y="1753"/>
                      <a:pt x="442" y="17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7"/>
              <p:cNvSpPr/>
              <p:nvPr/>
            </p:nvSpPr>
            <p:spPr>
              <a:xfrm rot="10800000">
                <a:off x="8146092" y="1701801"/>
                <a:ext cx="58746" cy="88353"/>
              </a:xfrm>
              <a:custGeom>
                <a:rect b="b" l="l" r="r" t="t"/>
                <a:pathLst>
                  <a:path extrusionOk="0" h="1319" w="877">
                    <a:moveTo>
                      <a:pt x="0" y="1"/>
                    </a:moveTo>
                    <a:cubicBezTo>
                      <a:pt x="442" y="267"/>
                      <a:pt x="701" y="702"/>
                      <a:pt x="792" y="1227"/>
                    </a:cubicBezTo>
                    <a:lnTo>
                      <a:pt x="792" y="1318"/>
                    </a:lnTo>
                    <a:lnTo>
                      <a:pt x="876" y="1318"/>
                    </a:lnTo>
                    <a:lnTo>
                      <a:pt x="876" y="1227"/>
                    </a:lnTo>
                    <a:cubicBezTo>
                      <a:pt x="701" y="702"/>
                      <a:pt x="442" y="267"/>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7"/>
              <p:cNvSpPr/>
              <p:nvPr/>
            </p:nvSpPr>
            <p:spPr>
              <a:xfrm rot="10800000">
                <a:off x="8204771" y="1658261"/>
                <a:ext cx="23579" cy="119501"/>
              </a:xfrm>
              <a:custGeom>
                <a:rect b="b" l="l" r="r" t="t"/>
                <a:pathLst>
                  <a:path extrusionOk="0" h="1784" w="352">
                    <a:moveTo>
                      <a:pt x="1" y="0"/>
                    </a:moveTo>
                    <a:cubicBezTo>
                      <a:pt x="2" y="524"/>
                      <a:pt x="93" y="1136"/>
                      <a:pt x="267" y="1659"/>
                    </a:cubicBezTo>
                    <a:cubicBezTo>
                      <a:pt x="93" y="1046"/>
                      <a:pt x="2" y="523"/>
                      <a:pt x="1" y="0"/>
                    </a:cubicBezTo>
                    <a:close/>
                    <a:moveTo>
                      <a:pt x="176" y="1659"/>
                    </a:moveTo>
                    <a:cubicBezTo>
                      <a:pt x="176" y="1659"/>
                      <a:pt x="176" y="1743"/>
                      <a:pt x="267" y="1743"/>
                    </a:cubicBezTo>
                    <a:cubicBezTo>
                      <a:pt x="267" y="1743"/>
                      <a:pt x="267" y="1784"/>
                      <a:pt x="292" y="1784"/>
                    </a:cubicBezTo>
                    <a:cubicBezTo>
                      <a:pt x="304" y="1784"/>
                      <a:pt x="323" y="1773"/>
                      <a:pt x="351" y="1743"/>
                    </a:cubicBezTo>
                    <a:lnTo>
                      <a:pt x="267" y="165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7"/>
              <p:cNvSpPr/>
              <p:nvPr/>
            </p:nvSpPr>
            <p:spPr>
              <a:xfrm rot="10800000">
                <a:off x="8169604" y="1675811"/>
                <a:ext cx="23512" cy="90832"/>
              </a:xfrm>
              <a:custGeom>
                <a:rect b="b" l="l" r="r" t="t"/>
                <a:pathLst>
                  <a:path extrusionOk="0" h="1356" w="351">
                    <a:moveTo>
                      <a:pt x="0" y="0"/>
                    </a:moveTo>
                    <a:cubicBezTo>
                      <a:pt x="0" y="91"/>
                      <a:pt x="91" y="176"/>
                      <a:pt x="91" y="267"/>
                    </a:cubicBezTo>
                    <a:cubicBezTo>
                      <a:pt x="91" y="176"/>
                      <a:pt x="91" y="91"/>
                      <a:pt x="0" y="0"/>
                    </a:cubicBezTo>
                    <a:close/>
                    <a:moveTo>
                      <a:pt x="177" y="620"/>
                    </a:moveTo>
                    <a:cubicBezTo>
                      <a:pt x="267" y="795"/>
                      <a:pt x="267" y="1053"/>
                      <a:pt x="267" y="1227"/>
                    </a:cubicBezTo>
                    <a:lnTo>
                      <a:pt x="267" y="1318"/>
                    </a:lnTo>
                    <a:cubicBezTo>
                      <a:pt x="323" y="1318"/>
                      <a:pt x="341" y="1355"/>
                      <a:pt x="348" y="1355"/>
                    </a:cubicBezTo>
                    <a:cubicBezTo>
                      <a:pt x="351" y="1355"/>
                      <a:pt x="351" y="1346"/>
                      <a:pt x="351" y="1318"/>
                    </a:cubicBezTo>
                    <a:lnTo>
                      <a:pt x="351" y="1227"/>
                    </a:lnTo>
                    <a:cubicBezTo>
                      <a:pt x="267" y="1053"/>
                      <a:pt x="267" y="795"/>
                      <a:pt x="177" y="6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7"/>
              <p:cNvSpPr/>
              <p:nvPr/>
            </p:nvSpPr>
            <p:spPr>
              <a:xfrm rot="10800000">
                <a:off x="8228284" y="1689343"/>
                <a:ext cx="105635" cy="171214"/>
              </a:xfrm>
              <a:custGeom>
                <a:rect b="b" l="l" r="r" t="t"/>
                <a:pathLst>
                  <a:path extrusionOk="0" h="2556" w="1577">
                    <a:moveTo>
                      <a:pt x="1577" y="1"/>
                    </a:moveTo>
                    <a:lnTo>
                      <a:pt x="1577" y="1"/>
                    </a:lnTo>
                    <a:cubicBezTo>
                      <a:pt x="1493" y="92"/>
                      <a:pt x="1402" y="92"/>
                      <a:pt x="1226" y="176"/>
                    </a:cubicBezTo>
                    <a:cubicBezTo>
                      <a:pt x="876" y="618"/>
                      <a:pt x="0" y="2103"/>
                      <a:pt x="701" y="2545"/>
                    </a:cubicBezTo>
                    <a:cubicBezTo>
                      <a:pt x="724" y="2552"/>
                      <a:pt x="747" y="2555"/>
                      <a:pt x="769" y="2555"/>
                    </a:cubicBezTo>
                    <a:cubicBezTo>
                      <a:pt x="1011" y="2555"/>
                      <a:pt x="1234" y="2171"/>
                      <a:pt x="1318" y="1928"/>
                    </a:cubicBezTo>
                    <a:cubicBezTo>
                      <a:pt x="1493" y="1402"/>
                      <a:pt x="1226" y="526"/>
                      <a:pt x="15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7"/>
              <p:cNvSpPr/>
              <p:nvPr/>
            </p:nvSpPr>
            <p:spPr>
              <a:xfrm rot="10800000">
                <a:off x="8228284" y="1690080"/>
                <a:ext cx="76095" cy="176104"/>
              </a:xfrm>
              <a:custGeom>
                <a:rect b="b" l="l" r="r" t="t"/>
                <a:pathLst>
                  <a:path extrusionOk="0" h="2629" w="1136">
                    <a:moveTo>
                      <a:pt x="1030" y="194"/>
                    </a:moveTo>
                    <a:cubicBezTo>
                      <a:pt x="961" y="360"/>
                      <a:pt x="961" y="506"/>
                      <a:pt x="961" y="702"/>
                    </a:cubicBezTo>
                    <a:cubicBezTo>
                      <a:pt x="877" y="877"/>
                      <a:pt x="877" y="1136"/>
                      <a:pt x="877" y="1402"/>
                    </a:cubicBezTo>
                    <a:cubicBezTo>
                      <a:pt x="877" y="1577"/>
                      <a:pt x="877" y="1837"/>
                      <a:pt x="785" y="2012"/>
                    </a:cubicBezTo>
                    <a:cubicBezTo>
                      <a:pt x="785" y="2187"/>
                      <a:pt x="701" y="2362"/>
                      <a:pt x="526" y="2537"/>
                    </a:cubicBezTo>
                    <a:cubicBezTo>
                      <a:pt x="465" y="2537"/>
                      <a:pt x="445" y="2578"/>
                      <a:pt x="414" y="2578"/>
                    </a:cubicBezTo>
                    <a:cubicBezTo>
                      <a:pt x="398" y="2578"/>
                      <a:pt x="379" y="2568"/>
                      <a:pt x="351" y="2537"/>
                    </a:cubicBezTo>
                    <a:cubicBezTo>
                      <a:pt x="260" y="2537"/>
                      <a:pt x="176" y="2537"/>
                      <a:pt x="176" y="2453"/>
                    </a:cubicBezTo>
                    <a:cubicBezTo>
                      <a:pt x="85" y="2362"/>
                      <a:pt x="85" y="2187"/>
                      <a:pt x="85" y="2103"/>
                    </a:cubicBezTo>
                    <a:cubicBezTo>
                      <a:pt x="1" y="1928"/>
                      <a:pt x="85" y="1753"/>
                      <a:pt x="85" y="1662"/>
                    </a:cubicBezTo>
                    <a:cubicBezTo>
                      <a:pt x="176" y="1486"/>
                      <a:pt x="260" y="1311"/>
                      <a:pt x="260" y="1136"/>
                    </a:cubicBezTo>
                    <a:lnTo>
                      <a:pt x="785" y="351"/>
                    </a:lnTo>
                    <a:lnTo>
                      <a:pt x="877" y="351"/>
                    </a:lnTo>
                    <a:lnTo>
                      <a:pt x="1030" y="194"/>
                    </a:lnTo>
                    <a:close/>
                    <a:moveTo>
                      <a:pt x="1136" y="1"/>
                    </a:moveTo>
                    <a:cubicBezTo>
                      <a:pt x="1136" y="1"/>
                      <a:pt x="1136" y="1"/>
                      <a:pt x="1136" y="1"/>
                    </a:cubicBezTo>
                    <a:lnTo>
                      <a:pt x="1136" y="1"/>
                    </a:lnTo>
                    <a:cubicBezTo>
                      <a:pt x="1052" y="85"/>
                      <a:pt x="877" y="176"/>
                      <a:pt x="785" y="260"/>
                    </a:cubicBezTo>
                    <a:cubicBezTo>
                      <a:pt x="701" y="351"/>
                      <a:pt x="610" y="435"/>
                      <a:pt x="526" y="610"/>
                    </a:cubicBezTo>
                    <a:cubicBezTo>
                      <a:pt x="435" y="702"/>
                      <a:pt x="351" y="877"/>
                      <a:pt x="260" y="1052"/>
                    </a:cubicBezTo>
                    <a:cubicBezTo>
                      <a:pt x="176" y="1311"/>
                      <a:pt x="1" y="1662"/>
                      <a:pt x="1" y="2012"/>
                    </a:cubicBezTo>
                    <a:cubicBezTo>
                      <a:pt x="1" y="2187"/>
                      <a:pt x="1" y="2278"/>
                      <a:pt x="85" y="2453"/>
                    </a:cubicBezTo>
                    <a:cubicBezTo>
                      <a:pt x="176" y="2537"/>
                      <a:pt x="260" y="2629"/>
                      <a:pt x="435" y="2629"/>
                    </a:cubicBezTo>
                    <a:cubicBezTo>
                      <a:pt x="526" y="2629"/>
                      <a:pt x="610" y="2537"/>
                      <a:pt x="610" y="2537"/>
                    </a:cubicBezTo>
                    <a:cubicBezTo>
                      <a:pt x="701" y="2453"/>
                      <a:pt x="701" y="2362"/>
                      <a:pt x="785" y="2278"/>
                    </a:cubicBezTo>
                    <a:cubicBezTo>
                      <a:pt x="877" y="2103"/>
                      <a:pt x="877" y="1837"/>
                      <a:pt x="961" y="1662"/>
                    </a:cubicBezTo>
                    <a:lnTo>
                      <a:pt x="961" y="877"/>
                    </a:lnTo>
                    <a:cubicBezTo>
                      <a:pt x="961" y="702"/>
                      <a:pt x="961" y="435"/>
                      <a:pt x="1052" y="176"/>
                    </a:cubicBezTo>
                    <a:cubicBezTo>
                      <a:pt x="1136" y="176"/>
                      <a:pt x="1136" y="85"/>
                      <a:pt x="1136" y="85"/>
                    </a:cubicBezTo>
                    <a:lnTo>
                      <a:pt x="1136" y="85"/>
                    </a:lnTo>
                    <a:lnTo>
                      <a:pt x="1136" y="85"/>
                    </a:lnTo>
                    <a:lnTo>
                      <a:pt x="11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7"/>
              <p:cNvSpPr/>
              <p:nvPr/>
            </p:nvSpPr>
            <p:spPr>
              <a:xfrm rot="10800000">
                <a:off x="8087414" y="1743132"/>
                <a:ext cx="158286" cy="123051"/>
              </a:xfrm>
              <a:custGeom>
                <a:rect b="b" l="l" r="r" t="t"/>
                <a:pathLst>
                  <a:path extrusionOk="0" h="1837" w="2363">
                    <a:moveTo>
                      <a:pt x="260" y="1"/>
                    </a:moveTo>
                    <a:cubicBezTo>
                      <a:pt x="176" y="351"/>
                      <a:pt x="1" y="1577"/>
                      <a:pt x="351" y="1837"/>
                    </a:cubicBezTo>
                    <a:cubicBezTo>
                      <a:pt x="351" y="1837"/>
                      <a:pt x="1052" y="1753"/>
                      <a:pt x="1136" y="1753"/>
                    </a:cubicBezTo>
                    <a:cubicBezTo>
                      <a:pt x="2362" y="1402"/>
                      <a:pt x="113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7"/>
              <p:cNvSpPr/>
              <p:nvPr/>
            </p:nvSpPr>
            <p:spPr>
              <a:xfrm rot="10800000">
                <a:off x="8128275" y="1743132"/>
                <a:ext cx="111798" cy="123051"/>
              </a:xfrm>
              <a:custGeom>
                <a:rect b="b" l="l" r="r" t="t"/>
                <a:pathLst>
                  <a:path extrusionOk="0" h="1837" w="1669">
                    <a:moveTo>
                      <a:pt x="176" y="1"/>
                    </a:moveTo>
                    <a:cubicBezTo>
                      <a:pt x="92" y="176"/>
                      <a:pt x="92" y="351"/>
                      <a:pt x="92" y="526"/>
                    </a:cubicBezTo>
                    <a:cubicBezTo>
                      <a:pt x="1" y="786"/>
                      <a:pt x="1" y="961"/>
                      <a:pt x="1" y="1227"/>
                    </a:cubicBezTo>
                    <a:cubicBezTo>
                      <a:pt x="1" y="1402"/>
                      <a:pt x="92" y="1577"/>
                      <a:pt x="176" y="1753"/>
                    </a:cubicBezTo>
                    <a:lnTo>
                      <a:pt x="267" y="1837"/>
                    </a:lnTo>
                    <a:lnTo>
                      <a:pt x="442" y="1837"/>
                    </a:lnTo>
                    <a:cubicBezTo>
                      <a:pt x="617" y="1837"/>
                      <a:pt x="792" y="1837"/>
                      <a:pt x="1052" y="1753"/>
                    </a:cubicBezTo>
                    <a:lnTo>
                      <a:pt x="267" y="1753"/>
                    </a:lnTo>
                    <a:cubicBezTo>
                      <a:pt x="176" y="1662"/>
                      <a:pt x="92" y="1486"/>
                      <a:pt x="92" y="1311"/>
                    </a:cubicBezTo>
                    <a:lnTo>
                      <a:pt x="92" y="702"/>
                    </a:lnTo>
                    <a:cubicBezTo>
                      <a:pt x="92" y="526"/>
                      <a:pt x="176" y="351"/>
                      <a:pt x="176" y="176"/>
                    </a:cubicBezTo>
                    <a:lnTo>
                      <a:pt x="176" y="85"/>
                    </a:lnTo>
                    <a:cubicBezTo>
                      <a:pt x="351" y="85"/>
                      <a:pt x="526" y="85"/>
                      <a:pt x="701" y="176"/>
                    </a:cubicBezTo>
                    <a:cubicBezTo>
                      <a:pt x="877" y="260"/>
                      <a:pt x="1052" y="351"/>
                      <a:pt x="1143" y="526"/>
                    </a:cubicBezTo>
                    <a:cubicBezTo>
                      <a:pt x="1318" y="610"/>
                      <a:pt x="1402" y="786"/>
                      <a:pt x="1493" y="961"/>
                    </a:cubicBezTo>
                    <a:cubicBezTo>
                      <a:pt x="1493" y="1136"/>
                      <a:pt x="1577" y="1311"/>
                      <a:pt x="1493" y="1402"/>
                    </a:cubicBezTo>
                    <a:cubicBezTo>
                      <a:pt x="1402" y="1577"/>
                      <a:pt x="1227" y="1662"/>
                      <a:pt x="1052" y="1753"/>
                    </a:cubicBezTo>
                    <a:cubicBezTo>
                      <a:pt x="1052" y="1753"/>
                      <a:pt x="1143" y="1753"/>
                      <a:pt x="1227" y="1662"/>
                    </a:cubicBezTo>
                    <a:cubicBezTo>
                      <a:pt x="1318" y="1662"/>
                      <a:pt x="1402" y="1577"/>
                      <a:pt x="1493" y="1577"/>
                    </a:cubicBezTo>
                    <a:cubicBezTo>
                      <a:pt x="1668" y="1227"/>
                      <a:pt x="1493" y="877"/>
                      <a:pt x="1318" y="610"/>
                    </a:cubicBezTo>
                    <a:cubicBezTo>
                      <a:pt x="1227" y="435"/>
                      <a:pt x="1052" y="351"/>
                      <a:pt x="877" y="176"/>
                    </a:cubicBezTo>
                    <a:cubicBezTo>
                      <a:pt x="701" y="85"/>
                      <a:pt x="526" y="1"/>
                      <a:pt x="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7"/>
              <p:cNvSpPr/>
              <p:nvPr/>
            </p:nvSpPr>
            <p:spPr>
              <a:xfrm rot="10800000">
                <a:off x="7729646" y="1401775"/>
                <a:ext cx="469096" cy="398293"/>
              </a:xfrm>
              <a:custGeom>
                <a:rect b="b" l="l" r="r" t="t"/>
                <a:pathLst>
                  <a:path extrusionOk="0" h="5946" w="7003">
                    <a:moveTo>
                      <a:pt x="1951" y="1"/>
                    </a:moveTo>
                    <a:cubicBezTo>
                      <a:pt x="1774" y="1"/>
                      <a:pt x="1563" y="72"/>
                      <a:pt x="1311" y="240"/>
                    </a:cubicBezTo>
                    <a:cubicBezTo>
                      <a:pt x="0" y="1200"/>
                      <a:pt x="1577" y="2076"/>
                      <a:pt x="2362" y="2518"/>
                    </a:cubicBezTo>
                    <a:cubicBezTo>
                      <a:pt x="2074" y="2356"/>
                      <a:pt x="1703" y="2253"/>
                      <a:pt x="1353" y="2253"/>
                    </a:cubicBezTo>
                    <a:cubicBezTo>
                      <a:pt x="749" y="2253"/>
                      <a:pt x="206" y="2559"/>
                      <a:pt x="260" y="3393"/>
                    </a:cubicBezTo>
                    <a:cubicBezTo>
                      <a:pt x="302" y="3918"/>
                      <a:pt x="661" y="4108"/>
                      <a:pt x="1088" y="4108"/>
                    </a:cubicBezTo>
                    <a:cubicBezTo>
                      <a:pt x="1584" y="4108"/>
                      <a:pt x="2170" y="3851"/>
                      <a:pt x="2453" y="3569"/>
                    </a:cubicBezTo>
                    <a:lnTo>
                      <a:pt x="2453" y="3569"/>
                    </a:lnTo>
                    <a:cubicBezTo>
                      <a:pt x="1927" y="4094"/>
                      <a:pt x="1311" y="5405"/>
                      <a:pt x="2362" y="5846"/>
                    </a:cubicBezTo>
                    <a:cubicBezTo>
                      <a:pt x="2519" y="5914"/>
                      <a:pt x="2662" y="5945"/>
                      <a:pt x="2791" y="5945"/>
                    </a:cubicBezTo>
                    <a:cubicBezTo>
                      <a:pt x="3802" y="5945"/>
                      <a:pt x="3957" y="4045"/>
                      <a:pt x="3429" y="3324"/>
                    </a:cubicBezTo>
                    <a:lnTo>
                      <a:pt x="3429" y="3324"/>
                    </a:lnTo>
                    <a:cubicBezTo>
                      <a:pt x="3808" y="3821"/>
                      <a:pt x="4486" y="4480"/>
                      <a:pt x="5157" y="4480"/>
                    </a:cubicBezTo>
                    <a:cubicBezTo>
                      <a:pt x="5432" y="4480"/>
                      <a:pt x="5705" y="4370"/>
                      <a:pt x="5957" y="4094"/>
                    </a:cubicBezTo>
                    <a:cubicBezTo>
                      <a:pt x="7002" y="3043"/>
                      <a:pt x="5710" y="2496"/>
                      <a:pt x="4653" y="2496"/>
                    </a:cubicBezTo>
                    <a:cubicBezTo>
                      <a:pt x="4497" y="2496"/>
                      <a:pt x="4346" y="2508"/>
                      <a:pt x="4209" y="2532"/>
                    </a:cubicBezTo>
                    <a:lnTo>
                      <a:pt x="4209" y="2532"/>
                    </a:lnTo>
                    <a:cubicBezTo>
                      <a:pt x="4440" y="2468"/>
                      <a:pt x="4650" y="2404"/>
                      <a:pt x="4905" y="2342"/>
                    </a:cubicBezTo>
                    <a:cubicBezTo>
                      <a:pt x="5050" y="2312"/>
                      <a:pt x="5079" y="2302"/>
                      <a:pt x="5060" y="2302"/>
                    </a:cubicBezTo>
                    <a:cubicBezTo>
                      <a:pt x="5053" y="2302"/>
                      <a:pt x="5039" y="2303"/>
                      <a:pt x="5023" y="2305"/>
                    </a:cubicBezTo>
                    <a:lnTo>
                      <a:pt x="5023" y="2305"/>
                    </a:lnTo>
                    <a:cubicBezTo>
                      <a:pt x="5886" y="1973"/>
                      <a:pt x="5053" y="762"/>
                      <a:pt x="4380" y="675"/>
                    </a:cubicBezTo>
                    <a:cubicBezTo>
                      <a:pt x="4331" y="669"/>
                      <a:pt x="4282" y="667"/>
                      <a:pt x="4235" y="667"/>
                    </a:cubicBezTo>
                    <a:cubicBezTo>
                      <a:pt x="3524" y="667"/>
                      <a:pt x="3057" y="1244"/>
                      <a:pt x="2978" y="1901"/>
                    </a:cubicBezTo>
                    <a:cubicBezTo>
                      <a:pt x="2837" y="1267"/>
                      <a:pt x="2695" y="1"/>
                      <a:pt x="19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7"/>
              <p:cNvSpPr/>
              <p:nvPr/>
            </p:nvSpPr>
            <p:spPr>
              <a:xfrm rot="10800000">
                <a:off x="7770574" y="1400101"/>
                <a:ext cx="410819" cy="400235"/>
              </a:xfrm>
              <a:custGeom>
                <a:rect b="b" l="l" r="r" t="t"/>
                <a:pathLst>
                  <a:path extrusionOk="0" h="5975" w="6133">
                    <a:moveTo>
                      <a:pt x="2710" y="1866"/>
                    </a:moveTo>
                    <a:cubicBezTo>
                      <a:pt x="2713" y="1879"/>
                      <a:pt x="2716" y="1892"/>
                      <a:pt x="2719" y="1905"/>
                    </a:cubicBezTo>
                    <a:cubicBezTo>
                      <a:pt x="2719" y="1905"/>
                      <a:pt x="2719" y="1886"/>
                      <a:pt x="2710" y="1866"/>
                    </a:cubicBezTo>
                    <a:close/>
                    <a:moveTo>
                      <a:pt x="1745" y="1"/>
                    </a:moveTo>
                    <a:cubicBezTo>
                      <a:pt x="1668" y="1"/>
                      <a:pt x="1581" y="23"/>
                      <a:pt x="1493" y="69"/>
                    </a:cubicBezTo>
                    <a:cubicBezTo>
                      <a:pt x="1318" y="69"/>
                      <a:pt x="1227" y="153"/>
                      <a:pt x="1143" y="153"/>
                    </a:cubicBezTo>
                    <a:cubicBezTo>
                      <a:pt x="1052" y="244"/>
                      <a:pt x="877" y="328"/>
                      <a:pt x="792" y="503"/>
                    </a:cubicBezTo>
                    <a:cubicBezTo>
                      <a:pt x="617" y="594"/>
                      <a:pt x="526" y="854"/>
                      <a:pt x="526" y="1029"/>
                    </a:cubicBezTo>
                    <a:cubicBezTo>
                      <a:pt x="526" y="1295"/>
                      <a:pt x="617" y="1470"/>
                      <a:pt x="792" y="1646"/>
                    </a:cubicBezTo>
                    <a:cubicBezTo>
                      <a:pt x="877" y="1821"/>
                      <a:pt x="1143" y="1996"/>
                      <a:pt x="1318" y="2080"/>
                    </a:cubicBezTo>
                    <a:cubicBezTo>
                      <a:pt x="1437" y="2199"/>
                      <a:pt x="1594" y="2279"/>
                      <a:pt x="1738" y="2344"/>
                    </a:cubicBezTo>
                    <a:lnTo>
                      <a:pt x="1738" y="2344"/>
                    </a:lnTo>
                    <a:cubicBezTo>
                      <a:pt x="1509" y="2294"/>
                      <a:pt x="1280" y="2255"/>
                      <a:pt x="1052" y="2255"/>
                    </a:cubicBezTo>
                    <a:cubicBezTo>
                      <a:pt x="701" y="2255"/>
                      <a:pt x="351" y="2430"/>
                      <a:pt x="92" y="2697"/>
                    </a:cubicBezTo>
                    <a:cubicBezTo>
                      <a:pt x="1" y="2872"/>
                      <a:pt x="1" y="3131"/>
                      <a:pt x="1" y="3306"/>
                    </a:cubicBezTo>
                    <a:cubicBezTo>
                      <a:pt x="1" y="3330"/>
                      <a:pt x="1" y="3355"/>
                      <a:pt x="1" y="3381"/>
                    </a:cubicBezTo>
                    <a:lnTo>
                      <a:pt x="1" y="3381"/>
                    </a:lnTo>
                    <a:cubicBezTo>
                      <a:pt x="2" y="3175"/>
                      <a:pt x="13" y="3024"/>
                      <a:pt x="92" y="2872"/>
                    </a:cubicBezTo>
                    <a:cubicBezTo>
                      <a:pt x="267" y="2522"/>
                      <a:pt x="617" y="2346"/>
                      <a:pt x="877" y="2346"/>
                    </a:cubicBezTo>
                    <a:cubicBezTo>
                      <a:pt x="1007" y="2319"/>
                      <a:pt x="1129" y="2308"/>
                      <a:pt x="1246" y="2308"/>
                    </a:cubicBezTo>
                    <a:cubicBezTo>
                      <a:pt x="1454" y="2308"/>
                      <a:pt x="1644" y="2343"/>
                      <a:pt x="1830" y="2386"/>
                    </a:cubicBezTo>
                    <a:lnTo>
                      <a:pt x="1830" y="2386"/>
                    </a:lnTo>
                    <a:cubicBezTo>
                      <a:pt x="1864" y="2401"/>
                      <a:pt x="1897" y="2416"/>
                      <a:pt x="1928" y="2430"/>
                    </a:cubicBezTo>
                    <a:cubicBezTo>
                      <a:pt x="2019" y="2522"/>
                      <a:pt x="2019" y="2522"/>
                      <a:pt x="2103" y="2522"/>
                    </a:cubicBezTo>
                    <a:cubicBezTo>
                      <a:pt x="2103" y="2522"/>
                      <a:pt x="2194" y="2522"/>
                      <a:pt x="2103" y="2430"/>
                    </a:cubicBezTo>
                    <a:cubicBezTo>
                      <a:pt x="1668" y="2255"/>
                      <a:pt x="1318" y="2080"/>
                      <a:pt x="968" y="1730"/>
                    </a:cubicBezTo>
                    <a:cubicBezTo>
                      <a:pt x="792" y="1554"/>
                      <a:pt x="617" y="1379"/>
                      <a:pt x="617" y="1204"/>
                    </a:cubicBezTo>
                    <a:cubicBezTo>
                      <a:pt x="526" y="1029"/>
                      <a:pt x="617" y="770"/>
                      <a:pt x="701" y="594"/>
                    </a:cubicBezTo>
                    <a:cubicBezTo>
                      <a:pt x="792" y="503"/>
                      <a:pt x="877" y="419"/>
                      <a:pt x="1052" y="328"/>
                    </a:cubicBezTo>
                    <a:cubicBezTo>
                      <a:pt x="1143" y="244"/>
                      <a:pt x="1227" y="153"/>
                      <a:pt x="1402" y="153"/>
                    </a:cubicBezTo>
                    <a:cubicBezTo>
                      <a:pt x="1493" y="69"/>
                      <a:pt x="1668" y="69"/>
                      <a:pt x="1844" y="69"/>
                    </a:cubicBezTo>
                    <a:cubicBezTo>
                      <a:pt x="2194" y="153"/>
                      <a:pt x="2369" y="503"/>
                      <a:pt x="2453" y="770"/>
                    </a:cubicBezTo>
                    <a:cubicBezTo>
                      <a:pt x="2544" y="1120"/>
                      <a:pt x="2628" y="1470"/>
                      <a:pt x="2628" y="1821"/>
                    </a:cubicBezTo>
                    <a:cubicBezTo>
                      <a:pt x="2676" y="1821"/>
                      <a:pt x="2699" y="1844"/>
                      <a:pt x="2710" y="1866"/>
                    </a:cubicBezTo>
                    <a:lnTo>
                      <a:pt x="2710" y="1866"/>
                    </a:lnTo>
                    <a:cubicBezTo>
                      <a:pt x="2628" y="1529"/>
                      <a:pt x="2625" y="1191"/>
                      <a:pt x="2544" y="854"/>
                    </a:cubicBezTo>
                    <a:cubicBezTo>
                      <a:pt x="2369" y="594"/>
                      <a:pt x="2278" y="153"/>
                      <a:pt x="1928" y="69"/>
                    </a:cubicBezTo>
                    <a:cubicBezTo>
                      <a:pt x="1886" y="23"/>
                      <a:pt x="1821" y="1"/>
                      <a:pt x="1745" y="1"/>
                    </a:cubicBezTo>
                    <a:close/>
                    <a:moveTo>
                      <a:pt x="1" y="3381"/>
                    </a:moveTo>
                    <a:lnTo>
                      <a:pt x="1" y="3381"/>
                    </a:lnTo>
                    <a:cubicBezTo>
                      <a:pt x="1" y="3413"/>
                      <a:pt x="1" y="3447"/>
                      <a:pt x="1" y="3482"/>
                    </a:cubicBezTo>
                    <a:cubicBezTo>
                      <a:pt x="1" y="3483"/>
                      <a:pt x="2" y="3485"/>
                      <a:pt x="3" y="3487"/>
                    </a:cubicBezTo>
                    <a:lnTo>
                      <a:pt x="3" y="3487"/>
                    </a:lnTo>
                    <a:cubicBezTo>
                      <a:pt x="2" y="3450"/>
                      <a:pt x="1" y="3415"/>
                      <a:pt x="1" y="3381"/>
                    </a:cubicBezTo>
                    <a:close/>
                    <a:moveTo>
                      <a:pt x="4018" y="646"/>
                    </a:moveTo>
                    <a:cubicBezTo>
                      <a:pt x="3765" y="646"/>
                      <a:pt x="3524" y="725"/>
                      <a:pt x="3329" y="854"/>
                    </a:cubicBezTo>
                    <a:cubicBezTo>
                      <a:pt x="2979" y="1029"/>
                      <a:pt x="2804" y="1379"/>
                      <a:pt x="2719" y="1730"/>
                    </a:cubicBezTo>
                    <a:lnTo>
                      <a:pt x="2719" y="1905"/>
                    </a:lnTo>
                    <a:cubicBezTo>
                      <a:pt x="2804" y="1554"/>
                      <a:pt x="2979" y="1204"/>
                      <a:pt x="3245" y="1029"/>
                    </a:cubicBezTo>
                    <a:cubicBezTo>
                      <a:pt x="3504" y="770"/>
                      <a:pt x="3855" y="679"/>
                      <a:pt x="4205" y="679"/>
                    </a:cubicBezTo>
                    <a:cubicBezTo>
                      <a:pt x="4380" y="770"/>
                      <a:pt x="4646" y="945"/>
                      <a:pt x="4822" y="1120"/>
                    </a:cubicBezTo>
                    <a:cubicBezTo>
                      <a:pt x="4906" y="1295"/>
                      <a:pt x="5081" y="1554"/>
                      <a:pt x="5081" y="1821"/>
                    </a:cubicBezTo>
                    <a:cubicBezTo>
                      <a:pt x="5081" y="1905"/>
                      <a:pt x="5081" y="1996"/>
                      <a:pt x="4997" y="2080"/>
                    </a:cubicBezTo>
                    <a:cubicBezTo>
                      <a:pt x="4906" y="2171"/>
                      <a:pt x="4822" y="2255"/>
                      <a:pt x="4731" y="2255"/>
                    </a:cubicBezTo>
                    <a:lnTo>
                      <a:pt x="4709" y="2279"/>
                    </a:lnTo>
                    <a:lnTo>
                      <a:pt x="4709" y="2279"/>
                    </a:lnTo>
                    <a:cubicBezTo>
                      <a:pt x="4319" y="2361"/>
                      <a:pt x="3999" y="2438"/>
                      <a:pt x="3679" y="2522"/>
                    </a:cubicBezTo>
                    <a:lnTo>
                      <a:pt x="3679" y="2606"/>
                    </a:lnTo>
                    <a:cubicBezTo>
                      <a:pt x="3822" y="2579"/>
                      <a:pt x="3954" y="2551"/>
                      <a:pt x="4081" y="2523"/>
                    </a:cubicBezTo>
                    <a:lnTo>
                      <a:pt x="4081" y="2523"/>
                    </a:lnTo>
                    <a:cubicBezTo>
                      <a:pt x="4122" y="2522"/>
                      <a:pt x="4164" y="2522"/>
                      <a:pt x="4205" y="2522"/>
                    </a:cubicBezTo>
                    <a:lnTo>
                      <a:pt x="4822" y="2522"/>
                    </a:lnTo>
                    <a:cubicBezTo>
                      <a:pt x="4997" y="2606"/>
                      <a:pt x="5172" y="2606"/>
                      <a:pt x="5347" y="2697"/>
                    </a:cubicBezTo>
                    <a:lnTo>
                      <a:pt x="5873" y="2956"/>
                    </a:lnTo>
                    <a:cubicBezTo>
                      <a:pt x="5957" y="3047"/>
                      <a:pt x="6048" y="3222"/>
                      <a:pt x="6048" y="3306"/>
                    </a:cubicBezTo>
                    <a:cubicBezTo>
                      <a:pt x="6048" y="3482"/>
                      <a:pt x="5957" y="3657"/>
                      <a:pt x="5873" y="3832"/>
                    </a:cubicBezTo>
                    <a:cubicBezTo>
                      <a:pt x="5782" y="4098"/>
                      <a:pt x="5522" y="4273"/>
                      <a:pt x="5256" y="4357"/>
                    </a:cubicBezTo>
                    <a:cubicBezTo>
                      <a:pt x="5153" y="4461"/>
                      <a:pt x="5020" y="4503"/>
                      <a:pt x="4874" y="4503"/>
                    </a:cubicBezTo>
                    <a:cubicBezTo>
                      <a:pt x="4772" y="4503"/>
                      <a:pt x="4664" y="4483"/>
                      <a:pt x="4555" y="4449"/>
                    </a:cubicBezTo>
                    <a:cubicBezTo>
                      <a:pt x="4296" y="4357"/>
                      <a:pt x="4030" y="4182"/>
                      <a:pt x="3855" y="4007"/>
                    </a:cubicBezTo>
                    <a:cubicBezTo>
                      <a:pt x="3718" y="3870"/>
                      <a:pt x="3530" y="3734"/>
                      <a:pt x="3371" y="3557"/>
                    </a:cubicBezTo>
                    <a:lnTo>
                      <a:pt x="3371" y="3557"/>
                    </a:lnTo>
                    <a:cubicBezTo>
                      <a:pt x="3474" y="3686"/>
                      <a:pt x="3577" y="3820"/>
                      <a:pt x="3679" y="3923"/>
                    </a:cubicBezTo>
                    <a:cubicBezTo>
                      <a:pt x="3855" y="4098"/>
                      <a:pt x="4121" y="4273"/>
                      <a:pt x="4380" y="4449"/>
                    </a:cubicBezTo>
                    <a:cubicBezTo>
                      <a:pt x="4646" y="4533"/>
                      <a:pt x="4906" y="4533"/>
                      <a:pt x="5172" y="4533"/>
                    </a:cubicBezTo>
                    <a:cubicBezTo>
                      <a:pt x="5431" y="4449"/>
                      <a:pt x="5698" y="4273"/>
                      <a:pt x="5873" y="4007"/>
                    </a:cubicBezTo>
                    <a:lnTo>
                      <a:pt x="6132" y="3482"/>
                    </a:lnTo>
                    <a:cubicBezTo>
                      <a:pt x="6132" y="3306"/>
                      <a:pt x="6048" y="3131"/>
                      <a:pt x="5957" y="3047"/>
                    </a:cubicBezTo>
                    <a:cubicBezTo>
                      <a:pt x="5873" y="2872"/>
                      <a:pt x="5698" y="2781"/>
                      <a:pt x="5607" y="2697"/>
                    </a:cubicBezTo>
                    <a:cubicBezTo>
                      <a:pt x="5347" y="2606"/>
                      <a:pt x="5172" y="2522"/>
                      <a:pt x="4997" y="2522"/>
                    </a:cubicBezTo>
                    <a:cubicBezTo>
                      <a:pt x="4822" y="2476"/>
                      <a:pt x="4624" y="2453"/>
                      <a:pt x="4415" y="2453"/>
                    </a:cubicBezTo>
                    <a:cubicBezTo>
                      <a:pt x="4404" y="2453"/>
                      <a:pt x="4392" y="2453"/>
                      <a:pt x="4380" y="2453"/>
                    </a:cubicBezTo>
                    <a:lnTo>
                      <a:pt x="4380" y="2453"/>
                    </a:lnTo>
                    <a:cubicBezTo>
                      <a:pt x="4447" y="2437"/>
                      <a:pt x="4514" y="2421"/>
                      <a:pt x="4579" y="2405"/>
                    </a:cubicBezTo>
                    <a:lnTo>
                      <a:pt x="4579" y="2405"/>
                    </a:lnTo>
                    <a:cubicBezTo>
                      <a:pt x="4592" y="2419"/>
                      <a:pt x="4613" y="2430"/>
                      <a:pt x="4646" y="2430"/>
                    </a:cubicBezTo>
                    <a:cubicBezTo>
                      <a:pt x="4646" y="2412"/>
                      <a:pt x="4651" y="2397"/>
                      <a:pt x="4658" y="2386"/>
                    </a:cubicBezTo>
                    <a:lnTo>
                      <a:pt x="4658" y="2386"/>
                    </a:lnTo>
                    <a:cubicBezTo>
                      <a:pt x="4713" y="2373"/>
                      <a:pt x="4767" y="2359"/>
                      <a:pt x="4822" y="2346"/>
                    </a:cubicBezTo>
                    <a:lnTo>
                      <a:pt x="4822" y="2289"/>
                    </a:lnTo>
                    <a:lnTo>
                      <a:pt x="4822" y="2289"/>
                    </a:lnTo>
                    <a:cubicBezTo>
                      <a:pt x="4887" y="2256"/>
                      <a:pt x="4952" y="2213"/>
                      <a:pt x="4997" y="2171"/>
                    </a:cubicBezTo>
                    <a:cubicBezTo>
                      <a:pt x="5081" y="2080"/>
                      <a:pt x="5172" y="1996"/>
                      <a:pt x="5172" y="1905"/>
                    </a:cubicBezTo>
                    <a:cubicBezTo>
                      <a:pt x="5172" y="1646"/>
                      <a:pt x="5081" y="1379"/>
                      <a:pt x="4906" y="1204"/>
                    </a:cubicBezTo>
                    <a:cubicBezTo>
                      <a:pt x="4731" y="945"/>
                      <a:pt x="4555" y="770"/>
                      <a:pt x="4296" y="679"/>
                    </a:cubicBezTo>
                    <a:cubicBezTo>
                      <a:pt x="4203" y="656"/>
                      <a:pt x="4110" y="646"/>
                      <a:pt x="4018" y="646"/>
                    </a:cubicBezTo>
                    <a:close/>
                    <a:moveTo>
                      <a:pt x="3154" y="3222"/>
                    </a:moveTo>
                    <a:cubicBezTo>
                      <a:pt x="3154" y="3222"/>
                      <a:pt x="3070" y="3306"/>
                      <a:pt x="3154" y="3306"/>
                    </a:cubicBezTo>
                    <a:cubicBezTo>
                      <a:pt x="3154" y="3306"/>
                      <a:pt x="3154" y="3306"/>
                      <a:pt x="3154" y="3306"/>
                    </a:cubicBezTo>
                    <a:lnTo>
                      <a:pt x="3154" y="3306"/>
                    </a:lnTo>
                    <a:cubicBezTo>
                      <a:pt x="3245" y="3398"/>
                      <a:pt x="3245" y="3573"/>
                      <a:pt x="3329" y="3748"/>
                    </a:cubicBezTo>
                    <a:cubicBezTo>
                      <a:pt x="3420" y="3923"/>
                      <a:pt x="3420" y="4098"/>
                      <a:pt x="3420" y="4357"/>
                    </a:cubicBezTo>
                    <a:cubicBezTo>
                      <a:pt x="3420" y="4708"/>
                      <a:pt x="3329" y="5149"/>
                      <a:pt x="3154" y="5500"/>
                    </a:cubicBezTo>
                    <a:cubicBezTo>
                      <a:pt x="3070" y="5584"/>
                      <a:pt x="2979" y="5759"/>
                      <a:pt x="2804" y="5850"/>
                    </a:cubicBezTo>
                    <a:cubicBezTo>
                      <a:pt x="2719" y="5934"/>
                      <a:pt x="2544" y="5934"/>
                      <a:pt x="2369" y="5934"/>
                    </a:cubicBezTo>
                    <a:cubicBezTo>
                      <a:pt x="2103" y="5850"/>
                      <a:pt x="1928" y="5759"/>
                      <a:pt x="1752" y="5584"/>
                    </a:cubicBezTo>
                    <a:cubicBezTo>
                      <a:pt x="1577" y="5409"/>
                      <a:pt x="1577" y="5149"/>
                      <a:pt x="1577" y="4974"/>
                    </a:cubicBezTo>
                    <a:cubicBezTo>
                      <a:pt x="1577" y="4708"/>
                      <a:pt x="1668" y="4533"/>
                      <a:pt x="1752" y="4273"/>
                    </a:cubicBezTo>
                    <a:cubicBezTo>
                      <a:pt x="1844" y="4098"/>
                      <a:pt x="1928" y="3923"/>
                      <a:pt x="2103" y="3748"/>
                    </a:cubicBezTo>
                    <a:cubicBezTo>
                      <a:pt x="2103" y="3657"/>
                      <a:pt x="2194" y="3657"/>
                      <a:pt x="2194" y="3573"/>
                    </a:cubicBezTo>
                    <a:lnTo>
                      <a:pt x="2194" y="3573"/>
                    </a:lnTo>
                    <a:cubicBezTo>
                      <a:pt x="2194" y="3573"/>
                      <a:pt x="2194" y="3573"/>
                      <a:pt x="2194" y="3573"/>
                    </a:cubicBezTo>
                    <a:lnTo>
                      <a:pt x="2194" y="3573"/>
                    </a:lnTo>
                    <a:cubicBezTo>
                      <a:pt x="1928" y="3832"/>
                      <a:pt x="1577" y="4007"/>
                      <a:pt x="1227" y="4098"/>
                    </a:cubicBezTo>
                    <a:cubicBezTo>
                      <a:pt x="1089" y="4098"/>
                      <a:pt x="951" y="4111"/>
                      <a:pt x="819" y="4111"/>
                    </a:cubicBezTo>
                    <a:cubicBezTo>
                      <a:pt x="615" y="4111"/>
                      <a:pt x="424" y="4080"/>
                      <a:pt x="267" y="3923"/>
                    </a:cubicBezTo>
                    <a:cubicBezTo>
                      <a:pt x="93" y="3833"/>
                      <a:pt x="92" y="3660"/>
                      <a:pt x="3" y="3487"/>
                    </a:cubicBezTo>
                    <a:lnTo>
                      <a:pt x="3" y="3487"/>
                    </a:lnTo>
                    <a:cubicBezTo>
                      <a:pt x="9" y="3635"/>
                      <a:pt x="28" y="3801"/>
                      <a:pt x="92" y="3923"/>
                    </a:cubicBezTo>
                    <a:cubicBezTo>
                      <a:pt x="351" y="4182"/>
                      <a:pt x="701" y="4182"/>
                      <a:pt x="1052" y="4182"/>
                    </a:cubicBezTo>
                    <a:cubicBezTo>
                      <a:pt x="1402" y="4098"/>
                      <a:pt x="1844" y="3923"/>
                      <a:pt x="2103" y="3657"/>
                    </a:cubicBezTo>
                    <a:cubicBezTo>
                      <a:pt x="2103" y="3657"/>
                      <a:pt x="2106" y="3657"/>
                      <a:pt x="2111" y="3656"/>
                    </a:cubicBezTo>
                    <a:lnTo>
                      <a:pt x="2111" y="3656"/>
                    </a:lnTo>
                    <a:cubicBezTo>
                      <a:pt x="1965" y="3804"/>
                      <a:pt x="1829" y="3951"/>
                      <a:pt x="1752" y="4098"/>
                    </a:cubicBezTo>
                    <a:cubicBezTo>
                      <a:pt x="1668" y="4357"/>
                      <a:pt x="1577" y="4533"/>
                      <a:pt x="1493" y="4799"/>
                    </a:cubicBezTo>
                    <a:cubicBezTo>
                      <a:pt x="1493" y="5058"/>
                      <a:pt x="1493" y="5233"/>
                      <a:pt x="1577" y="5500"/>
                    </a:cubicBezTo>
                    <a:cubicBezTo>
                      <a:pt x="1752" y="5675"/>
                      <a:pt x="1928" y="5850"/>
                      <a:pt x="2194" y="5934"/>
                    </a:cubicBezTo>
                    <a:cubicBezTo>
                      <a:pt x="2311" y="5934"/>
                      <a:pt x="2427" y="5975"/>
                      <a:pt x="2544" y="5975"/>
                    </a:cubicBezTo>
                    <a:cubicBezTo>
                      <a:pt x="2603" y="5975"/>
                      <a:pt x="2661" y="5964"/>
                      <a:pt x="2719" y="5934"/>
                    </a:cubicBezTo>
                    <a:cubicBezTo>
                      <a:pt x="2895" y="5850"/>
                      <a:pt x="3070" y="5759"/>
                      <a:pt x="3154" y="5675"/>
                    </a:cubicBezTo>
                    <a:cubicBezTo>
                      <a:pt x="3420" y="5324"/>
                      <a:pt x="3504" y="4883"/>
                      <a:pt x="3504" y="4533"/>
                    </a:cubicBezTo>
                    <a:cubicBezTo>
                      <a:pt x="3504" y="4273"/>
                      <a:pt x="3504" y="4098"/>
                      <a:pt x="3420" y="3923"/>
                    </a:cubicBezTo>
                    <a:cubicBezTo>
                      <a:pt x="3420" y="3782"/>
                      <a:pt x="3361" y="3582"/>
                      <a:pt x="3295" y="3466"/>
                    </a:cubicBezTo>
                    <a:lnTo>
                      <a:pt x="3295" y="3466"/>
                    </a:lnTo>
                    <a:cubicBezTo>
                      <a:pt x="3319" y="3497"/>
                      <a:pt x="3344" y="3528"/>
                      <a:pt x="3371" y="3557"/>
                    </a:cubicBezTo>
                    <a:lnTo>
                      <a:pt x="3371" y="3557"/>
                    </a:lnTo>
                    <a:cubicBezTo>
                      <a:pt x="3344" y="3523"/>
                      <a:pt x="3316" y="3489"/>
                      <a:pt x="3289" y="3456"/>
                    </a:cubicBezTo>
                    <a:lnTo>
                      <a:pt x="3289" y="3456"/>
                    </a:lnTo>
                    <a:cubicBezTo>
                      <a:pt x="3291" y="3459"/>
                      <a:pt x="3293" y="3463"/>
                      <a:pt x="3295" y="3466"/>
                    </a:cubicBezTo>
                    <a:lnTo>
                      <a:pt x="3295" y="3466"/>
                    </a:lnTo>
                    <a:cubicBezTo>
                      <a:pt x="3288" y="3457"/>
                      <a:pt x="3281" y="3447"/>
                      <a:pt x="3274" y="3438"/>
                    </a:cubicBezTo>
                    <a:lnTo>
                      <a:pt x="3274" y="3438"/>
                    </a:lnTo>
                    <a:cubicBezTo>
                      <a:pt x="3279" y="3444"/>
                      <a:pt x="3284" y="3450"/>
                      <a:pt x="3289" y="3456"/>
                    </a:cubicBezTo>
                    <a:lnTo>
                      <a:pt x="3289" y="3456"/>
                    </a:lnTo>
                    <a:cubicBezTo>
                      <a:pt x="3274" y="3432"/>
                      <a:pt x="3260" y="3412"/>
                      <a:pt x="3245" y="3397"/>
                    </a:cubicBezTo>
                    <a:lnTo>
                      <a:pt x="3245" y="3397"/>
                    </a:lnTo>
                    <a:cubicBezTo>
                      <a:pt x="3245" y="3397"/>
                      <a:pt x="3245" y="3397"/>
                      <a:pt x="3245" y="3397"/>
                    </a:cubicBezTo>
                    <a:cubicBezTo>
                      <a:pt x="3245" y="3339"/>
                      <a:pt x="3207" y="3318"/>
                      <a:pt x="3180" y="3310"/>
                    </a:cubicBezTo>
                    <a:lnTo>
                      <a:pt x="3180" y="3310"/>
                    </a:lnTo>
                    <a:cubicBezTo>
                      <a:pt x="3166" y="3283"/>
                      <a:pt x="3154" y="3252"/>
                      <a:pt x="3154" y="32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7"/>
              <p:cNvSpPr/>
              <p:nvPr/>
            </p:nvSpPr>
            <p:spPr>
              <a:xfrm rot="10800000">
                <a:off x="7917069" y="1543046"/>
                <a:ext cx="152592" cy="154333"/>
              </a:xfrm>
              <a:custGeom>
                <a:rect b="b" l="l" r="r" t="t"/>
                <a:pathLst>
                  <a:path extrusionOk="0" h="2304" w="2278">
                    <a:moveTo>
                      <a:pt x="331" y="1"/>
                    </a:moveTo>
                    <a:cubicBezTo>
                      <a:pt x="307" y="1"/>
                      <a:pt x="283" y="6"/>
                      <a:pt x="260" y="17"/>
                    </a:cubicBezTo>
                    <a:cubicBezTo>
                      <a:pt x="176" y="109"/>
                      <a:pt x="260" y="368"/>
                      <a:pt x="260" y="459"/>
                    </a:cubicBezTo>
                    <a:cubicBezTo>
                      <a:pt x="435" y="634"/>
                      <a:pt x="610" y="718"/>
                      <a:pt x="701" y="985"/>
                    </a:cubicBezTo>
                    <a:cubicBezTo>
                      <a:pt x="613" y="1027"/>
                      <a:pt x="503" y="1027"/>
                      <a:pt x="404" y="1027"/>
                    </a:cubicBezTo>
                    <a:cubicBezTo>
                      <a:pt x="305" y="1027"/>
                      <a:pt x="218" y="1027"/>
                      <a:pt x="176" y="1069"/>
                    </a:cubicBezTo>
                    <a:cubicBezTo>
                      <a:pt x="0" y="1160"/>
                      <a:pt x="84" y="1244"/>
                      <a:pt x="176" y="1244"/>
                    </a:cubicBezTo>
                    <a:cubicBezTo>
                      <a:pt x="260" y="1335"/>
                      <a:pt x="351" y="1335"/>
                      <a:pt x="526" y="1335"/>
                    </a:cubicBezTo>
                    <a:cubicBezTo>
                      <a:pt x="610" y="1419"/>
                      <a:pt x="785" y="1419"/>
                      <a:pt x="876" y="1594"/>
                    </a:cubicBezTo>
                    <a:cubicBezTo>
                      <a:pt x="876" y="1769"/>
                      <a:pt x="785" y="1945"/>
                      <a:pt x="876" y="2211"/>
                    </a:cubicBezTo>
                    <a:cubicBezTo>
                      <a:pt x="921" y="2277"/>
                      <a:pt x="965" y="2303"/>
                      <a:pt x="1007" y="2303"/>
                    </a:cubicBezTo>
                    <a:cubicBezTo>
                      <a:pt x="1129" y="2303"/>
                      <a:pt x="1227" y="2075"/>
                      <a:pt x="1227" y="1945"/>
                    </a:cubicBezTo>
                    <a:cubicBezTo>
                      <a:pt x="1311" y="1769"/>
                      <a:pt x="1311" y="1685"/>
                      <a:pt x="1486" y="1594"/>
                    </a:cubicBezTo>
                    <a:cubicBezTo>
                      <a:pt x="1512" y="1570"/>
                      <a:pt x="1546" y="1559"/>
                      <a:pt x="1585" y="1559"/>
                    </a:cubicBezTo>
                    <a:cubicBezTo>
                      <a:pt x="1679" y="1559"/>
                      <a:pt x="1803" y="1621"/>
                      <a:pt x="1927" y="1685"/>
                    </a:cubicBezTo>
                    <a:cubicBezTo>
                      <a:pt x="2011" y="1685"/>
                      <a:pt x="2103" y="1769"/>
                      <a:pt x="2187" y="1769"/>
                    </a:cubicBezTo>
                    <a:cubicBezTo>
                      <a:pt x="2278" y="1769"/>
                      <a:pt x="2278" y="1594"/>
                      <a:pt x="2187" y="1510"/>
                    </a:cubicBezTo>
                    <a:lnTo>
                      <a:pt x="2103" y="1419"/>
                    </a:lnTo>
                    <a:cubicBezTo>
                      <a:pt x="1927" y="1335"/>
                      <a:pt x="1752" y="1244"/>
                      <a:pt x="1661" y="1069"/>
                    </a:cubicBezTo>
                    <a:cubicBezTo>
                      <a:pt x="1661" y="893"/>
                      <a:pt x="2011" y="459"/>
                      <a:pt x="1661" y="459"/>
                    </a:cubicBezTo>
                    <a:cubicBezTo>
                      <a:pt x="1577" y="459"/>
                      <a:pt x="1486" y="459"/>
                      <a:pt x="1402" y="543"/>
                    </a:cubicBezTo>
                    <a:cubicBezTo>
                      <a:pt x="1311" y="634"/>
                      <a:pt x="1227" y="634"/>
                      <a:pt x="1136" y="634"/>
                    </a:cubicBezTo>
                    <a:cubicBezTo>
                      <a:pt x="960" y="634"/>
                      <a:pt x="785" y="368"/>
                      <a:pt x="701" y="284"/>
                    </a:cubicBezTo>
                    <a:cubicBezTo>
                      <a:pt x="622" y="205"/>
                      <a:pt x="481" y="1"/>
                      <a:pt x="3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7"/>
              <p:cNvSpPr/>
              <p:nvPr/>
            </p:nvSpPr>
            <p:spPr>
              <a:xfrm rot="10800000">
                <a:off x="7975747" y="1502318"/>
                <a:ext cx="23512" cy="110257"/>
              </a:xfrm>
              <a:custGeom>
                <a:rect b="b" l="l" r="r" t="t"/>
                <a:pathLst>
                  <a:path extrusionOk="0" h="1646" w="351">
                    <a:moveTo>
                      <a:pt x="164" y="1"/>
                    </a:moveTo>
                    <a:cubicBezTo>
                      <a:pt x="153" y="1"/>
                      <a:pt x="130" y="23"/>
                      <a:pt x="85" y="69"/>
                    </a:cubicBezTo>
                    <a:cubicBezTo>
                      <a:pt x="0" y="244"/>
                      <a:pt x="0" y="503"/>
                      <a:pt x="0" y="770"/>
                    </a:cubicBezTo>
                    <a:cubicBezTo>
                      <a:pt x="0" y="503"/>
                      <a:pt x="0" y="244"/>
                      <a:pt x="176" y="69"/>
                    </a:cubicBezTo>
                    <a:cubicBezTo>
                      <a:pt x="176" y="23"/>
                      <a:pt x="176" y="1"/>
                      <a:pt x="164" y="1"/>
                    </a:cubicBezTo>
                    <a:close/>
                    <a:moveTo>
                      <a:pt x="260" y="1470"/>
                    </a:moveTo>
                    <a:lnTo>
                      <a:pt x="260" y="1554"/>
                    </a:lnTo>
                    <a:lnTo>
                      <a:pt x="260" y="1646"/>
                    </a:lnTo>
                    <a:lnTo>
                      <a:pt x="351" y="1646"/>
                    </a:lnTo>
                    <a:lnTo>
                      <a:pt x="351" y="1554"/>
                    </a:lnTo>
                    <a:lnTo>
                      <a:pt x="260" y="14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7"/>
              <p:cNvSpPr/>
              <p:nvPr/>
            </p:nvSpPr>
            <p:spPr>
              <a:xfrm rot="10800000">
                <a:off x="7934886" y="1537552"/>
                <a:ext cx="52650" cy="70468"/>
              </a:xfrm>
              <a:custGeom>
                <a:rect b="b" l="l" r="r" t="t"/>
                <a:pathLst>
                  <a:path extrusionOk="0" h="1052" w="786">
                    <a:moveTo>
                      <a:pt x="1" y="1"/>
                    </a:moveTo>
                    <a:cubicBezTo>
                      <a:pt x="85" y="435"/>
                      <a:pt x="351" y="786"/>
                      <a:pt x="701" y="961"/>
                    </a:cubicBezTo>
                    <a:cubicBezTo>
                      <a:pt x="351" y="702"/>
                      <a:pt x="85" y="351"/>
                      <a:pt x="1" y="1"/>
                    </a:cubicBezTo>
                    <a:close/>
                    <a:moveTo>
                      <a:pt x="701" y="961"/>
                    </a:moveTo>
                    <a:lnTo>
                      <a:pt x="701" y="1052"/>
                    </a:lnTo>
                    <a:lnTo>
                      <a:pt x="785" y="1052"/>
                    </a:lnTo>
                    <a:lnTo>
                      <a:pt x="785" y="9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7"/>
              <p:cNvSpPr/>
              <p:nvPr/>
            </p:nvSpPr>
            <p:spPr>
              <a:xfrm rot="10800000">
                <a:off x="7928790" y="1596164"/>
                <a:ext cx="6163" cy="6230"/>
              </a:xfrm>
              <a:custGeom>
                <a:rect b="b" l="l" r="r" t="t"/>
                <a:pathLst>
                  <a:path extrusionOk="0" h="93" w="92">
                    <a:moveTo>
                      <a:pt x="0" y="1"/>
                    </a:moveTo>
                    <a:lnTo>
                      <a:pt x="92" y="92"/>
                    </a:lnTo>
                    <a:lnTo>
                      <a:pt x="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7"/>
              <p:cNvSpPr/>
              <p:nvPr/>
            </p:nvSpPr>
            <p:spPr>
              <a:xfrm rot="10800000">
                <a:off x="7987470" y="1619676"/>
                <a:ext cx="17885" cy="53119"/>
              </a:xfrm>
              <a:custGeom>
                <a:rect b="b" l="l" r="r" t="t"/>
                <a:pathLst>
                  <a:path extrusionOk="0" h="793" w="267">
                    <a:moveTo>
                      <a:pt x="176" y="1"/>
                    </a:moveTo>
                    <a:cubicBezTo>
                      <a:pt x="91" y="1"/>
                      <a:pt x="91" y="92"/>
                      <a:pt x="91" y="92"/>
                    </a:cubicBezTo>
                    <a:cubicBezTo>
                      <a:pt x="0" y="351"/>
                      <a:pt x="91" y="618"/>
                      <a:pt x="176" y="793"/>
                    </a:cubicBezTo>
                    <a:lnTo>
                      <a:pt x="267" y="793"/>
                    </a:lnTo>
                    <a:cubicBezTo>
                      <a:pt x="91" y="618"/>
                      <a:pt x="91" y="351"/>
                      <a:pt x="176" y="92"/>
                    </a:cubicBezTo>
                    <a:lnTo>
                      <a:pt x="1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7"/>
              <p:cNvSpPr/>
              <p:nvPr/>
            </p:nvSpPr>
            <p:spPr>
              <a:xfrm rot="10800000">
                <a:off x="7993566" y="1578815"/>
                <a:ext cx="105702" cy="35301"/>
              </a:xfrm>
              <a:custGeom>
                <a:rect b="b" l="l" r="r" t="t"/>
                <a:pathLst>
                  <a:path extrusionOk="0" h="527" w="1578">
                    <a:moveTo>
                      <a:pt x="1578" y="1"/>
                    </a:moveTo>
                    <a:lnTo>
                      <a:pt x="1402" y="176"/>
                    </a:lnTo>
                    <a:cubicBezTo>
                      <a:pt x="1493" y="176"/>
                      <a:pt x="1493" y="92"/>
                      <a:pt x="1578" y="92"/>
                    </a:cubicBezTo>
                    <a:lnTo>
                      <a:pt x="1578" y="1"/>
                    </a:lnTo>
                    <a:close/>
                    <a:moveTo>
                      <a:pt x="1402" y="176"/>
                    </a:moveTo>
                    <a:cubicBezTo>
                      <a:pt x="1318" y="176"/>
                      <a:pt x="1318" y="267"/>
                      <a:pt x="1227" y="267"/>
                    </a:cubicBezTo>
                    <a:cubicBezTo>
                      <a:pt x="1318" y="267"/>
                      <a:pt x="1402" y="176"/>
                      <a:pt x="1402" y="176"/>
                    </a:cubicBezTo>
                    <a:close/>
                    <a:moveTo>
                      <a:pt x="1" y="442"/>
                    </a:moveTo>
                    <a:lnTo>
                      <a:pt x="1" y="526"/>
                    </a:lnTo>
                    <a:lnTo>
                      <a:pt x="176" y="526"/>
                    </a:lnTo>
                    <a:cubicBezTo>
                      <a:pt x="351" y="526"/>
                      <a:pt x="618" y="526"/>
                      <a:pt x="877" y="442"/>
                    </a:cubicBezTo>
                    <a:cubicBezTo>
                      <a:pt x="760" y="442"/>
                      <a:pt x="606" y="480"/>
                      <a:pt x="437" y="480"/>
                    </a:cubicBezTo>
                    <a:cubicBezTo>
                      <a:pt x="353" y="480"/>
                      <a:pt x="265" y="470"/>
                      <a:pt x="176" y="4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7"/>
              <p:cNvSpPr/>
              <p:nvPr/>
            </p:nvSpPr>
            <p:spPr>
              <a:xfrm rot="10800000">
                <a:off x="8005288" y="1619676"/>
                <a:ext cx="52650" cy="35234"/>
              </a:xfrm>
              <a:custGeom>
                <a:rect b="b" l="l" r="r" t="t"/>
                <a:pathLst>
                  <a:path extrusionOk="0" h="526" w="786">
                    <a:moveTo>
                      <a:pt x="1" y="0"/>
                    </a:moveTo>
                    <a:lnTo>
                      <a:pt x="1" y="84"/>
                    </a:lnTo>
                    <a:cubicBezTo>
                      <a:pt x="176" y="259"/>
                      <a:pt x="526" y="526"/>
                      <a:pt x="785" y="526"/>
                    </a:cubicBezTo>
                    <a:cubicBezTo>
                      <a:pt x="526" y="435"/>
                      <a:pt x="260" y="259"/>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7"/>
              <p:cNvSpPr/>
              <p:nvPr/>
            </p:nvSpPr>
            <p:spPr>
              <a:xfrm rot="10800000">
                <a:off x="7999193" y="1549274"/>
                <a:ext cx="47023" cy="53119"/>
              </a:xfrm>
              <a:custGeom>
                <a:rect b="b" l="l" r="r" t="t"/>
                <a:pathLst>
                  <a:path extrusionOk="0" h="793" w="702">
                    <a:moveTo>
                      <a:pt x="701" y="1"/>
                    </a:moveTo>
                    <a:lnTo>
                      <a:pt x="701" y="1"/>
                    </a:lnTo>
                    <a:cubicBezTo>
                      <a:pt x="610" y="176"/>
                      <a:pt x="610" y="267"/>
                      <a:pt x="435" y="351"/>
                    </a:cubicBezTo>
                    <a:cubicBezTo>
                      <a:pt x="351" y="527"/>
                      <a:pt x="260" y="618"/>
                      <a:pt x="85" y="702"/>
                    </a:cubicBezTo>
                    <a:cubicBezTo>
                      <a:pt x="260" y="618"/>
                      <a:pt x="351" y="527"/>
                      <a:pt x="435" y="442"/>
                    </a:cubicBezTo>
                    <a:cubicBezTo>
                      <a:pt x="610" y="267"/>
                      <a:pt x="701" y="176"/>
                      <a:pt x="701" y="1"/>
                    </a:cubicBezTo>
                    <a:close/>
                    <a:moveTo>
                      <a:pt x="1" y="702"/>
                    </a:moveTo>
                    <a:cubicBezTo>
                      <a:pt x="1" y="702"/>
                      <a:pt x="1" y="793"/>
                      <a:pt x="85" y="793"/>
                    </a:cubicBezTo>
                    <a:lnTo>
                      <a:pt x="85" y="70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7"/>
              <p:cNvSpPr/>
              <p:nvPr/>
            </p:nvSpPr>
            <p:spPr>
              <a:xfrm rot="10800000">
                <a:off x="8005288" y="1602327"/>
                <a:ext cx="64373" cy="11789"/>
              </a:xfrm>
              <a:custGeom>
                <a:rect b="b" l="l" r="r" t="t"/>
                <a:pathLst>
                  <a:path extrusionOk="0" h="176" w="961">
                    <a:moveTo>
                      <a:pt x="0" y="92"/>
                    </a:moveTo>
                    <a:lnTo>
                      <a:pt x="0" y="176"/>
                    </a:lnTo>
                    <a:cubicBezTo>
                      <a:pt x="84" y="176"/>
                      <a:pt x="84" y="176"/>
                      <a:pt x="84" y="92"/>
                    </a:cubicBezTo>
                    <a:close/>
                    <a:moveTo>
                      <a:pt x="876" y="1"/>
                    </a:moveTo>
                    <a:cubicBezTo>
                      <a:pt x="785" y="92"/>
                      <a:pt x="610" y="92"/>
                      <a:pt x="526" y="92"/>
                    </a:cubicBezTo>
                    <a:cubicBezTo>
                      <a:pt x="468" y="120"/>
                      <a:pt x="418" y="129"/>
                      <a:pt x="373" y="129"/>
                    </a:cubicBezTo>
                    <a:cubicBezTo>
                      <a:pt x="281" y="129"/>
                      <a:pt x="201" y="92"/>
                      <a:pt x="84" y="92"/>
                    </a:cubicBezTo>
                    <a:cubicBezTo>
                      <a:pt x="260" y="176"/>
                      <a:pt x="351" y="176"/>
                      <a:pt x="526" y="176"/>
                    </a:cubicBezTo>
                    <a:cubicBezTo>
                      <a:pt x="610" y="176"/>
                      <a:pt x="785" y="92"/>
                      <a:pt x="876" y="92"/>
                    </a:cubicBezTo>
                    <a:cubicBezTo>
                      <a:pt x="960" y="1"/>
                      <a:pt x="876" y="1"/>
                      <a:pt x="8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7"/>
              <p:cNvSpPr/>
              <p:nvPr/>
            </p:nvSpPr>
            <p:spPr>
              <a:xfrm rot="10800000">
                <a:off x="7964025" y="1619676"/>
                <a:ext cx="17885" cy="35234"/>
              </a:xfrm>
              <a:custGeom>
                <a:rect b="b" l="l" r="r" t="t"/>
                <a:pathLst>
                  <a:path extrusionOk="0" h="526" w="267">
                    <a:moveTo>
                      <a:pt x="267" y="0"/>
                    </a:moveTo>
                    <a:lnTo>
                      <a:pt x="267" y="0"/>
                    </a:lnTo>
                    <a:cubicBezTo>
                      <a:pt x="92" y="175"/>
                      <a:pt x="1" y="351"/>
                      <a:pt x="1" y="526"/>
                    </a:cubicBezTo>
                    <a:cubicBezTo>
                      <a:pt x="1" y="351"/>
                      <a:pt x="176" y="175"/>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7"/>
              <p:cNvSpPr/>
              <p:nvPr/>
            </p:nvSpPr>
            <p:spPr>
              <a:xfrm rot="10800000">
                <a:off x="7928791" y="1609427"/>
                <a:ext cx="53119" cy="10316"/>
              </a:xfrm>
              <a:custGeom>
                <a:rect b="b" l="l" r="r" t="t"/>
                <a:pathLst>
                  <a:path extrusionOk="0" h="154" w="793">
                    <a:moveTo>
                      <a:pt x="701" y="1"/>
                    </a:moveTo>
                    <a:lnTo>
                      <a:pt x="701" y="85"/>
                    </a:lnTo>
                    <a:lnTo>
                      <a:pt x="793" y="85"/>
                    </a:lnTo>
                    <a:lnTo>
                      <a:pt x="793" y="1"/>
                    </a:lnTo>
                    <a:close/>
                    <a:moveTo>
                      <a:pt x="1" y="1"/>
                    </a:moveTo>
                    <a:lnTo>
                      <a:pt x="1" y="85"/>
                    </a:lnTo>
                    <a:cubicBezTo>
                      <a:pt x="134" y="130"/>
                      <a:pt x="244" y="153"/>
                      <a:pt x="354" y="153"/>
                    </a:cubicBezTo>
                    <a:cubicBezTo>
                      <a:pt x="463" y="153"/>
                      <a:pt x="572" y="130"/>
                      <a:pt x="701" y="85"/>
                    </a:cubicBezTo>
                    <a:lnTo>
                      <a:pt x="701" y="85"/>
                    </a:lnTo>
                    <a:cubicBezTo>
                      <a:pt x="625" y="112"/>
                      <a:pt x="556" y="123"/>
                      <a:pt x="489" y="123"/>
                    </a:cubicBezTo>
                    <a:cubicBezTo>
                      <a:pt x="331" y="123"/>
                      <a:pt x="188" y="6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7"/>
              <p:cNvSpPr/>
              <p:nvPr/>
            </p:nvSpPr>
            <p:spPr>
              <a:xfrm rot="10800000">
                <a:off x="7999192" y="1625772"/>
                <a:ext cx="23512" cy="52650"/>
              </a:xfrm>
              <a:custGeom>
                <a:rect b="b" l="l" r="r" t="t"/>
                <a:pathLst>
                  <a:path extrusionOk="0" h="786" w="351">
                    <a:moveTo>
                      <a:pt x="0" y="1"/>
                    </a:moveTo>
                    <a:lnTo>
                      <a:pt x="0" y="85"/>
                    </a:lnTo>
                    <a:cubicBezTo>
                      <a:pt x="84" y="85"/>
                      <a:pt x="84" y="1"/>
                      <a:pt x="84" y="1"/>
                    </a:cubicBezTo>
                    <a:close/>
                    <a:moveTo>
                      <a:pt x="0" y="85"/>
                    </a:moveTo>
                    <a:cubicBezTo>
                      <a:pt x="0" y="351"/>
                      <a:pt x="84" y="610"/>
                      <a:pt x="350" y="786"/>
                    </a:cubicBezTo>
                    <a:cubicBezTo>
                      <a:pt x="175" y="610"/>
                      <a:pt x="0" y="351"/>
                      <a:pt x="0" y="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7" name="Google Shape;1737;p47"/>
            <p:cNvSpPr/>
            <p:nvPr/>
          </p:nvSpPr>
          <p:spPr>
            <a:xfrm rot="10800000">
              <a:off x="8326755" y="1628453"/>
              <a:ext cx="288638" cy="241079"/>
            </a:xfrm>
            <a:custGeom>
              <a:rect b="b" l="l" r="r" t="t"/>
              <a:pathLst>
                <a:path extrusionOk="0" h="3599" w="4309">
                  <a:moveTo>
                    <a:pt x="2315" y="438"/>
                  </a:moveTo>
                  <a:cubicBezTo>
                    <a:pt x="2313" y="438"/>
                    <a:pt x="2302" y="473"/>
                    <a:pt x="2275" y="576"/>
                  </a:cubicBezTo>
                  <a:cubicBezTo>
                    <a:pt x="2275" y="584"/>
                    <a:pt x="2276" y="587"/>
                    <a:pt x="2277" y="587"/>
                  </a:cubicBezTo>
                  <a:cubicBezTo>
                    <a:pt x="2286" y="587"/>
                    <a:pt x="2320" y="438"/>
                    <a:pt x="2315" y="438"/>
                  </a:cubicBezTo>
                  <a:close/>
                  <a:moveTo>
                    <a:pt x="3164" y="1"/>
                  </a:moveTo>
                  <a:cubicBezTo>
                    <a:pt x="2730" y="1"/>
                    <a:pt x="2249" y="675"/>
                    <a:pt x="2191" y="1102"/>
                  </a:cubicBezTo>
                  <a:cubicBezTo>
                    <a:pt x="2191" y="927"/>
                    <a:pt x="2275" y="752"/>
                    <a:pt x="2275" y="576"/>
                  </a:cubicBezTo>
                  <a:cubicBezTo>
                    <a:pt x="2370" y="195"/>
                    <a:pt x="2130" y="46"/>
                    <a:pt x="1847" y="46"/>
                  </a:cubicBezTo>
                  <a:cubicBezTo>
                    <a:pt x="1611" y="46"/>
                    <a:pt x="1345" y="150"/>
                    <a:pt x="1224" y="310"/>
                  </a:cubicBezTo>
                  <a:cubicBezTo>
                    <a:pt x="874" y="752"/>
                    <a:pt x="1140" y="1277"/>
                    <a:pt x="1490" y="1536"/>
                  </a:cubicBezTo>
                  <a:cubicBezTo>
                    <a:pt x="1270" y="1449"/>
                    <a:pt x="878" y="1297"/>
                    <a:pt x="561" y="1297"/>
                  </a:cubicBezTo>
                  <a:cubicBezTo>
                    <a:pt x="243" y="1297"/>
                    <a:pt x="1" y="1451"/>
                    <a:pt x="89" y="1978"/>
                  </a:cubicBezTo>
                  <a:cubicBezTo>
                    <a:pt x="124" y="2414"/>
                    <a:pt x="325" y="2563"/>
                    <a:pt x="580" y="2563"/>
                  </a:cubicBezTo>
                  <a:cubicBezTo>
                    <a:pt x="940" y="2563"/>
                    <a:pt x="1407" y="2267"/>
                    <a:pt x="1665" y="2062"/>
                  </a:cubicBezTo>
                  <a:lnTo>
                    <a:pt x="1665" y="2062"/>
                  </a:lnTo>
                  <a:cubicBezTo>
                    <a:pt x="1224" y="2412"/>
                    <a:pt x="790" y="3204"/>
                    <a:pt x="1574" y="3555"/>
                  </a:cubicBezTo>
                  <a:cubicBezTo>
                    <a:pt x="1655" y="3584"/>
                    <a:pt x="1729" y="3598"/>
                    <a:pt x="1796" y="3598"/>
                  </a:cubicBezTo>
                  <a:cubicBezTo>
                    <a:pt x="2311" y="3598"/>
                    <a:pt x="2430" y="2793"/>
                    <a:pt x="2275" y="2328"/>
                  </a:cubicBezTo>
                  <a:lnTo>
                    <a:pt x="2275" y="2328"/>
                  </a:lnTo>
                  <a:cubicBezTo>
                    <a:pt x="2409" y="2661"/>
                    <a:pt x="2802" y="3203"/>
                    <a:pt x="3215" y="3203"/>
                  </a:cubicBezTo>
                  <a:cubicBezTo>
                    <a:pt x="3341" y="3203"/>
                    <a:pt x="3469" y="3152"/>
                    <a:pt x="3593" y="3029"/>
                  </a:cubicBezTo>
                  <a:cubicBezTo>
                    <a:pt x="4308" y="2467"/>
                    <a:pt x="3282" y="1689"/>
                    <a:pt x="2628" y="1689"/>
                  </a:cubicBezTo>
                  <a:cubicBezTo>
                    <a:pt x="2564" y="1689"/>
                    <a:pt x="2505" y="1696"/>
                    <a:pt x="2450" y="1712"/>
                  </a:cubicBezTo>
                  <a:cubicBezTo>
                    <a:pt x="2976" y="1536"/>
                    <a:pt x="3943" y="1277"/>
                    <a:pt x="3677" y="485"/>
                  </a:cubicBezTo>
                  <a:cubicBezTo>
                    <a:pt x="3543" y="135"/>
                    <a:pt x="3358" y="1"/>
                    <a:pt x="31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7"/>
            <p:cNvSpPr/>
            <p:nvPr/>
          </p:nvSpPr>
          <p:spPr>
            <a:xfrm rot="10800000">
              <a:off x="8357367" y="1625774"/>
              <a:ext cx="258227" cy="247577"/>
            </a:xfrm>
            <a:custGeom>
              <a:rect b="b" l="l" r="r" t="t"/>
              <a:pathLst>
                <a:path extrusionOk="0" h="3696" w="3855">
                  <a:moveTo>
                    <a:pt x="3171" y="0"/>
                  </a:moveTo>
                  <a:cubicBezTo>
                    <a:pt x="3000" y="0"/>
                    <a:pt x="2780" y="215"/>
                    <a:pt x="2628" y="367"/>
                  </a:cubicBezTo>
                  <a:cubicBezTo>
                    <a:pt x="2459" y="482"/>
                    <a:pt x="2361" y="636"/>
                    <a:pt x="2290" y="801"/>
                  </a:cubicBezTo>
                  <a:lnTo>
                    <a:pt x="2290" y="801"/>
                  </a:lnTo>
                  <a:cubicBezTo>
                    <a:pt x="2302" y="741"/>
                    <a:pt x="2315" y="685"/>
                    <a:pt x="2332" y="633"/>
                  </a:cubicBezTo>
                  <a:lnTo>
                    <a:pt x="2369" y="633"/>
                  </a:lnTo>
                  <a:lnTo>
                    <a:pt x="2369" y="542"/>
                  </a:lnTo>
                  <a:cubicBezTo>
                    <a:pt x="2369" y="511"/>
                    <a:pt x="2369" y="492"/>
                    <a:pt x="2365" y="479"/>
                  </a:cubicBezTo>
                  <a:lnTo>
                    <a:pt x="2365" y="479"/>
                  </a:lnTo>
                  <a:cubicBezTo>
                    <a:pt x="2354" y="361"/>
                    <a:pt x="2317" y="256"/>
                    <a:pt x="2194" y="192"/>
                  </a:cubicBezTo>
                  <a:cubicBezTo>
                    <a:pt x="2130" y="133"/>
                    <a:pt x="2024" y="70"/>
                    <a:pt x="1906" y="70"/>
                  </a:cubicBezTo>
                  <a:cubicBezTo>
                    <a:pt x="1856" y="70"/>
                    <a:pt x="1804" y="81"/>
                    <a:pt x="1753" y="108"/>
                  </a:cubicBezTo>
                  <a:cubicBezTo>
                    <a:pt x="1844" y="108"/>
                    <a:pt x="2019" y="108"/>
                    <a:pt x="2103" y="192"/>
                  </a:cubicBezTo>
                  <a:cubicBezTo>
                    <a:pt x="2194" y="192"/>
                    <a:pt x="2278" y="283"/>
                    <a:pt x="2278" y="367"/>
                  </a:cubicBezTo>
                  <a:lnTo>
                    <a:pt x="2278" y="458"/>
                  </a:lnTo>
                  <a:cubicBezTo>
                    <a:pt x="2278" y="717"/>
                    <a:pt x="2194" y="984"/>
                    <a:pt x="2103" y="1159"/>
                  </a:cubicBezTo>
                  <a:cubicBezTo>
                    <a:pt x="2103" y="1243"/>
                    <a:pt x="2194" y="1243"/>
                    <a:pt x="2194" y="1243"/>
                  </a:cubicBezTo>
                  <a:cubicBezTo>
                    <a:pt x="2212" y="1188"/>
                    <a:pt x="2226" y="1134"/>
                    <a:pt x="2238" y="1079"/>
                  </a:cubicBezTo>
                  <a:lnTo>
                    <a:pt x="2238" y="1079"/>
                  </a:lnTo>
                  <a:cubicBezTo>
                    <a:pt x="2311" y="831"/>
                    <a:pt x="2399" y="674"/>
                    <a:pt x="2544" y="458"/>
                  </a:cubicBezTo>
                  <a:cubicBezTo>
                    <a:pt x="2628" y="367"/>
                    <a:pt x="2720" y="283"/>
                    <a:pt x="2895" y="192"/>
                  </a:cubicBezTo>
                  <a:cubicBezTo>
                    <a:pt x="2954" y="133"/>
                    <a:pt x="3017" y="70"/>
                    <a:pt x="3078" y="70"/>
                  </a:cubicBezTo>
                  <a:cubicBezTo>
                    <a:pt x="3104" y="70"/>
                    <a:pt x="3129" y="81"/>
                    <a:pt x="3154" y="108"/>
                  </a:cubicBezTo>
                  <a:cubicBezTo>
                    <a:pt x="3329" y="108"/>
                    <a:pt x="3420" y="108"/>
                    <a:pt x="3504" y="192"/>
                  </a:cubicBezTo>
                  <a:cubicBezTo>
                    <a:pt x="3596" y="367"/>
                    <a:pt x="3680" y="542"/>
                    <a:pt x="3680" y="717"/>
                  </a:cubicBezTo>
                  <a:cubicBezTo>
                    <a:pt x="3680" y="809"/>
                    <a:pt x="3680" y="984"/>
                    <a:pt x="3596" y="1068"/>
                  </a:cubicBezTo>
                  <a:cubicBezTo>
                    <a:pt x="3504" y="1243"/>
                    <a:pt x="3420" y="1334"/>
                    <a:pt x="3329" y="1418"/>
                  </a:cubicBezTo>
                  <a:lnTo>
                    <a:pt x="2544" y="1684"/>
                  </a:lnTo>
                  <a:lnTo>
                    <a:pt x="2453" y="1684"/>
                  </a:lnTo>
                  <a:cubicBezTo>
                    <a:pt x="2369" y="1684"/>
                    <a:pt x="2369" y="1769"/>
                    <a:pt x="2453" y="1769"/>
                  </a:cubicBezTo>
                  <a:cubicBezTo>
                    <a:pt x="2482" y="1759"/>
                    <a:pt x="2512" y="1750"/>
                    <a:pt x="2542" y="1741"/>
                  </a:cubicBezTo>
                  <a:lnTo>
                    <a:pt x="2542" y="1741"/>
                  </a:lnTo>
                  <a:cubicBezTo>
                    <a:pt x="2564" y="1737"/>
                    <a:pt x="2587" y="1736"/>
                    <a:pt x="2611" y="1736"/>
                  </a:cubicBezTo>
                  <a:cubicBezTo>
                    <a:pt x="2770" y="1736"/>
                    <a:pt x="2964" y="1815"/>
                    <a:pt x="3154" y="1944"/>
                  </a:cubicBezTo>
                  <a:cubicBezTo>
                    <a:pt x="3329" y="2035"/>
                    <a:pt x="3596" y="2210"/>
                    <a:pt x="3680" y="2385"/>
                  </a:cubicBezTo>
                  <a:cubicBezTo>
                    <a:pt x="3771" y="2469"/>
                    <a:pt x="3771" y="2560"/>
                    <a:pt x="3771" y="2644"/>
                  </a:cubicBezTo>
                  <a:cubicBezTo>
                    <a:pt x="3771" y="2820"/>
                    <a:pt x="3771" y="2911"/>
                    <a:pt x="3680" y="2995"/>
                  </a:cubicBezTo>
                  <a:cubicBezTo>
                    <a:pt x="3596" y="3086"/>
                    <a:pt x="3422" y="3169"/>
                    <a:pt x="3330" y="3260"/>
                  </a:cubicBezTo>
                  <a:lnTo>
                    <a:pt x="3330" y="3260"/>
                  </a:lnTo>
                  <a:cubicBezTo>
                    <a:pt x="3450" y="3256"/>
                    <a:pt x="3521" y="3230"/>
                    <a:pt x="3596" y="3086"/>
                  </a:cubicBezTo>
                  <a:cubicBezTo>
                    <a:pt x="3771" y="2995"/>
                    <a:pt x="3771" y="2911"/>
                    <a:pt x="3855" y="2820"/>
                  </a:cubicBezTo>
                  <a:cubicBezTo>
                    <a:pt x="3855" y="2644"/>
                    <a:pt x="3855" y="2560"/>
                    <a:pt x="3771" y="2469"/>
                  </a:cubicBezTo>
                  <a:cubicBezTo>
                    <a:pt x="3680" y="2210"/>
                    <a:pt x="3420" y="2035"/>
                    <a:pt x="3245" y="1860"/>
                  </a:cubicBezTo>
                  <a:cubicBezTo>
                    <a:pt x="3052" y="1794"/>
                    <a:pt x="2863" y="1731"/>
                    <a:pt x="2673" y="1702"/>
                  </a:cubicBezTo>
                  <a:lnTo>
                    <a:pt x="2673" y="1702"/>
                  </a:lnTo>
                  <a:cubicBezTo>
                    <a:pt x="2889" y="1638"/>
                    <a:pt x="3115" y="1572"/>
                    <a:pt x="3245" y="1509"/>
                  </a:cubicBezTo>
                  <a:cubicBezTo>
                    <a:pt x="3504" y="1334"/>
                    <a:pt x="3771" y="1068"/>
                    <a:pt x="3771" y="809"/>
                  </a:cubicBezTo>
                  <a:cubicBezTo>
                    <a:pt x="3771" y="633"/>
                    <a:pt x="3680" y="458"/>
                    <a:pt x="3596" y="283"/>
                  </a:cubicBezTo>
                  <a:cubicBezTo>
                    <a:pt x="3504" y="192"/>
                    <a:pt x="3420" y="17"/>
                    <a:pt x="3245" y="17"/>
                  </a:cubicBezTo>
                  <a:cubicBezTo>
                    <a:pt x="3222" y="5"/>
                    <a:pt x="3197" y="0"/>
                    <a:pt x="3171" y="0"/>
                  </a:cubicBezTo>
                  <a:close/>
                  <a:moveTo>
                    <a:pt x="3330" y="3260"/>
                  </a:moveTo>
                  <a:cubicBezTo>
                    <a:pt x="3323" y="3260"/>
                    <a:pt x="3317" y="3261"/>
                    <a:pt x="3309" y="3261"/>
                  </a:cubicBezTo>
                  <a:lnTo>
                    <a:pt x="3309" y="3261"/>
                  </a:lnTo>
                  <a:cubicBezTo>
                    <a:pt x="3316" y="3261"/>
                    <a:pt x="3323" y="3261"/>
                    <a:pt x="3329" y="3261"/>
                  </a:cubicBezTo>
                  <a:cubicBezTo>
                    <a:pt x="3330" y="3261"/>
                    <a:pt x="3330" y="3260"/>
                    <a:pt x="3330" y="3260"/>
                  </a:cubicBezTo>
                  <a:close/>
                  <a:moveTo>
                    <a:pt x="1753" y="108"/>
                  </a:moveTo>
                  <a:cubicBezTo>
                    <a:pt x="1577" y="108"/>
                    <a:pt x="1402" y="192"/>
                    <a:pt x="1318" y="283"/>
                  </a:cubicBezTo>
                  <a:cubicBezTo>
                    <a:pt x="1143" y="367"/>
                    <a:pt x="1052" y="633"/>
                    <a:pt x="1052" y="809"/>
                  </a:cubicBezTo>
                  <a:cubicBezTo>
                    <a:pt x="1052" y="1103"/>
                    <a:pt x="1175" y="1333"/>
                    <a:pt x="1373" y="1503"/>
                  </a:cubicBezTo>
                  <a:lnTo>
                    <a:pt x="1373" y="1503"/>
                  </a:lnTo>
                  <a:cubicBezTo>
                    <a:pt x="1169" y="1481"/>
                    <a:pt x="1011" y="1405"/>
                    <a:pt x="793" y="1334"/>
                  </a:cubicBezTo>
                  <a:cubicBezTo>
                    <a:pt x="526" y="1334"/>
                    <a:pt x="267" y="1334"/>
                    <a:pt x="92" y="1509"/>
                  </a:cubicBezTo>
                  <a:cubicBezTo>
                    <a:pt x="1" y="1684"/>
                    <a:pt x="1" y="1769"/>
                    <a:pt x="1" y="1944"/>
                  </a:cubicBezTo>
                  <a:cubicBezTo>
                    <a:pt x="1" y="2119"/>
                    <a:pt x="92" y="2294"/>
                    <a:pt x="176" y="2469"/>
                  </a:cubicBezTo>
                  <a:cubicBezTo>
                    <a:pt x="267" y="2560"/>
                    <a:pt x="351" y="2644"/>
                    <a:pt x="442" y="2644"/>
                  </a:cubicBezTo>
                  <a:lnTo>
                    <a:pt x="877" y="2644"/>
                  </a:lnTo>
                  <a:cubicBezTo>
                    <a:pt x="1002" y="2605"/>
                    <a:pt x="1127" y="2545"/>
                    <a:pt x="1241" y="2474"/>
                  </a:cubicBezTo>
                  <a:lnTo>
                    <a:pt x="1241" y="2474"/>
                  </a:lnTo>
                  <a:cubicBezTo>
                    <a:pt x="1200" y="2534"/>
                    <a:pt x="1168" y="2593"/>
                    <a:pt x="1143" y="2644"/>
                  </a:cubicBezTo>
                  <a:cubicBezTo>
                    <a:pt x="1052" y="2911"/>
                    <a:pt x="1052" y="3170"/>
                    <a:pt x="1227" y="3345"/>
                  </a:cubicBezTo>
                  <a:cubicBezTo>
                    <a:pt x="1318" y="3520"/>
                    <a:pt x="1402" y="3612"/>
                    <a:pt x="1577" y="3612"/>
                  </a:cubicBezTo>
                  <a:cubicBezTo>
                    <a:pt x="1668" y="3696"/>
                    <a:pt x="1844" y="3696"/>
                    <a:pt x="1928" y="3696"/>
                  </a:cubicBezTo>
                  <a:cubicBezTo>
                    <a:pt x="2103" y="3612"/>
                    <a:pt x="2278" y="3345"/>
                    <a:pt x="2369" y="3170"/>
                  </a:cubicBezTo>
                  <a:cubicBezTo>
                    <a:pt x="2369" y="3001"/>
                    <a:pt x="2405" y="2830"/>
                    <a:pt x="2407" y="2659"/>
                  </a:cubicBezTo>
                  <a:lnTo>
                    <a:pt x="2407" y="2659"/>
                  </a:lnTo>
                  <a:cubicBezTo>
                    <a:pt x="2504" y="2822"/>
                    <a:pt x="2636" y="2973"/>
                    <a:pt x="2804" y="3086"/>
                  </a:cubicBezTo>
                  <a:cubicBezTo>
                    <a:pt x="2895" y="3261"/>
                    <a:pt x="3070" y="3261"/>
                    <a:pt x="3245" y="3261"/>
                  </a:cubicBezTo>
                  <a:cubicBezTo>
                    <a:pt x="3268" y="3261"/>
                    <a:pt x="3289" y="3261"/>
                    <a:pt x="3309" y="3261"/>
                  </a:cubicBezTo>
                  <a:lnTo>
                    <a:pt x="3309" y="3261"/>
                  </a:lnTo>
                  <a:cubicBezTo>
                    <a:pt x="3147" y="3254"/>
                    <a:pt x="3063" y="3170"/>
                    <a:pt x="2895" y="3170"/>
                  </a:cubicBezTo>
                  <a:lnTo>
                    <a:pt x="2544" y="2820"/>
                  </a:lnTo>
                  <a:cubicBezTo>
                    <a:pt x="2489" y="2713"/>
                    <a:pt x="2436" y="2640"/>
                    <a:pt x="2403" y="2560"/>
                  </a:cubicBezTo>
                  <a:lnTo>
                    <a:pt x="2403" y="2560"/>
                  </a:lnTo>
                  <a:cubicBezTo>
                    <a:pt x="2398" y="2501"/>
                    <a:pt x="2388" y="2443"/>
                    <a:pt x="2369" y="2385"/>
                  </a:cubicBezTo>
                  <a:lnTo>
                    <a:pt x="2278" y="2385"/>
                  </a:lnTo>
                  <a:cubicBezTo>
                    <a:pt x="2278" y="2385"/>
                    <a:pt x="2278" y="2385"/>
                    <a:pt x="2278" y="2385"/>
                  </a:cubicBezTo>
                  <a:lnTo>
                    <a:pt x="2278" y="2385"/>
                  </a:lnTo>
                  <a:cubicBezTo>
                    <a:pt x="2369" y="2645"/>
                    <a:pt x="2369" y="2820"/>
                    <a:pt x="2278" y="3086"/>
                  </a:cubicBezTo>
                  <a:cubicBezTo>
                    <a:pt x="2278" y="3261"/>
                    <a:pt x="2194" y="3436"/>
                    <a:pt x="2019" y="3612"/>
                  </a:cubicBezTo>
                  <a:lnTo>
                    <a:pt x="1668" y="3612"/>
                  </a:lnTo>
                  <a:cubicBezTo>
                    <a:pt x="1577" y="3612"/>
                    <a:pt x="1402" y="3520"/>
                    <a:pt x="1318" y="3436"/>
                  </a:cubicBezTo>
                  <a:cubicBezTo>
                    <a:pt x="1143" y="3261"/>
                    <a:pt x="1143" y="2995"/>
                    <a:pt x="1227" y="2736"/>
                  </a:cubicBezTo>
                  <a:cubicBezTo>
                    <a:pt x="1303" y="2589"/>
                    <a:pt x="1439" y="2377"/>
                    <a:pt x="1584" y="2210"/>
                  </a:cubicBezTo>
                  <a:lnTo>
                    <a:pt x="1584" y="2210"/>
                  </a:lnTo>
                  <a:cubicBezTo>
                    <a:pt x="1668" y="2205"/>
                    <a:pt x="1668" y="2119"/>
                    <a:pt x="1668" y="2119"/>
                  </a:cubicBezTo>
                  <a:lnTo>
                    <a:pt x="1668" y="2119"/>
                  </a:lnTo>
                  <a:cubicBezTo>
                    <a:pt x="1668" y="2119"/>
                    <a:pt x="1668" y="2119"/>
                    <a:pt x="1668" y="2119"/>
                  </a:cubicBezTo>
                  <a:lnTo>
                    <a:pt x="1668" y="2119"/>
                  </a:lnTo>
                  <a:cubicBezTo>
                    <a:pt x="1568" y="2153"/>
                    <a:pt x="1481" y="2211"/>
                    <a:pt x="1406" y="2280"/>
                  </a:cubicBezTo>
                  <a:lnTo>
                    <a:pt x="1406" y="2280"/>
                  </a:lnTo>
                  <a:cubicBezTo>
                    <a:pt x="1264" y="2359"/>
                    <a:pt x="1133" y="2416"/>
                    <a:pt x="968" y="2469"/>
                  </a:cubicBezTo>
                  <a:cubicBezTo>
                    <a:pt x="815" y="2522"/>
                    <a:pt x="664" y="2572"/>
                    <a:pt x="531" y="2572"/>
                  </a:cubicBezTo>
                  <a:cubicBezTo>
                    <a:pt x="432" y="2572"/>
                    <a:pt x="342" y="2544"/>
                    <a:pt x="267" y="2469"/>
                  </a:cubicBezTo>
                  <a:cubicBezTo>
                    <a:pt x="176" y="2385"/>
                    <a:pt x="92" y="2210"/>
                    <a:pt x="92" y="2035"/>
                  </a:cubicBezTo>
                  <a:lnTo>
                    <a:pt x="92" y="1593"/>
                  </a:lnTo>
                  <a:cubicBezTo>
                    <a:pt x="267" y="1418"/>
                    <a:pt x="526" y="1418"/>
                    <a:pt x="701" y="1418"/>
                  </a:cubicBezTo>
                  <a:cubicBezTo>
                    <a:pt x="968" y="1418"/>
                    <a:pt x="1143" y="1509"/>
                    <a:pt x="1402" y="1593"/>
                  </a:cubicBezTo>
                  <a:lnTo>
                    <a:pt x="1493" y="1593"/>
                  </a:lnTo>
                  <a:cubicBezTo>
                    <a:pt x="1493" y="1593"/>
                    <a:pt x="1577" y="1593"/>
                    <a:pt x="1493" y="1509"/>
                  </a:cubicBezTo>
                  <a:cubicBezTo>
                    <a:pt x="1318" y="1418"/>
                    <a:pt x="1143" y="1159"/>
                    <a:pt x="1143" y="893"/>
                  </a:cubicBezTo>
                  <a:cubicBezTo>
                    <a:pt x="1052" y="717"/>
                    <a:pt x="1143" y="458"/>
                    <a:pt x="1318" y="367"/>
                  </a:cubicBezTo>
                  <a:cubicBezTo>
                    <a:pt x="1402" y="192"/>
                    <a:pt x="1577" y="192"/>
                    <a:pt x="1753" y="1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7"/>
            <p:cNvSpPr/>
            <p:nvPr/>
          </p:nvSpPr>
          <p:spPr>
            <a:xfrm rot="10800000">
              <a:off x="8433394" y="1713524"/>
              <a:ext cx="111798" cy="79913"/>
            </a:xfrm>
            <a:custGeom>
              <a:rect b="b" l="l" r="r" t="t"/>
              <a:pathLst>
                <a:path extrusionOk="0" h="1193" w="1669">
                  <a:moveTo>
                    <a:pt x="765" y="1"/>
                  </a:moveTo>
                  <a:cubicBezTo>
                    <a:pt x="741" y="1"/>
                    <a:pt x="720" y="15"/>
                    <a:pt x="702" y="50"/>
                  </a:cubicBezTo>
                  <a:cubicBezTo>
                    <a:pt x="617" y="141"/>
                    <a:pt x="617" y="141"/>
                    <a:pt x="617" y="225"/>
                  </a:cubicBezTo>
                  <a:lnTo>
                    <a:pt x="617" y="400"/>
                  </a:lnTo>
                  <a:cubicBezTo>
                    <a:pt x="526" y="576"/>
                    <a:pt x="351" y="576"/>
                    <a:pt x="267" y="576"/>
                  </a:cubicBezTo>
                  <a:cubicBezTo>
                    <a:pt x="176" y="576"/>
                    <a:pt x="1" y="667"/>
                    <a:pt x="1" y="751"/>
                  </a:cubicBezTo>
                  <a:cubicBezTo>
                    <a:pt x="1" y="842"/>
                    <a:pt x="176" y="842"/>
                    <a:pt x="267" y="842"/>
                  </a:cubicBezTo>
                  <a:cubicBezTo>
                    <a:pt x="442" y="842"/>
                    <a:pt x="526" y="751"/>
                    <a:pt x="702" y="751"/>
                  </a:cubicBezTo>
                  <a:cubicBezTo>
                    <a:pt x="702" y="926"/>
                    <a:pt x="526" y="1017"/>
                    <a:pt x="617" y="1101"/>
                  </a:cubicBezTo>
                  <a:cubicBezTo>
                    <a:pt x="617" y="1192"/>
                    <a:pt x="617" y="1192"/>
                    <a:pt x="702" y="1192"/>
                  </a:cubicBezTo>
                  <a:lnTo>
                    <a:pt x="877" y="1017"/>
                  </a:lnTo>
                  <a:cubicBezTo>
                    <a:pt x="877" y="926"/>
                    <a:pt x="968" y="842"/>
                    <a:pt x="1052" y="842"/>
                  </a:cubicBezTo>
                  <a:cubicBezTo>
                    <a:pt x="1227" y="926"/>
                    <a:pt x="1318" y="1017"/>
                    <a:pt x="1402" y="1017"/>
                  </a:cubicBezTo>
                  <a:cubicBezTo>
                    <a:pt x="1669" y="1017"/>
                    <a:pt x="1493" y="751"/>
                    <a:pt x="1402" y="751"/>
                  </a:cubicBezTo>
                  <a:cubicBezTo>
                    <a:pt x="1318" y="667"/>
                    <a:pt x="1227" y="576"/>
                    <a:pt x="1227" y="491"/>
                  </a:cubicBezTo>
                  <a:lnTo>
                    <a:pt x="1493" y="225"/>
                  </a:lnTo>
                  <a:lnTo>
                    <a:pt x="1577" y="141"/>
                  </a:lnTo>
                  <a:cubicBezTo>
                    <a:pt x="1577" y="50"/>
                    <a:pt x="1493" y="50"/>
                    <a:pt x="1493" y="50"/>
                  </a:cubicBezTo>
                  <a:lnTo>
                    <a:pt x="1402" y="50"/>
                  </a:lnTo>
                  <a:cubicBezTo>
                    <a:pt x="1227" y="141"/>
                    <a:pt x="1143" y="225"/>
                    <a:pt x="1052" y="225"/>
                  </a:cubicBezTo>
                  <a:cubicBezTo>
                    <a:pt x="985" y="225"/>
                    <a:pt x="859"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7"/>
            <p:cNvSpPr/>
            <p:nvPr/>
          </p:nvSpPr>
          <p:spPr>
            <a:xfrm rot="10800000">
              <a:off x="8409949" y="1725246"/>
              <a:ext cx="64774" cy="29674"/>
            </a:xfrm>
            <a:custGeom>
              <a:rect b="b" l="l" r="r" t="t"/>
              <a:pathLst>
                <a:path extrusionOk="0" h="443" w="967">
                  <a:moveTo>
                    <a:pt x="0" y="1"/>
                  </a:moveTo>
                  <a:cubicBezTo>
                    <a:pt x="91" y="176"/>
                    <a:pt x="175" y="267"/>
                    <a:pt x="350" y="267"/>
                  </a:cubicBezTo>
                  <a:cubicBezTo>
                    <a:pt x="266" y="267"/>
                    <a:pt x="91" y="176"/>
                    <a:pt x="0" y="1"/>
                  </a:cubicBezTo>
                  <a:close/>
                  <a:moveTo>
                    <a:pt x="876" y="351"/>
                  </a:moveTo>
                  <a:lnTo>
                    <a:pt x="876" y="442"/>
                  </a:lnTo>
                  <a:cubicBezTo>
                    <a:pt x="876" y="442"/>
                    <a:pt x="967" y="442"/>
                    <a:pt x="967" y="3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7"/>
            <p:cNvSpPr/>
            <p:nvPr/>
          </p:nvSpPr>
          <p:spPr>
            <a:xfrm rot="10800000">
              <a:off x="8416044" y="1752308"/>
              <a:ext cx="58746" cy="14335"/>
            </a:xfrm>
            <a:custGeom>
              <a:rect b="b" l="l" r="r" t="t"/>
              <a:pathLst>
                <a:path extrusionOk="0" h="214" w="877">
                  <a:moveTo>
                    <a:pt x="793" y="0"/>
                  </a:moveTo>
                  <a:lnTo>
                    <a:pt x="793" y="91"/>
                  </a:lnTo>
                  <a:lnTo>
                    <a:pt x="877" y="91"/>
                  </a:lnTo>
                  <a:lnTo>
                    <a:pt x="877" y="0"/>
                  </a:lnTo>
                  <a:close/>
                  <a:moveTo>
                    <a:pt x="793" y="91"/>
                  </a:moveTo>
                  <a:cubicBezTo>
                    <a:pt x="526" y="176"/>
                    <a:pt x="267" y="176"/>
                    <a:pt x="1" y="176"/>
                  </a:cubicBezTo>
                  <a:cubicBezTo>
                    <a:pt x="80" y="202"/>
                    <a:pt x="158" y="213"/>
                    <a:pt x="235" y="213"/>
                  </a:cubicBezTo>
                  <a:cubicBezTo>
                    <a:pt x="421" y="213"/>
                    <a:pt x="605" y="151"/>
                    <a:pt x="793" y="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7"/>
            <p:cNvSpPr/>
            <p:nvPr/>
          </p:nvSpPr>
          <p:spPr>
            <a:xfrm rot="10800000">
              <a:off x="8451212" y="1754853"/>
              <a:ext cx="29205" cy="35301"/>
            </a:xfrm>
            <a:custGeom>
              <a:rect b="b" l="l" r="r" t="t"/>
              <a:pathLst>
                <a:path extrusionOk="0" h="527" w="436">
                  <a:moveTo>
                    <a:pt x="351" y="1"/>
                  </a:moveTo>
                  <a:lnTo>
                    <a:pt x="351" y="92"/>
                  </a:lnTo>
                  <a:cubicBezTo>
                    <a:pt x="351" y="267"/>
                    <a:pt x="176" y="351"/>
                    <a:pt x="85" y="442"/>
                  </a:cubicBezTo>
                  <a:cubicBezTo>
                    <a:pt x="1" y="442"/>
                    <a:pt x="85" y="527"/>
                    <a:pt x="85" y="527"/>
                  </a:cubicBezTo>
                  <a:cubicBezTo>
                    <a:pt x="176" y="442"/>
                    <a:pt x="351" y="267"/>
                    <a:pt x="435" y="92"/>
                  </a:cubicBez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7"/>
            <p:cNvSpPr/>
            <p:nvPr/>
          </p:nvSpPr>
          <p:spPr>
            <a:xfrm rot="10800000">
              <a:off x="8480350" y="1754853"/>
              <a:ext cx="35234" cy="17416"/>
            </a:xfrm>
            <a:custGeom>
              <a:rect b="b" l="l" r="r" t="t"/>
              <a:pathLst>
                <a:path extrusionOk="0" h="260" w="526">
                  <a:moveTo>
                    <a:pt x="84" y="0"/>
                  </a:moveTo>
                  <a:lnTo>
                    <a:pt x="0" y="84"/>
                  </a:lnTo>
                  <a:lnTo>
                    <a:pt x="84" y="84"/>
                  </a:lnTo>
                  <a:lnTo>
                    <a:pt x="84" y="0"/>
                  </a:lnTo>
                  <a:close/>
                  <a:moveTo>
                    <a:pt x="86" y="86"/>
                  </a:moveTo>
                  <a:cubicBezTo>
                    <a:pt x="178" y="176"/>
                    <a:pt x="352" y="260"/>
                    <a:pt x="526" y="260"/>
                  </a:cubicBezTo>
                  <a:lnTo>
                    <a:pt x="526" y="175"/>
                  </a:lnTo>
                  <a:cubicBezTo>
                    <a:pt x="475" y="200"/>
                    <a:pt x="424" y="210"/>
                    <a:pt x="375" y="210"/>
                  </a:cubicBezTo>
                  <a:cubicBezTo>
                    <a:pt x="257" y="210"/>
                    <a:pt x="151" y="150"/>
                    <a:pt x="86" y="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7"/>
            <p:cNvSpPr/>
            <p:nvPr/>
          </p:nvSpPr>
          <p:spPr>
            <a:xfrm rot="10800000">
              <a:off x="8474723" y="1684452"/>
              <a:ext cx="17416" cy="70468"/>
            </a:xfrm>
            <a:custGeom>
              <a:rect b="b" l="l" r="r" t="t"/>
              <a:pathLst>
                <a:path extrusionOk="0" h="1052" w="260">
                  <a:moveTo>
                    <a:pt x="176" y="1"/>
                  </a:moveTo>
                  <a:lnTo>
                    <a:pt x="176" y="92"/>
                  </a:lnTo>
                  <a:lnTo>
                    <a:pt x="260" y="176"/>
                  </a:lnTo>
                  <a:cubicBezTo>
                    <a:pt x="260" y="92"/>
                    <a:pt x="260" y="92"/>
                    <a:pt x="176" y="1"/>
                  </a:cubicBezTo>
                  <a:close/>
                  <a:moveTo>
                    <a:pt x="260" y="267"/>
                  </a:moveTo>
                  <a:cubicBezTo>
                    <a:pt x="260" y="351"/>
                    <a:pt x="260" y="442"/>
                    <a:pt x="176" y="526"/>
                  </a:cubicBezTo>
                  <a:cubicBezTo>
                    <a:pt x="176" y="701"/>
                    <a:pt x="85" y="876"/>
                    <a:pt x="1" y="968"/>
                  </a:cubicBezTo>
                  <a:lnTo>
                    <a:pt x="1" y="1052"/>
                  </a:lnTo>
                  <a:lnTo>
                    <a:pt x="85" y="1052"/>
                  </a:lnTo>
                  <a:lnTo>
                    <a:pt x="85" y="968"/>
                  </a:lnTo>
                  <a:cubicBezTo>
                    <a:pt x="176" y="876"/>
                    <a:pt x="176" y="701"/>
                    <a:pt x="260" y="526"/>
                  </a:cubicBezTo>
                  <a:lnTo>
                    <a:pt x="260" y="26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7"/>
            <p:cNvSpPr/>
            <p:nvPr/>
          </p:nvSpPr>
          <p:spPr>
            <a:xfrm rot="10800000">
              <a:off x="8486580" y="1725245"/>
              <a:ext cx="35100" cy="23311"/>
            </a:xfrm>
            <a:custGeom>
              <a:rect b="b" l="l" r="r" t="t"/>
              <a:pathLst>
                <a:path extrusionOk="0" h="348" w="524">
                  <a:moveTo>
                    <a:pt x="524" y="1"/>
                  </a:moveTo>
                  <a:cubicBezTo>
                    <a:pt x="439" y="173"/>
                    <a:pt x="265" y="256"/>
                    <a:pt x="0" y="256"/>
                  </a:cubicBezTo>
                  <a:lnTo>
                    <a:pt x="0" y="347"/>
                  </a:lnTo>
                  <a:cubicBezTo>
                    <a:pt x="265" y="257"/>
                    <a:pt x="439" y="173"/>
                    <a:pt x="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7"/>
            <p:cNvSpPr/>
            <p:nvPr/>
          </p:nvSpPr>
          <p:spPr>
            <a:xfrm rot="10800000">
              <a:off x="8456838" y="1707896"/>
              <a:ext cx="17751" cy="40727"/>
            </a:xfrm>
            <a:custGeom>
              <a:rect b="b" l="l" r="r" t="t"/>
              <a:pathLst>
                <a:path extrusionOk="0" h="608" w="265">
                  <a:moveTo>
                    <a:pt x="1" y="1"/>
                  </a:moveTo>
                  <a:cubicBezTo>
                    <a:pt x="173" y="175"/>
                    <a:pt x="173" y="350"/>
                    <a:pt x="173" y="607"/>
                  </a:cubicBezTo>
                  <a:lnTo>
                    <a:pt x="264" y="607"/>
                  </a:lnTo>
                  <a:cubicBezTo>
                    <a:pt x="174" y="350"/>
                    <a:pt x="173" y="175"/>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7"/>
            <p:cNvSpPr/>
            <p:nvPr/>
          </p:nvSpPr>
          <p:spPr>
            <a:xfrm rot="10800000">
              <a:off x="8480350" y="1707896"/>
              <a:ext cx="17885" cy="35301"/>
            </a:xfrm>
            <a:custGeom>
              <a:rect b="b" l="l" r="r" t="t"/>
              <a:pathLst>
                <a:path extrusionOk="0" h="527" w="267">
                  <a:moveTo>
                    <a:pt x="176" y="1"/>
                  </a:moveTo>
                  <a:cubicBezTo>
                    <a:pt x="267" y="92"/>
                    <a:pt x="176" y="176"/>
                    <a:pt x="176" y="267"/>
                  </a:cubicBezTo>
                  <a:cubicBezTo>
                    <a:pt x="176" y="176"/>
                    <a:pt x="267" y="92"/>
                    <a:pt x="267" y="1"/>
                  </a:cubicBezTo>
                  <a:close/>
                  <a:moveTo>
                    <a:pt x="176" y="267"/>
                  </a:moveTo>
                  <a:lnTo>
                    <a:pt x="176" y="267"/>
                  </a:lnTo>
                  <a:cubicBezTo>
                    <a:pt x="92" y="351"/>
                    <a:pt x="92" y="442"/>
                    <a:pt x="1" y="442"/>
                  </a:cubicBezTo>
                  <a:lnTo>
                    <a:pt x="1" y="526"/>
                  </a:lnTo>
                  <a:cubicBezTo>
                    <a:pt x="92" y="442"/>
                    <a:pt x="176" y="351"/>
                    <a:pt x="176" y="2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7"/>
            <p:cNvSpPr/>
            <p:nvPr/>
          </p:nvSpPr>
          <p:spPr>
            <a:xfrm rot="10800000">
              <a:off x="8462934" y="1760480"/>
              <a:ext cx="17483" cy="29406"/>
            </a:xfrm>
            <a:custGeom>
              <a:rect b="b" l="l" r="r" t="t"/>
              <a:pathLst>
                <a:path extrusionOk="0" h="439" w="261">
                  <a:moveTo>
                    <a:pt x="260" y="0"/>
                  </a:moveTo>
                  <a:lnTo>
                    <a:pt x="260" y="0"/>
                  </a:lnTo>
                  <a:cubicBezTo>
                    <a:pt x="259" y="174"/>
                    <a:pt x="175" y="348"/>
                    <a:pt x="1" y="438"/>
                  </a:cubicBezTo>
                  <a:lnTo>
                    <a:pt x="85" y="438"/>
                  </a:lnTo>
                  <a:cubicBezTo>
                    <a:pt x="175" y="348"/>
                    <a:pt x="259" y="174"/>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7"/>
            <p:cNvSpPr/>
            <p:nvPr/>
          </p:nvSpPr>
          <p:spPr>
            <a:xfrm rot="10800000">
              <a:off x="8486446" y="1748757"/>
              <a:ext cx="40861" cy="11789"/>
            </a:xfrm>
            <a:custGeom>
              <a:rect b="b" l="l" r="r" t="t"/>
              <a:pathLst>
                <a:path extrusionOk="0" h="176" w="610">
                  <a:moveTo>
                    <a:pt x="84" y="0"/>
                  </a:moveTo>
                  <a:lnTo>
                    <a:pt x="0" y="85"/>
                  </a:lnTo>
                  <a:lnTo>
                    <a:pt x="84" y="85"/>
                  </a:lnTo>
                  <a:lnTo>
                    <a:pt x="84" y="0"/>
                  </a:lnTo>
                  <a:close/>
                  <a:moveTo>
                    <a:pt x="610" y="85"/>
                  </a:moveTo>
                  <a:cubicBezTo>
                    <a:pt x="522" y="130"/>
                    <a:pt x="435" y="153"/>
                    <a:pt x="347" y="153"/>
                  </a:cubicBezTo>
                  <a:cubicBezTo>
                    <a:pt x="259" y="153"/>
                    <a:pt x="172" y="130"/>
                    <a:pt x="84" y="85"/>
                  </a:cubicBezTo>
                  <a:lnTo>
                    <a:pt x="84" y="85"/>
                  </a:lnTo>
                  <a:cubicBezTo>
                    <a:pt x="175" y="176"/>
                    <a:pt x="435" y="176"/>
                    <a:pt x="610" y="176"/>
                  </a:cubicBezTo>
                  <a:lnTo>
                    <a:pt x="610" y="8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0" name="Google Shape;1750;p47"/>
            <p:cNvGrpSpPr/>
            <p:nvPr/>
          </p:nvGrpSpPr>
          <p:grpSpPr>
            <a:xfrm>
              <a:off x="7424188" y="1764031"/>
              <a:ext cx="146966" cy="219578"/>
              <a:chOff x="7424188" y="1764031"/>
              <a:chExt cx="146966" cy="219578"/>
            </a:xfrm>
          </p:grpSpPr>
          <p:sp>
            <p:nvSpPr>
              <p:cNvPr id="1751" name="Google Shape;1751;p47"/>
              <p:cNvSpPr/>
              <p:nvPr/>
            </p:nvSpPr>
            <p:spPr>
              <a:xfrm rot="10800000">
                <a:off x="7447633" y="1854395"/>
                <a:ext cx="100076" cy="128946"/>
              </a:xfrm>
              <a:custGeom>
                <a:rect b="b" l="l" r="r" t="t"/>
                <a:pathLst>
                  <a:path extrusionOk="0" h="1925" w="1494">
                    <a:moveTo>
                      <a:pt x="1228" y="1"/>
                    </a:moveTo>
                    <a:cubicBezTo>
                      <a:pt x="975" y="1"/>
                      <a:pt x="578" y="278"/>
                      <a:pt x="442" y="348"/>
                    </a:cubicBezTo>
                    <a:cubicBezTo>
                      <a:pt x="267" y="523"/>
                      <a:pt x="92" y="783"/>
                      <a:pt x="92" y="958"/>
                    </a:cubicBezTo>
                    <a:cubicBezTo>
                      <a:pt x="1" y="1399"/>
                      <a:pt x="176" y="1834"/>
                      <a:pt x="617" y="1925"/>
                    </a:cubicBezTo>
                    <a:lnTo>
                      <a:pt x="1143" y="1224"/>
                    </a:lnTo>
                    <a:cubicBezTo>
                      <a:pt x="1227" y="1049"/>
                      <a:pt x="1318" y="783"/>
                      <a:pt x="1402" y="608"/>
                    </a:cubicBezTo>
                    <a:cubicBezTo>
                      <a:pt x="1402" y="432"/>
                      <a:pt x="1493" y="257"/>
                      <a:pt x="1402" y="82"/>
                    </a:cubicBezTo>
                    <a:cubicBezTo>
                      <a:pt x="1363" y="24"/>
                      <a:pt x="1301" y="1"/>
                      <a:pt x="1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7"/>
              <p:cNvSpPr/>
              <p:nvPr/>
            </p:nvSpPr>
            <p:spPr>
              <a:xfrm rot="10800000">
                <a:off x="7447633" y="1848701"/>
                <a:ext cx="105702" cy="134908"/>
              </a:xfrm>
              <a:custGeom>
                <a:rect b="b" l="l" r="r" t="t"/>
                <a:pathLst>
                  <a:path extrusionOk="0" h="2014" w="1578">
                    <a:moveTo>
                      <a:pt x="1346" y="0"/>
                    </a:moveTo>
                    <a:cubicBezTo>
                      <a:pt x="1327" y="0"/>
                      <a:pt x="1308" y="2"/>
                      <a:pt x="1288" y="5"/>
                    </a:cubicBezTo>
                    <a:lnTo>
                      <a:pt x="1288" y="5"/>
                    </a:lnTo>
                    <a:cubicBezTo>
                      <a:pt x="1272" y="2"/>
                      <a:pt x="1254" y="2"/>
                      <a:pt x="1227" y="2"/>
                    </a:cubicBezTo>
                    <a:cubicBezTo>
                      <a:pt x="1187" y="21"/>
                      <a:pt x="1148" y="40"/>
                      <a:pt x="1109" y="60"/>
                    </a:cubicBezTo>
                    <a:lnTo>
                      <a:pt x="1109" y="60"/>
                    </a:lnTo>
                    <a:cubicBezTo>
                      <a:pt x="1166" y="35"/>
                      <a:pt x="1228" y="14"/>
                      <a:pt x="1288" y="5"/>
                    </a:cubicBezTo>
                    <a:lnTo>
                      <a:pt x="1288" y="5"/>
                    </a:lnTo>
                    <a:cubicBezTo>
                      <a:pt x="1320" y="11"/>
                      <a:pt x="1340" y="29"/>
                      <a:pt x="1402" y="86"/>
                    </a:cubicBezTo>
                    <a:cubicBezTo>
                      <a:pt x="1486" y="86"/>
                      <a:pt x="1486" y="261"/>
                      <a:pt x="1486" y="436"/>
                    </a:cubicBezTo>
                    <a:cubicBezTo>
                      <a:pt x="1402" y="703"/>
                      <a:pt x="1311" y="962"/>
                      <a:pt x="1227" y="1137"/>
                    </a:cubicBezTo>
                    <a:cubicBezTo>
                      <a:pt x="1052" y="1312"/>
                      <a:pt x="961" y="1488"/>
                      <a:pt x="876" y="1663"/>
                    </a:cubicBezTo>
                    <a:cubicBezTo>
                      <a:pt x="785" y="1754"/>
                      <a:pt x="701" y="1838"/>
                      <a:pt x="701" y="1929"/>
                    </a:cubicBezTo>
                    <a:cubicBezTo>
                      <a:pt x="876" y="1754"/>
                      <a:pt x="1052" y="1488"/>
                      <a:pt x="1227" y="1228"/>
                    </a:cubicBezTo>
                    <a:cubicBezTo>
                      <a:pt x="1311" y="1053"/>
                      <a:pt x="1402" y="878"/>
                      <a:pt x="1486" y="612"/>
                    </a:cubicBezTo>
                    <a:cubicBezTo>
                      <a:pt x="1486" y="527"/>
                      <a:pt x="1577" y="352"/>
                      <a:pt x="1577" y="177"/>
                    </a:cubicBezTo>
                    <a:cubicBezTo>
                      <a:pt x="1532" y="44"/>
                      <a:pt x="1444" y="0"/>
                      <a:pt x="1346" y="0"/>
                    </a:cubicBezTo>
                    <a:close/>
                    <a:moveTo>
                      <a:pt x="1109" y="60"/>
                    </a:moveTo>
                    <a:cubicBezTo>
                      <a:pt x="1089" y="68"/>
                      <a:pt x="1070" y="77"/>
                      <a:pt x="1052" y="86"/>
                    </a:cubicBezTo>
                    <a:cubicBezTo>
                      <a:pt x="526" y="261"/>
                      <a:pt x="1" y="703"/>
                      <a:pt x="85" y="1312"/>
                    </a:cubicBezTo>
                    <a:cubicBezTo>
                      <a:pt x="176" y="1579"/>
                      <a:pt x="351" y="1929"/>
                      <a:pt x="701" y="2013"/>
                    </a:cubicBezTo>
                    <a:lnTo>
                      <a:pt x="701" y="1929"/>
                    </a:lnTo>
                    <a:lnTo>
                      <a:pt x="526" y="1929"/>
                    </a:lnTo>
                    <a:cubicBezTo>
                      <a:pt x="435" y="1838"/>
                      <a:pt x="351" y="1754"/>
                      <a:pt x="351" y="1663"/>
                    </a:cubicBezTo>
                    <a:cubicBezTo>
                      <a:pt x="85" y="1312"/>
                      <a:pt x="85" y="878"/>
                      <a:pt x="435" y="527"/>
                    </a:cubicBezTo>
                    <a:cubicBezTo>
                      <a:pt x="526" y="436"/>
                      <a:pt x="610" y="352"/>
                      <a:pt x="785" y="261"/>
                    </a:cubicBezTo>
                    <a:cubicBezTo>
                      <a:pt x="856" y="196"/>
                      <a:pt x="977" y="127"/>
                      <a:pt x="1109" y="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7"/>
              <p:cNvSpPr/>
              <p:nvPr/>
            </p:nvSpPr>
            <p:spPr>
              <a:xfrm rot="10800000">
                <a:off x="7425662" y="1854395"/>
                <a:ext cx="110324" cy="100344"/>
              </a:xfrm>
              <a:custGeom>
                <a:rect b="b" l="l" r="r" t="t"/>
                <a:pathLst>
                  <a:path extrusionOk="0" h="1498" w="1647">
                    <a:moveTo>
                      <a:pt x="1587" y="0"/>
                    </a:moveTo>
                    <a:cubicBezTo>
                      <a:pt x="1584" y="0"/>
                      <a:pt x="1581" y="2"/>
                      <a:pt x="1577" y="5"/>
                    </a:cubicBezTo>
                    <a:cubicBezTo>
                      <a:pt x="1227" y="96"/>
                      <a:pt x="793" y="181"/>
                      <a:pt x="526" y="447"/>
                    </a:cubicBezTo>
                    <a:cubicBezTo>
                      <a:pt x="351" y="706"/>
                      <a:pt x="1" y="1407"/>
                      <a:pt x="442" y="1498"/>
                    </a:cubicBezTo>
                    <a:lnTo>
                      <a:pt x="526" y="1498"/>
                    </a:lnTo>
                    <a:cubicBezTo>
                      <a:pt x="877" y="1498"/>
                      <a:pt x="1227" y="1232"/>
                      <a:pt x="1402" y="881"/>
                    </a:cubicBezTo>
                    <a:cubicBezTo>
                      <a:pt x="1402" y="881"/>
                      <a:pt x="1647" y="0"/>
                      <a:pt x="15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7"/>
              <p:cNvSpPr/>
              <p:nvPr/>
            </p:nvSpPr>
            <p:spPr>
              <a:xfrm rot="10800000">
                <a:off x="7424188" y="1848701"/>
                <a:ext cx="96324" cy="111329"/>
              </a:xfrm>
              <a:custGeom>
                <a:rect b="b" l="l" r="r" t="t"/>
                <a:pathLst>
                  <a:path extrusionOk="0" h="1662" w="1438">
                    <a:moveTo>
                      <a:pt x="1262" y="0"/>
                    </a:moveTo>
                    <a:cubicBezTo>
                      <a:pt x="1171" y="84"/>
                      <a:pt x="1087" y="84"/>
                      <a:pt x="912" y="175"/>
                    </a:cubicBezTo>
                    <a:cubicBezTo>
                      <a:pt x="737" y="175"/>
                      <a:pt x="562" y="351"/>
                      <a:pt x="386" y="435"/>
                    </a:cubicBezTo>
                    <a:cubicBezTo>
                      <a:pt x="295" y="610"/>
                      <a:pt x="211" y="701"/>
                      <a:pt x="120" y="785"/>
                    </a:cubicBezTo>
                    <a:cubicBezTo>
                      <a:pt x="78" y="920"/>
                      <a:pt x="12" y="1098"/>
                      <a:pt x="2" y="1264"/>
                    </a:cubicBezTo>
                    <a:lnTo>
                      <a:pt x="2" y="1264"/>
                    </a:lnTo>
                    <a:cubicBezTo>
                      <a:pt x="12" y="1120"/>
                      <a:pt x="78" y="965"/>
                      <a:pt x="120" y="876"/>
                    </a:cubicBezTo>
                    <a:cubicBezTo>
                      <a:pt x="211" y="785"/>
                      <a:pt x="211" y="701"/>
                      <a:pt x="295" y="610"/>
                    </a:cubicBezTo>
                    <a:cubicBezTo>
                      <a:pt x="471" y="435"/>
                      <a:pt x="646" y="351"/>
                      <a:pt x="821" y="260"/>
                    </a:cubicBezTo>
                    <a:cubicBezTo>
                      <a:pt x="912" y="175"/>
                      <a:pt x="996" y="175"/>
                      <a:pt x="1087" y="175"/>
                    </a:cubicBezTo>
                    <a:cubicBezTo>
                      <a:pt x="1087" y="84"/>
                      <a:pt x="1171" y="84"/>
                      <a:pt x="1262" y="84"/>
                    </a:cubicBezTo>
                    <a:lnTo>
                      <a:pt x="1346" y="84"/>
                    </a:lnTo>
                    <a:cubicBezTo>
                      <a:pt x="1346" y="0"/>
                      <a:pt x="1346" y="0"/>
                      <a:pt x="1262" y="0"/>
                    </a:cubicBezTo>
                    <a:close/>
                    <a:moveTo>
                      <a:pt x="2" y="1264"/>
                    </a:moveTo>
                    <a:cubicBezTo>
                      <a:pt x="2" y="1276"/>
                      <a:pt x="1" y="1287"/>
                      <a:pt x="1" y="1299"/>
                    </a:cubicBezTo>
                    <a:lnTo>
                      <a:pt x="1" y="1299"/>
                    </a:lnTo>
                    <a:cubicBezTo>
                      <a:pt x="1" y="1287"/>
                      <a:pt x="2" y="1276"/>
                      <a:pt x="2" y="1264"/>
                    </a:cubicBezTo>
                    <a:close/>
                    <a:moveTo>
                      <a:pt x="1346" y="84"/>
                    </a:moveTo>
                    <a:lnTo>
                      <a:pt x="1346" y="175"/>
                    </a:lnTo>
                    <a:lnTo>
                      <a:pt x="1346" y="260"/>
                    </a:lnTo>
                    <a:cubicBezTo>
                      <a:pt x="1262" y="526"/>
                      <a:pt x="1171" y="701"/>
                      <a:pt x="1171" y="960"/>
                    </a:cubicBezTo>
                    <a:cubicBezTo>
                      <a:pt x="1087" y="1136"/>
                      <a:pt x="996" y="1227"/>
                      <a:pt x="821" y="1311"/>
                    </a:cubicBezTo>
                    <a:cubicBezTo>
                      <a:pt x="677" y="1455"/>
                      <a:pt x="533" y="1599"/>
                      <a:pt x="342" y="1599"/>
                    </a:cubicBezTo>
                    <a:cubicBezTo>
                      <a:pt x="301" y="1599"/>
                      <a:pt x="257" y="1592"/>
                      <a:pt x="211" y="1577"/>
                    </a:cubicBezTo>
                    <a:cubicBezTo>
                      <a:pt x="53" y="1536"/>
                      <a:pt x="2" y="1425"/>
                      <a:pt x="1" y="1299"/>
                    </a:cubicBezTo>
                    <a:lnTo>
                      <a:pt x="1" y="1299"/>
                    </a:lnTo>
                    <a:cubicBezTo>
                      <a:pt x="1" y="1447"/>
                      <a:pt x="51" y="1581"/>
                      <a:pt x="211" y="1661"/>
                    </a:cubicBezTo>
                    <a:cubicBezTo>
                      <a:pt x="386" y="1661"/>
                      <a:pt x="646" y="1577"/>
                      <a:pt x="737" y="1486"/>
                    </a:cubicBezTo>
                    <a:cubicBezTo>
                      <a:pt x="912" y="1311"/>
                      <a:pt x="1087" y="1227"/>
                      <a:pt x="1171" y="1051"/>
                    </a:cubicBezTo>
                    <a:cubicBezTo>
                      <a:pt x="1171" y="960"/>
                      <a:pt x="1262" y="785"/>
                      <a:pt x="1262" y="701"/>
                    </a:cubicBezTo>
                    <a:cubicBezTo>
                      <a:pt x="1262" y="610"/>
                      <a:pt x="1346" y="435"/>
                      <a:pt x="1346" y="351"/>
                    </a:cubicBezTo>
                    <a:cubicBezTo>
                      <a:pt x="1346" y="260"/>
                      <a:pt x="1438" y="84"/>
                      <a:pt x="1346" y="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7"/>
              <p:cNvSpPr/>
              <p:nvPr/>
            </p:nvSpPr>
            <p:spPr>
              <a:xfrm rot="10800000">
                <a:off x="7488963" y="1764031"/>
                <a:ext cx="82191" cy="119970"/>
              </a:xfrm>
              <a:custGeom>
                <a:rect b="b" l="l" r="r" t="t"/>
                <a:pathLst>
                  <a:path extrusionOk="0" h="1791" w="1227">
                    <a:moveTo>
                      <a:pt x="442" y="1"/>
                    </a:moveTo>
                    <a:lnTo>
                      <a:pt x="442" y="267"/>
                    </a:lnTo>
                    <a:cubicBezTo>
                      <a:pt x="526" y="526"/>
                      <a:pt x="442" y="701"/>
                      <a:pt x="351" y="968"/>
                    </a:cubicBezTo>
                    <a:cubicBezTo>
                      <a:pt x="175" y="1227"/>
                      <a:pt x="0" y="1402"/>
                      <a:pt x="0" y="1668"/>
                    </a:cubicBezTo>
                    <a:cubicBezTo>
                      <a:pt x="0" y="1728"/>
                      <a:pt x="45" y="1790"/>
                      <a:pt x="72" y="1790"/>
                    </a:cubicBezTo>
                    <a:cubicBezTo>
                      <a:pt x="83" y="1790"/>
                      <a:pt x="91" y="1779"/>
                      <a:pt x="91" y="1752"/>
                    </a:cubicBezTo>
                    <a:cubicBezTo>
                      <a:pt x="267" y="1577"/>
                      <a:pt x="351" y="1402"/>
                      <a:pt x="526" y="1227"/>
                    </a:cubicBezTo>
                    <a:cubicBezTo>
                      <a:pt x="617" y="1052"/>
                      <a:pt x="701" y="792"/>
                      <a:pt x="876" y="701"/>
                    </a:cubicBezTo>
                    <a:cubicBezTo>
                      <a:pt x="922" y="659"/>
                      <a:pt x="965" y="659"/>
                      <a:pt x="1009" y="659"/>
                    </a:cubicBezTo>
                    <a:cubicBezTo>
                      <a:pt x="1053" y="659"/>
                      <a:pt x="1097" y="659"/>
                      <a:pt x="1142" y="617"/>
                    </a:cubicBezTo>
                    <a:cubicBezTo>
                      <a:pt x="1227" y="617"/>
                      <a:pt x="1227" y="442"/>
                      <a:pt x="1227" y="351"/>
                    </a:cubicBezTo>
                    <a:cubicBezTo>
                      <a:pt x="1142" y="351"/>
                      <a:pt x="1051" y="267"/>
                      <a:pt x="1051" y="267"/>
                    </a:cubicBezTo>
                    <a:cubicBezTo>
                      <a:pt x="967" y="176"/>
                      <a:pt x="967" y="92"/>
                      <a:pt x="792" y="92"/>
                    </a:cubicBezTo>
                    <a:lnTo>
                      <a:pt x="701" y="92"/>
                    </a:lnTo>
                    <a:cubicBezTo>
                      <a:pt x="617" y="1"/>
                      <a:pt x="526" y="1"/>
                      <a:pt x="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6" name="Google Shape;1756;p47"/>
          <p:cNvGrpSpPr/>
          <p:nvPr/>
        </p:nvGrpSpPr>
        <p:grpSpPr>
          <a:xfrm>
            <a:off x="3932818" y="2093881"/>
            <a:ext cx="1135806" cy="806704"/>
            <a:chOff x="3932818" y="2093881"/>
            <a:chExt cx="1135806" cy="806704"/>
          </a:xfrm>
        </p:grpSpPr>
        <p:grpSp>
          <p:nvGrpSpPr>
            <p:cNvPr id="1757" name="Google Shape;1757;p47"/>
            <p:cNvGrpSpPr/>
            <p:nvPr/>
          </p:nvGrpSpPr>
          <p:grpSpPr>
            <a:xfrm>
              <a:off x="4581643" y="2093881"/>
              <a:ext cx="486981" cy="417651"/>
              <a:chOff x="8703618" y="116856"/>
              <a:chExt cx="486981" cy="417651"/>
            </a:xfrm>
          </p:grpSpPr>
          <p:sp>
            <p:nvSpPr>
              <p:cNvPr id="1758" name="Google Shape;1758;p47"/>
              <p:cNvSpPr/>
              <p:nvPr/>
            </p:nvSpPr>
            <p:spPr>
              <a:xfrm rot="10800000">
                <a:off x="8703618" y="118129"/>
                <a:ext cx="486646" cy="411824"/>
              </a:xfrm>
              <a:custGeom>
                <a:rect b="b" l="l" r="r" t="t"/>
                <a:pathLst>
                  <a:path extrusionOk="0" h="6148" w="7265">
                    <a:moveTo>
                      <a:pt x="3546" y="0"/>
                    </a:moveTo>
                    <a:cubicBezTo>
                      <a:pt x="3197" y="0"/>
                      <a:pt x="2840" y="98"/>
                      <a:pt x="2623" y="283"/>
                    </a:cubicBezTo>
                    <a:cubicBezTo>
                      <a:pt x="2014" y="900"/>
                      <a:pt x="2189" y="1776"/>
                      <a:pt x="2715" y="2385"/>
                    </a:cubicBezTo>
                    <a:cubicBezTo>
                      <a:pt x="2256" y="2183"/>
                      <a:pt x="1476" y="1717"/>
                      <a:pt x="884" y="1717"/>
                    </a:cubicBezTo>
                    <a:cubicBezTo>
                      <a:pt x="453" y="1717"/>
                      <a:pt x="122" y="1963"/>
                      <a:pt x="87" y="2736"/>
                    </a:cubicBezTo>
                    <a:cubicBezTo>
                      <a:pt x="1" y="3641"/>
                      <a:pt x="422" y="3933"/>
                      <a:pt x="987" y="3933"/>
                    </a:cubicBezTo>
                    <a:cubicBezTo>
                      <a:pt x="1529" y="3933"/>
                      <a:pt x="2203" y="3664"/>
                      <a:pt x="2688" y="3412"/>
                    </a:cubicBezTo>
                    <a:lnTo>
                      <a:pt x="2688" y="3412"/>
                    </a:lnTo>
                    <a:cubicBezTo>
                      <a:pt x="1839" y="3897"/>
                      <a:pt x="923" y="5141"/>
                      <a:pt x="2098" y="5980"/>
                    </a:cubicBezTo>
                    <a:cubicBezTo>
                      <a:pt x="2273" y="6097"/>
                      <a:pt x="2440" y="6148"/>
                      <a:pt x="2598" y="6148"/>
                    </a:cubicBezTo>
                    <a:cubicBezTo>
                      <a:pt x="3386" y="6148"/>
                      <a:pt x="3912" y="4867"/>
                      <a:pt x="3766" y="4137"/>
                    </a:cubicBezTo>
                    <a:lnTo>
                      <a:pt x="3766" y="4137"/>
                    </a:lnTo>
                    <a:cubicBezTo>
                      <a:pt x="3912" y="4800"/>
                      <a:pt x="4427" y="5948"/>
                      <a:pt x="5256" y="5948"/>
                    </a:cubicBezTo>
                    <a:cubicBezTo>
                      <a:pt x="5418" y="5948"/>
                      <a:pt x="5591" y="5905"/>
                      <a:pt x="5777" y="5805"/>
                    </a:cubicBezTo>
                    <a:cubicBezTo>
                      <a:pt x="7265" y="5016"/>
                      <a:pt x="5355" y="3099"/>
                      <a:pt x="4211" y="3003"/>
                    </a:cubicBezTo>
                    <a:lnTo>
                      <a:pt x="4211" y="3003"/>
                    </a:lnTo>
                    <a:cubicBezTo>
                      <a:pt x="4321" y="3011"/>
                      <a:pt x="4439" y="3016"/>
                      <a:pt x="4563" y="3016"/>
                    </a:cubicBezTo>
                    <a:cubicBezTo>
                      <a:pt x="5623" y="3016"/>
                      <a:pt x="7066" y="2666"/>
                      <a:pt x="6828" y="1334"/>
                    </a:cubicBezTo>
                    <a:cubicBezTo>
                      <a:pt x="6739" y="616"/>
                      <a:pt x="6435" y="348"/>
                      <a:pt x="6056" y="348"/>
                    </a:cubicBezTo>
                    <a:cubicBezTo>
                      <a:pt x="5372" y="348"/>
                      <a:pt x="4443" y="1220"/>
                      <a:pt x="4089" y="1899"/>
                    </a:cubicBezTo>
                    <a:lnTo>
                      <a:pt x="4089" y="1899"/>
                    </a:lnTo>
                    <a:cubicBezTo>
                      <a:pt x="4225" y="1596"/>
                      <a:pt x="4314" y="1301"/>
                      <a:pt x="4466" y="1075"/>
                    </a:cubicBezTo>
                    <a:cubicBezTo>
                      <a:pt x="4546" y="913"/>
                      <a:pt x="4568" y="859"/>
                      <a:pt x="4563" y="859"/>
                    </a:cubicBezTo>
                    <a:lnTo>
                      <a:pt x="4563" y="859"/>
                    </a:lnTo>
                    <a:cubicBezTo>
                      <a:pt x="4560" y="859"/>
                      <a:pt x="4546" y="881"/>
                      <a:pt x="4528" y="911"/>
                    </a:cubicBezTo>
                    <a:lnTo>
                      <a:pt x="4528" y="911"/>
                    </a:lnTo>
                    <a:cubicBezTo>
                      <a:pt x="4712" y="285"/>
                      <a:pt x="4141" y="0"/>
                      <a:pt x="35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7"/>
              <p:cNvSpPr/>
              <p:nvPr/>
            </p:nvSpPr>
            <p:spPr>
              <a:xfrm rot="10800000">
                <a:off x="8726795" y="116856"/>
                <a:ext cx="463804" cy="417651"/>
              </a:xfrm>
              <a:custGeom>
                <a:rect b="b" l="l" r="r" t="t"/>
                <a:pathLst>
                  <a:path extrusionOk="0" h="6235" w="6924">
                    <a:moveTo>
                      <a:pt x="3584" y="67"/>
                    </a:moveTo>
                    <a:cubicBezTo>
                      <a:pt x="3858" y="67"/>
                      <a:pt x="4121" y="134"/>
                      <a:pt x="4296" y="267"/>
                    </a:cubicBezTo>
                    <a:cubicBezTo>
                      <a:pt x="4524" y="495"/>
                      <a:pt x="4552" y="727"/>
                      <a:pt x="4498" y="1018"/>
                    </a:cubicBezTo>
                    <a:lnTo>
                      <a:pt x="4498" y="1018"/>
                    </a:lnTo>
                    <a:cubicBezTo>
                      <a:pt x="4383" y="1294"/>
                      <a:pt x="4265" y="1540"/>
                      <a:pt x="4119" y="1803"/>
                    </a:cubicBezTo>
                    <a:lnTo>
                      <a:pt x="4119" y="1803"/>
                    </a:lnTo>
                    <a:cubicBezTo>
                      <a:pt x="4055" y="1900"/>
                      <a:pt x="3997" y="2000"/>
                      <a:pt x="3946" y="2103"/>
                    </a:cubicBezTo>
                    <a:lnTo>
                      <a:pt x="4030" y="2103"/>
                    </a:lnTo>
                    <a:cubicBezTo>
                      <a:pt x="4065" y="2034"/>
                      <a:pt x="4099" y="1961"/>
                      <a:pt x="4134" y="1887"/>
                    </a:cubicBezTo>
                    <a:lnTo>
                      <a:pt x="4134" y="1887"/>
                    </a:lnTo>
                    <a:cubicBezTo>
                      <a:pt x="4325" y="1549"/>
                      <a:pt x="4615" y="1258"/>
                      <a:pt x="4906" y="968"/>
                    </a:cubicBezTo>
                    <a:cubicBezTo>
                      <a:pt x="5256" y="702"/>
                      <a:pt x="5698" y="442"/>
                      <a:pt x="6132" y="442"/>
                    </a:cubicBezTo>
                    <a:cubicBezTo>
                      <a:pt x="6658" y="526"/>
                      <a:pt x="6833" y="1227"/>
                      <a:pt x="6833" y="1669"/>
                    </a:cubicBezTo>
                    <a:cubicBezTo>
                      <a:pt x="6833" y="2278"/>
                      <a:pt x="6398" y="2629"/>
                      <a:pt x="5957" y="2804"/>
                    </a:cubicBezTo>
                    <a:cubicBezTo>
                      <a:pt x="5431" y="3070"/>
                      <a:pt x="4822" y="3070"/>
                      <a:pt x="4205" y="3070"/>
                    </a:cubicBezTo>
                    <a:lnTo>
                      <a:pt x="4205" y="3154"/>
                    </a:lnTo>
                    <a:cubicBezTo>
                      <a:pt x="4647" y="3154"/>
                      <a:pt x="5081" y="3420"/>
                      <a:pt x="5431" y="3680"/>
                    </a:cubicBezTo>
                    <a:cubicBezTo>
                      <a:pt x="5782" y="3946"/>
                      <a:pt x="6132" y="4296"/>
                      <a:pt x="6223" y="4731"/>
                    </a:cubicBezTo>
                    <a:cubicBezTo>
                      <a:pt x="6398" y="5172"/>
                      <a:pt x="6223" y="5607"/>
                      <a:pt x="5782" y="5873"/>
                    </a:cubicBezTo>
                    <a:cubicBezTo>
                      <a:pt x="5658" y="5932"/>
                      <a:pt x="5493" y="5995"/>
                      <a:pt x="5313" y="5995"/>
                    </a:cubicBezTo>
                    <a:cubicBezTo>
                      <a:pt x="5238" y="5995"/>
                      <a:pt x="5160" y="5984"/>
                      <a:pt x="5081" y="5957"/>
                    </a:cubicBezTo>
                    <a:cubicBezTo>
                      <a:pt x="4822" y="5957"/>
                      <a:pt x="4647" y="5782"/>
                      <a:pt x="4471" y="5607"/>
                    </a:cubicBezTo>
                    <a:cubicBezTo>
                      <a:pt x="4121" y="5256"/>
                      <a:pt x="3946" y="4731"/>
                      <a:pt x="3855" y="4205"/>
                    </a:cubicBezTo>
                    <a:cubicBezTo>
                      <a:pt x="3855" y="4163"/>
                      <a:pt x="3834" y="4142"/>
                      <a:pt x="3813" y="4142"/>
                    </a:cubicBezTo>
                    <a:cubicBezTo>
                      <a:pt x="3792" y="4142"/>
                      <a:pt x="3771" y="4163"/>
                      <a:pt x="3771" y="4205"/>
                    </a:cubicBezTo>
                    <a:cubicBezTo>
                      <a:pt x="3777" y="4265"/>
                      <a:pt x="3787" y="4328"/>
                      <a:pt x="3800" y="4394"/>
                    </a:cubicBezTo>
                    <a:lnTo>
                      <a:pt x="3800" y="4394"/>
                    </a:lnTo>
                    <a:cubicBezTo>
                      <a:pt x="3822" y="4681"/>
                      <a:pt x="3739" y="4969"/>
                      <a:pt x="3595" y="5256"/>
                    </a:cubicBezTo>
                    <a:cubicBezTo>
                      <a:pt x="3504" y="5607"/>
                      <a:pt x="3245" y="5957"/>
                      <a:pt x="2895" y="6132"/>
                    </a:cubicBezTo>
                    <a:cubicBezTo>
                      <a:pt x="2814" y="6164"/>
                      <a:pt x="2733" y="6179"/>
                      <a:pt x="2653" y="6179"/>
                    </a:cubicBezTo>
                    <a:cubicBezTo>
                      <a:pt x="2299" y="6179"/>
                      <a:pt x="1970" y="5893"/>
                      <a:pt x="1752" y="5607"/>
                    </a:cubicBezTo>
                    <a:cubicBezTo>
                      <a:pt x="1493" y="5256"/>
                      <a:pt x="1493" y="4822"/>
                      <a:pt x="1752" y="4472"/>
                    </a:cubicBezTo>
                    <a:cubicBezTo>
                      <a:pt x="2019" y="4030"/>
                      <a:pt x="2369" y="3680"/>
                      <a:pt x="2804" y="3505"/>
                    </a:cubicBezTo>
                    <a:lnTo>
                      <a:pt x="2804" y="3420"/>
                    </a:lnTo>
                    <a:cubicBezTo>
                      <a:pt x="2804" y="3420"/>
                      <a:pt x="2804" y="3420"/>
                      <a:pt x="2804" y="3420"/>
                    </a:cubicBezTo>
                    <a:lnTo>
                      <a:pt x="2804" y="3420"/>
                    </a:lnTo>
                    <a:cubicBezTo>
                      <a:pt x="2369" y="3596"/>
                      <a:pt x="1928" y="3771"/>
                      <a:pt x="1493" y="3855"/>
                    </a:cubicBezTo>
                    <a:cubicBezTo>
                      <a:pt x="1337" y="3896"/>
                      <a:pt x="1146" y="3935"/>
                      <a:pt x="959" y="3935"/>
                    </a:cubicBezTo>
                    <a:cubicBezTo>
                      <a:pt x="726" y="3935"/>
                      <a:pt x="499" y="3874"/>
                      <a:pt x="351" y="3680"/>
                    </a:cubicBezTo>
                    <a:cubicBezTo>
                      <a:pt x="176" y="3505"/>
                      <a:pt x="92" y="3329"/>
                      <a:pt x="92" y="3070"/>
                    </a:cubicBezTo>
                    <a:cubicBezTo>
                      <a:pt x="92" y="2804"/>
                      <a:pt x="92" y="2453"/>
                      <a:pt x="267" y="2194"/>
                    </a:cubicBezTo>
                    <a:cubicBezTo>
                      <a:pt x="374" y="1923"/>
                      <a:pt x="614" y="1819"/>
                      <a:pt x="864" y="1819"/>
                    </a:cubicBezTo>
                    <a:cubicBezTo>
                      <a:pt x="1021" y="1819"/>
                      <a:pt x="1183" y="1860"/>
                      <a:pt x="1318" y="1928"/>
                    </a:cubicBezTo>
                    <a:cubicBezTo>
                      <a:pt x="1844" y="2019"/>
                      <a:pt x="2278" y="2278"/>
                      <a:pt x="2720" y="2545"/>
                    </a:cubicBezTo>
                    <a:lnTo>
                      <a:pt x="2720" y="2453"/>
                    </a:lnTo>
                    <a:cubicBezTo>
                      <a:pt x="2453" y="2103"/>
                      <a:pt x="2278" y="1753"/>
                      <a:pt x="2278" y="1318"/>
                    </a:cubicBezTo>
                    <a:cubicBezTo>
                      <a:pt x="2278" y="877"/>
                      <a:pt x="2453" y="442"/>
                      <a:pt x="2804" y="267"/>
                    </a:cubicBezTo>
                    <a:cubicBezTo>
                      <a:pt x="3024" y="134"/>
                      <a:pt x="3310" y="67"/>
                      <a:pt x="3584" y="67"/>
                    </a:cubicBezTo>
                    <a:close/>
                    <a:moveTo>
                      <a:pt x="3771" y="1"/>
                    </a:moveTo>
                    <a:cubicBezTo>
                      <a:pt x="3420" y="1"/>
                      <a:pt x="3154" y="1"/>
                      <a:pt x="2804" y="176"/>
                    </a:cubicBezTo>
                    <a:cubicBezTo>
                      <a:pt x="2453" y="351"/>
                      <a:pt x="2278" y="702"/>
                      <a:pt x="2194" y="1052"/>
                    </a:cubicBezTo>
                    <a:cubicBezTo>
                      <a:pt x="2112" y="1526"/>
                      <a:pt x="2320" y="2000"/>
                      <a:pt x="2619" y="2412"/>
                    </a:cubicBezTo>
                    <a:lnTo>
                      <a:pt x="2619" y="2412"/>
                    </a:lnTo>
                    <a:cubicBezTo>
                      <a:pt x="2212" y="2239"/>
                      <a:pt x="1810" y="2006"/>
                      <a:pt x="1402" y="1844"/>
                    </a:cubicBezTo>
                    <a:cubicBezTo>
                      <a:pt x="1246" y="1803"/>
                      <a:pt x="1055" y="1764"/>
                      <a:pt x="869" y="1764"/>
                    </a:cubicBezTo>
                    <a:cubicBezTo>
                      <a:pt x="636" y="1764"/>
                      <a:pt x="411" y="1825"/>
                      <a:pt x="267" y="2019"/>
                    </a:cubicBezTo>
                    <a:cubicBezTo>
                      <a:pt x="92" y="2278"/>
                      <a:pt x="92" y="2545"/>
                      <a:pt x="1" y="2804"/>
                    </a:cubicBezTo>
                    <a:cubicBezTo>
                      <a:pt x="1" y="3070"/>
                      <a:pt x="1" y="3329"/>
                      <a:pt x="176" y="3596"/>
                    </a:cubicBezTo>
                    <a:cubicBezTo>
                      <a:pt x="351" y="3946"/>
                      <a:pt x="877" y="4030"/>
                      <a:pt x="1227" y="4030"/>
                    </a:cubicBezTo>
                    <a:cubicBezTo>
                      <a:pt x="1669" y="3970"/>
                      <a:pt x="2018" y="3816"/>
                      <a:pt x="2373" y="3669"/>
                    </a:cubicBezTo>
                    <a:lnTo>
                      <a:pt x="2373" y="3669"/>
                    </a:lnTo>
                    <a:cubicBezTo>
                      <a:pt x="1745" y="4116"/>
                      <a:pt x="1239" y="4876"/>
                      <a:pt x="1668" y="5523"/>
                    </a:cubicBezTo>
                    <a:cubicBezTo>
                      <a:pt x="1829" y="5843"/>
                      <a:pt x="2206" y="6234"/>
                      <a:pt x="2607" y="6234"/>
                    </a:cubicBezTo>
                    <a:cubicBezTo>
                      <a:pt x="2644" y="6234"/>
                      <a:pt x="2682" y="6231"/>
                      <a:pt x="2720" y="6223"/>
                    </a:cubicBezTo>
                    <a:cubicBezTo>
                      <a:pt x="3070" y="6132"/>
                      <a:pt x="3329" y="5873"/>
                      <a:pt x="3504" y="5523"/>
                    </a:cubicBezTo>
                    <a:cubicBezTo>
                      <a:pt x="3704" y="5261"/>
                      <a:pt x="3801" y="4901"/>
                      <a:pt x="3837" y="4551"/>
                    </a:cubicBezTo>
                    <a:lnTo>
                      <a:pt x="3837" y="4551"/>
                    </a:lnTo>
                    <a:cubicBezTo>
                      <a:pt x="4017" y="5220"/>
                      <a:pt x="4510" y="6041"/>
                      <a:pt x="5211" y="6041"/>
                    </a:cubicBezTo>
                    <a:cubicBezTo>
                      <a:pt x="5337" y="6041"/>
                      <a:pt x="5469" y="6015"/>
                      <a:pt x="5607" y="5957"/>
                    </a:cubicBezTo>
                    <a:cubicBezTo>
                      <a:pt x="6048" y="5782"/>
                      <a:pt x="6398" y="5432"/>
                      <a:pt x="6307" y="4997"/>
                    </a:cubicBezTo>
                    <a:cubicBezTo>
                      <a:pt x="6307" y="4472"/>
                      <a:pt x="5957" y="4121"/>
                      <a:pt x="5607" y="3771"/>
                    </a:cubicBezTo>
                    <a:cubicBezTo>
                      <a:pt x="5352" y="3517"/>
                      <a:pt x="5006" y="3263"/>
                      <a:pt x="4635" y="3142"/>
                    </a:cubicBezTo>
                    <a:lnTo>
                      <a:pt x="4635" y="3142"/>
                    </a:lnTo>
                    <a:cubicBezTo>
                      <a:pt x="5580" y="3088"/>
                      <a:pt x="6773" y="2823"/>
                      <a:pt x="6924" y="1844"/>
                    </a:cubicBezTo>
                    <a:cubicBezTo>
                      <a:pt x="6924" y="1402"/>
                      <a:pt x="6833" y="702"/>
                      <a:pt x="6307" y="442"/>
                    </a:cubicBezTo>
                    <a:cubicBezTo>
                      <a:pt x="6209" y="403"/>
                      <a:pt x="6110" y="385"/>
                      <a:pt x="6012" y="385"/>
                    </a:cubicBezTo>
                    <a:cubicBezTo>
                      <a:pt x="5677" y="385"/>
                      <a:pt x="5352" y="587"/>
                      <a:pt x="5081" y="793"/>
                    </a:cubicBezTo>
                    <a:cubicBezTo>
                      <a:pt x="4802" y="1018"/>
                      <a:pt x="4519" y="1278"/>
                      <a:pt x="4284" y="1575"/>
                    </a:cubicBezTo>
                    <a:lnTo>
                      <a:pt x="4284" y="1575"/>
                    </a:lnTo>
                    <a:cubicBezTo>
                      <a:pt x="4388" y="1366"/>
                      <a:pt x="4504" y="1155"/>
                      <a:pt x="4647" y="968"/>
                    </a:cubicBezTo>
                    <a:cubicBezTo>
                      <a:pt x="4647" y="913"/>
                      <a:pt x="4614" y="891"/>
                      <a:pt x="4587" y="883"/>
                    </a:cubicBezTo>
                    <a:lnTo>
                      <a:pt x="4587" y="883"/>
                    </a:lnTo>
                    <a:cubicBezTo>
                      <a:pt x="4628" y="706"/>
                      <a:pt x="4589" y="530"/>
                      <a:pt x="4471" y="351"/>
                    </a:cubicBezTo>
                    <a:cubicBezTo>
                      <a:pt x="4296" y="176"/>
                      <a:pt x="4030" y="92"/>
                      <a:pt x="3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7"/>
              <p:cNvSpPr/>
              <p:nvPr/>
            </p:nvSpPr>
            <p:spPr>
              <a:xfrm rot="10800000">
                <a:off x="8867596" y="269447"/>
                <a:ext cx="199548" cy="134305"/>
              </a:xfrm>
              <a:custGeom>
                <a:rect b="b" l="l" r="r" t="t"/>
                <a:pathLst>
                  <a:path extrusionOk="0" h="2005" w="2979">
                    <a:moveTo>
                      <a:pt x="1524" y="1"/>
                    </a:moveTo>
                    <a:cubicBezTo>
                      <a:pt x="1488" y="1"/>
                      <a:pt x="1448" y="20"/>
                      <a:pt x="1402" y="67"/>
                    </a:cubicBezTo>
                    <a:cubicBezTo>
                      <a:pt x="1311" y="151"/>
                      <a:pt x="1227" y="242"/>
                      <a:pt x="1227" y="417"/>
                    </a:cubicBezTo>
                    <a:cubicBezTo>
                      <a:pt x="1227" y="501"/>
                      <a:pt x="1227" y="593"/>
                      <a:pt x="1136" y="677"/>
                    </a:cubicBezTo>
                    <a:cubicBezTo>
                      <a:pt x="1093" y="766"/>
                      <a:pt x="981" y="788"/>
                      <a:pt x="858" y="788"/>
                    </a:cubicBezTo>
                    <a:cubicBezTo>
                      <a:pt x="740" y="788"/>
                      <a:pt x="612" y="768"/>
                      <a:pt x="526" y="768"/>
                    </a:cubicBezTo>
                    <a:cubicBezTo>
                      <a:pt x="351" y="768"/>
                      <a:pt x="85" y="768"/>
                      <a:pt x="1" y="943"/>
                    </a:cubicBezTo>
                    <a:cubicBezTo>
                      <a:pt x="1" y="1118"/>
                      <a:pt x="260" y="1202"/>
                      <a:pt x="351" y="1202"/>
                    </a:cubicBezTo>
                    <a:cubicBezTo>
                      <a:pt x="481" y="1248"/>
                      <a:pt x="612" y="1248"/>
                      <a:pt x="743" y="1248"/>
                    </a:cubicBezTo>
                    <a:cubicBezTo>
                      <a:pt x="875" y="1248"/>
                      <a:pt x="1006" y="1248"/>
                      <a:pt x="1136" y="1293"/>
                    </a:cubicBezTo>
                    <a:lnTo>
                      <a:pt x="1136" y="1377"/>
                    </a:lnTo>
                    <a:cubicBezTo>
                      <a:pt x="1052" y="1553"/>
                      <a:pt x="877" y="1644"/>
                      <a:pt x="785" y="1819"/>
                    </a:cubicBezTo>
                    <a:cubicBezTo>
                      <a:pt x="785" y="1994"/>
                      <a:pt x="961" y="1994"/>
                      <a:pt x="1052" y="1994"/>
                    </a:cubicBezTo>
                    <a:lnTo>
                      <a:pt x="1311" y="1728"/>
                    </a:lnTo>
                    <a:cubicBezTo>
                      <a:pt x="1434" y="1668"/>
                      <a:pt x="1558" y="1606"/>
                      <a:pt x="1681" y="1606"/>
                    </a:cubicBezTo>
                    <a:cubicBezTo>
                      <a:pt x="1733" y="1606"/>
                      <a:pt x="1785" y="1617"/>
                      <a:pt x="1837" y="1644"/>
                    </a:cubicBezTo>
                    <a:cubicBezTo>
                      <a:pt x="2012" y="1728"/>
                      <a:pt x="2103" y="1994"/>
                      <a:pt x="2362" y="1994"/>
                    </a:cubicBezTo>
                    <a:cubicBezTo>
                      <a:pt x="2392" y="2001"/>
                      <a:pt x="2419" y="2005"/>
                      <a:pt x="2442" y="2005"/>
                    </a:cubicBezTo>
                    <a:cubicBezTo>
                      <a:pt x="2682" y="2005"/>
                      <a:pt x="2522" y="1628"/>
                      <a:pt x="2362" y="1468"/>
                    </a:cubicBezTo>
                    <a:cubicBezTo>
                      <a:pt x="2278" y="1377"/>
                      <a:pt x="2187" y="1202"/>
                      <a:pt x="2278" y="1027"/>
                    </a:cubicBezTo>
                    <a:cubicBezTo>
                      <a:pt x="2278" y="852"/>
                      <a:pt x="2537" y="768"/>
                      <a:pt x="2628" y="677"/>
                    </a:cubicBezTo>
                    <a:cubicBezTo>
                      <a:pt x="2712" y="677"/>
                      <a:pt x="2888" y="593"/>
                      <a:pt x="2979" y="501"/>
                    </a:cubicBezTo>
                    <a:cubicBezTo>
                      <a:pt x="2979" y="417"/>
                      <a:pt x="2804" y="326"/>
                      <a:pt x="2804" y="326"/>
                    </a:cubicBezTo>
                    <a:cubicBezTo>
                      <a:pt x="2712" y="326"/>
                      <a:pt x="2628" y="326"/>
                      <a:pt x="2537" y="417"/>
                    </a:cubicBezTo>
                    <a:cubicBezTo>
                      <a:pt x="2398" y="417"/>
                      <a:pt x="2259" y="528"/>
                      <a:pt x="2078" y="528"/>
                    </a:cubicBezTo>
                    <a:cubicBezTo>
                      <a:pt x="2031" y="528"/>
                      <a:pt x="1981" y="520"/>
                      <a:pt x="1928" y="501"/>
                    </a:cubicBezTo>
                    <a:cubicBezTo>
                      <a:pt x="1783" y="432"/>
                      <a:pt x="1696" y="1"/>
                      <a:pt x="15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7"/>
              <p:cNvSpPr/>
              <p:nvPr/>
            </p:nvSpPr>
            <p:spPr>
              <a:xfrm rot="10800000">
                <a:off x="8844083" y="264489"/>
                <a:ext cx="105702" cy="68995"/>
              </a:xfrm>
              <a:custGeom>
                <a:rect b="b" l="l" r="r" t="t"/>
                <a:pathLst>
                  <a:path extrusionOk="0" h="1030" w="1578">
                    <a:moveTo>
                      <a:pt x="42" y="1"/>
                    </a:moveTo>
                    <a:cubicBezTo>
                      <a:pt x="21" y="1"/>
                      <a:pt x="0" y="24"/>
                      <a:pt x="0" y="69"/>
                    </a:cubicBezTo>
                    <a:cubicBezTo>
                      <a:pt x="176" y="328"/>
                      <a:pt x="351" y="504"/>
                      <a:pt x="610" y="679"/>
                    </a:cubicBezTo>
                    <a:cubicBezTo>
                      <a:pt x="435" y="504"/>
                      <a:pt x="176" y="328"/>
                      <a:pt x="85" y="69"/>
                    </a:cubicBezTo>
                    <a:cubicBezTo>
                      <a:pt x="85" y="24"/>
                      <a:pt x="64" y="1"/>
                      <a:pt x="42" y="1"/>
                    </a:cubicBezTo>
                    <a:close/>
                    <a:moveTo>
                      <a:pt x="610" y="679"/>
                    </a:moveTo>
                    <a:lnTo>
                      <a:pt x="610" y="679"/>
                    </a:lnTo>
                    <a:cubicBezTo>
                      <a:pt x="876" y="854"/>
                      <a:pt x="1136" y="945"/>
                      <a:pt x="1402" y="1029"/>
                    </a:cubicBezTo>
                    <a:lnTo>
                      <a:pt x="1577" y="1029"/>
                    </a:lnTo>
                    <a:lnTo>
                      <a:pt x="1577" y="945"/>
                    </a:lnTo>
                    <a:lnTo>
                      <a:pt x="1402" y="945"/>
                    </a:lnTo>
                    <a:lnTo>
                      <a:pt x="610" y="67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7"/>
              <p:cNvSpPr/>
              <p:nvPr/>
            </p:nvSpPr>
            <p:spPr>
              <a:xfrm rot="10800000">
                <a:off x="8844083" y="319149"/>
                <a:ext cx="100076" cy="15808"/>
              </a:xfrm>
              <a:custGeom>
                <a:rect b="b" l="l" r="r" t="t"/>
                <a:pathLst>
                  <a:path extrusionOk="0" h="236" w="1494">
                    <a:moveTo>
                      <a:pt x="1493" y="91"/>
                    </a:moveTo>
                    <a:cubicBezTo>
                      <a:pt x="1402" y="91"/>
                      <a:pt x="1402" y="91"/>
                      <a:pt x="1402" y="175"/>
                    </a:cubicBezTo>
                    <a:lnTo>
                      <a:pt x="1493" y="175"/>
                    </a:lnTo>
                    <a:lnTo>
                      <a:pt x="1493" y="91"/>
                    </a:lnTo>
                    <a:close/>
                    <a:moveTo>
                      <a:pt x="1" y="0"/>
                    </a:moveTo>
                    <a:lnTo>
                      <a:pt x="1" y="91"/>
                    </a:lnTo>
                    <a:cubicBezTo>
                      <a:pt x="257" y="193"/>
                      <a:pt x="542" y="236"/>
                      <a:pt x="821" y="236"/>
                    </a:cubicBezTo>
                    <a:cubicBezTo>
                      <a:pt x="1020" y="236"/>
                      <a:pt x="1217" y="214"/>
                      <a:pt x="1398" y="176"/>
                    </a:cubicBezTo>
                    <a:lnTo>
                      <a:pt x="1398" y="176"/>
                    </a:lnTo>
                    <a:cubicBezTo>
                      <a:pt x="1238" y="209"/>
                      <a:pt x="1067" y="230"/>
                      <a:pt x="893" y="230"/>
                    </a:cubicBezTo>
                    <a:cubicBezTo>
                      <a:pt x="591" y="230"/>
                      <a:pt x="279" y="168"/>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7"/>
              <p:cNvSpPr/>
              <p:nvPr/>
            </p:nvSpPr>
            <p:spPr>
              <a:xfrm rot="10800000">
                <a:off x="8891040" y="334958"/>
                <a:ext cx="53119" cy="46956"/>
              </a:xfrm>
              <a:custGeom>
                <a:rect b="b" l="l" r="r" t="t"/>
                <a:pathLst>
                  <a:path extrusionOk="0" h="701" w="793">
                    <a:moveTo>
                      <a:pt x="701" y="0"/>
                    </a:moveTo>
                    <a:lnTo>
                      <a:pt x="701" y="91"/>
                    </a:lnTo>
                    <a:lnTo>
                      <a:pt x="792" y="91"/>
                    </a:lnTo>
                    <a:lnTo>
                      <a:pt x="792" y="0"/>
                    </a:lnTo>
                    <a:close/>
                    <a:moveTo>
                      <a:pt x="701" y="91"/>
                    </a:moveTo>
                    <a:lnTo>
                      <a:pt x="701" y="91"/>
                    </a:lnTo>
                    <a:cubicBezTo>
                      <a:pt x="526" y="351"/>
                      <a:pt x="267" y="526"/>
                      <a:pt x="1" y="701"/>
                    </a:cubicBezTo>
                    <a:cubicBezTo>
                      <a:pt x="267" y="617"/>
                      <a:pt x="526" y="442"/>
                      <a:pt x="701" y="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7"/>
              <p:cNvSpPr/>
              <p:nvPr/>
            </p:nvSpPr>
            <p:spPr>
              <a:xfrm rot="10800000">
                <a:off x="8955815" y="334958"/>
                <a:ext cx="47023" cy="35234"/>
              </a:xfrm>
              <a:custGeom>
                <a:rect b="b" l="l" r="r" t="t"/>
                <a:pathLst>
                  <a:path extrusionOk="0" h="526" w="702">
                    <a:moveTo>
                      <a:pt x="1" y="0"/>
                    </a:moveTo>
                    <a:lnTo>
                      <a:pt x="1" y="92"/>
                    </a:lnTo>
                    <a:cubicBezTo>
                      <a:pt x="176" y="351"/>
                      <a:pt x="442" y="526"/>
                      <a:pt x="701" y="526"/>
                    </a:cubicBezTo>
                    <a:cubicBezTo>
                      <a:pt x="442" y="442"/>
                      <a:pt x="176" y="267"/>
                      <a:pt x="92" y="92"/>
                    </a:cubicBezTo>
                    <a:lnTo>
                      <a:pt x="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7"/>
              <p:cNvSpPr/>
              <p:nvPr/>
            </p:nvSpPr>
            <p:spPr>
              <a:xfrm rot="10800000">
                <a:off x="8949719" y="211504"/>
                <a:ext cx="53119" cy="100009"/>
              </a:xfrm>
              <a:custGeom>
                <a:rect b="b" l="l" r="r" t="t"/>
                <a:pathLst>
                  <a:path extrusionOk="0" h="1493" w="793">
                    <a:moveTo>
                      <a:pt x="792" y="0"/>
                    </a:moveTo>
                    <a:cubicBezTo>
                      <a:pt x="792" y="91"/>
                      <a:pt x="792" y="91"/>
                      <a:pt x="701" y="176"/>
                    </a:cubicBezTo>
                    <a:cubicBezTo>
                      <a:pt x="701" y="351"/>
                      <a:pt x="701" y="442"/>
                      <a:pt x="617" y="617"/>
                    </a:cubicBezTo>
                    <a:cubicBezTo>
                      <a:pt x="701" y="526"/>
                      <a:pt x="701" y="351"/>
                      <a:pt x="792" y="176"/>
                    </a:cubicBezTo>
                    <a:lnTo>
                      <a:pt x="792" y="0"/>
                    </a:lnTo>
                    <a:close/>
                    <a:moveTo>
                      <a:pt x="92" y="1318"/>
                    </a:moveTo>
                    <a:lnTo>
                      <a:pt x="92" y="1402"/>
                    </a:lnTo>
                    <a:lnTo>
                      <a:pt x="176" y="1402"/>
                    </a:lnTo>
                    <a:lnTo>
                      <a:pt x="176" y="1318"/>
                    </a:lnTo>
                    <a:close/>
                    <a:moveTo>
                      <a:pt x="1" y="1402"/>
                    </a:moveTo>
                    <a:cubicBezTo>
                      <a:pt x="1" y="1493"/>
                      <a:pt x="1" y="1493"/>
                      <a:pt x="92" y="1493"/>
                    </a:cubicBezTo>
                    <a:lnTo>
                      <a:pt x="92" y="140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7"/>
              <p:cNvSpPr/>
              <p:nvPr/>
            </p:nvSpPr>
            <p:spPr>
              <a:xfrm rot="10800000">
                <a:off x="8961442" y="299723"/>
                <a:ext cx="76564" cy="26057"/>
              </a:xfrm>
              <a:custGeom>
                <a:rect b="b" l="l" r="r" t="t"/>
                <a:pathLst>
                  <a:path extrusionOk="0" h="389" w="1143">
                    <a:moveTo>
                      <a:pt x="1115" y="1"/>
                    </a:moveTo>
                    <a:cubicBezTo>
                      <a:pt x="1102" y="1"/>
                      <a:pt x="1082" y="10"/>
                      <a:pt x="1051" y="38"/>
                    </a:cubicBezTo>
                    <a:cubicBezTo>
                      <a:pt x="792" y="213"/>
                      <a:pt x="442" y="304"/>
                      <a:pt x="91" y="304"/>
                    </a:cubicBezTo>
                    <a:lnTo>
                      <a:pt x="0" y="304"/>
                    </a:lnTo>
                    <a:lnTo>
                      <a:pt x="0" y="389"/>
                    </a:lnTo>
                    <a:lnTo>
                      <a:pt x="91" y="389"/>
                    </a:lnTo>
                    <a:cubicBezTo>
                      <a:pt x="442" y="389"/>
                      <a:pt x="792" y="213"/>
                      <a:pt x="1142" y="38"/>
                    </a:cubicBezTo>
                    <a:cubicBezTo>
                      <a:pt x="1142" y="38"/>
                      <a:pt x="1142" y="1"/>
                      <a:pt x="1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7"/>
              <p:cNvSpPr/>
              <p:nvPr/>
            </p:nvSpPr>
            <p:spPr>
              <a:xfrm rot="10800000">
                <a:off x="8932370" y="241044"/>
                <a:ext cx="11789" cy="76095"/>
              </a:xfrm>
              <a:custGeom>
                <a:rect b="b" l="l" r="r" t="t"/>
                <a:pathLst>
                  <a:path extrusionOk="0" h="1136" w="176">
                    <a:moveTo>
                      <a:pt x="1" y="0"/>
                    </a:moveTo>
                    <a:cubicBezTo>
                      <a:pt x="92" y="176"/>
                      <a:pt x="92" y="351"/>
                      <a:pt x="176" y="526"/>
                    </a:cubicBezTo>
                    <a:cubicBezTo>
                      <a:pt x="176" y="351"/>
                      <a:pt x="92" y="176"/>
                      <a:pt x="1" y="0"/>
                    </a:cubicBezTo>
                    <a:close/>
                    <a:moveTo>
                      <a:pt x="92" y="1051"/>
                    </a:moveTo>
                    <a:lnTo>
                      <a:pt x="92" y="1135"/>
                    </a:lnTo>
                    <a:lnTo>
                      <a:pt x="176" y="1135"/>
                    </a:lnTo>
                    <a:lnTo>
                      <a:pt x="176" y="105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7"/>
              <p:cNvSpPr/>
              <p:nvPr/>
            </p:nvSpPr>
            <p:spPr>
              <a:xfrm rot="10800000">
                <a:off x="8961442" y="258394"/>
                <a:ext cx="41397" cy="58746"/>
              </a:xfrm>
              <a:custGeom>
                <a:rect b="b" l="l" r="r" t="t"/>
                <a:pathLst>
                  <a:path extrusionOk="0" h="877" w="618">
                    <a:moveTo>
                      <a:pt x="617" y="0"/>
                    </a:moveTo>
                    <a:lnTo>
                      <a:pt x="617" y="0"/>
                    </a:lnTo>
                    <a:cubicBezTo>
                      <a:pt x="617" y="60"/>
                      <a:pt x="607" y="119"/>
                      <a:pt x="590" y="175"/>
                    </a:cubicBezTo>
                    <a:lnTo>
                      <a:pt x="590" y="175"/>
                    </a:lnTo>
                    <a:cubicBezTo>
                      <a:pt x="617" y="116"/>
                      <a:pt x="617" y="57"/>
                      <a:pt x="617" y="0"/>
                    </a:cubicBezTo>
                    <a:close/>
                    <a:moveTo>
                      <a:pt x="590" y="175"/>
                    </a:moveTo>
                    <a:cubicBezTo>
                      <a:pt x="576" y="204"/>
                      <a:pt x="556" y="232"/>
                      <a:pt x="526" y="260"/>
                    </a:cubicBezTo>
                    <a:cubicBezTo>
                      <a:pt x="526" y="350"/>
                      <a:pt x="442" y="434"/>
                      <a:pt x="442" y="435"/>
                    </a:cubicBezTo>
                    <a:lnTo>
                      <a:pt x="442" y="435"/>
                    </a:lnTo>
                    <a:cubicBezTo>
                      <a:pt x="498" y="379"/>
                      <a:pt x="556" y="284"/>
                      <a:pt x="590" y="175"/>
                    </a:cubicBezTo>
                    <a:close/>
                    <a:moveTo>
                      <a:pt x="442" y="435"/>
                    </a:moveTo>
                    <a:cubicBezTo>
                      <a:pt x="351" y="610"/>
                      <a:pt x="176" y="701"/>
                      <a:pt x="92" y="785"/>
                    </a:cubicBezTo>
                    <a:cubicBezTo>
                      <a:pt x="267" y="701"/>
                      <a:pt x="351" y="610"/>
                      <a:pt x="442" y="435"/>
                    </a:cubicBezTo>
                    <a:close/>
                    <a:moveTo>
                      <a:pt x="1" y="785"/>
                    </a:moveTo>
                    <a:lnTo>
                      <a:pt x="1" y="876"/>
                    </a:lnTo>
                    <a:lnTo>
                      <a:pt x="92" y="876"/>
                    </a:lnTo>
                    <a:lnTo>
                      <a:pt x="92" y="78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7"/>
              <p:cNvSpPr/>
              <p:nvPr/>
            </p:nvSpPr>
            <p:spPr>
              <a:xfrm rot="10800000">
                <a:off x="8949719" y="340585"/>
                <a:ext cx="23512" cy="46956"/>
              </a:xfrm>
              <a:custGeom>
                <a:rect b="b" l="l" r="r" t="t"/>
                <a:pathLst>
                  <a:path extrusionOk="0" h="701" w="351">
                    <a:moveTo>
                      <a:pt x="84" y="0"/>
                    </a:moveTo>
                    <a:lnTo>
                      <a:pt x="0" y="0"/>
                    </a:lnTo>
                    <a:lnTo>
                      <a:pt x="84" y="0"/>
                    </a:lnTo>
                    <a:lnTo>
                      <a:pt x="84" y="0"/>
                    </a:lnTo>
                    <a:lnTo>
                      <a:pt x="84" y="0"/>
                    </a:lnTo>
                    <a:cubicBezTo>
                      <a:pt x="84" y="259"/>
                      <a:pt x="175" y="435"/>
                      <a:pt x="350" y="610"/>
                    </a:cubicBezTo>
                    <a:cubicBezTo>
                      <a:pt x="350" y="701"/>
                      <a:pt x="350" y="610"/>
                      <a:pt x="350" y="610"/>
                    </a:cubicBezTo>
                    <a:cubicBezTo>
                      <a:pt x="175" y="435"/>
                      <a:pt x="84" y="259"/>
                      <a:pt x="84" y="0"/>
                    </a:cubicBezTo>
                    <a:lnTo>
                      <a:pt x="84" y="0"/>
                    </a:lnTo>
                    <a:lnTo>
                      <a:pt x="84" y="0"/>
                    </a:lnTo>
                    <a:lnTo>
                      <a:pt x="84" y="0"/>
                    </a:lnTo>
                    <a:close/>
                  </a:path>
                </a:pathLst>
              </a:custGeom>
              <a:solidFill>
                <a:srgbClr val="A199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7"/>
              <p:cNvSpPr/>
              <p:nvPr/>
            </p:nvSpPr>
            <p:spPr>
              <a:xfrm rot="10800000">
                <a:off x="8908858" y="340585"/>
                <a:ext cx="35301" cy="46956"/>
              </a:xfrm>
              <a:custGeom>
                <a:rect b="b" l="l" r="r" t="t"/>
                <a:pathLst>
                  <a:path extrusionOk="0" h="701" w="527">
                    <a:moveTo>
                      <a:pt x="442" y="0"/>
                    </a:moveTo>
                    <a:lnTo>
                      <a:pt x="442" y="84"/>
                    </a:lnTo>
                    <a:lnTo>
                      <a:pt x="526" y="84"/>
                    </a:lnTo>
                    <a:lnTo>
                      <a:pt x="526" y="0"/>
                    </a:lnTo>
                    <a:close/>
                    <a:moveTo>
                      <a:pt x="526" y="84"/>
                    </a:moveTo>
                    <a:cubicBezTo>
                      <a:pt x="442" y="259"/>
                      <a:pt x="176" y="526"/>
                      <a:pt x="1" y="610"/>
                    </a:cubicBezTo>
                    <a:lnTo>
                      <a:pt x="1" y="701"/>
                    </a:lnTo>
                    <a:cubicBezTo>
                      <a:pt x="267" y="526"/>
                      <a:pt x="442" y="351"/>
                      <a:pt x="526" y="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7"/>
              <p:cNvSpPr/>
              <p:nvPr/>
            </p:nvSpPr>
            <p:spPr>
              <a:xfrm rot="10800000">
                <a:off x="8967538" y="328795"/>
                <a:ext cx="64373" cy="23579"/>
              </a:xfrm>
              <a:custGeom>
                <a:rect b="b" l="l" r="r" t="t"/>
                <a:pathLst>
                  <a:path extrusionOk="0" h="352" w="961">
                    <a:moveTo>
                      <a:pt x="0" y="1"/>
                    </a:moveTo>
                    <a:lnTo>
                      <a:pt x="0" y="85"/>
                    </a:lnTo>
                    <a:lnTo>
                      <a:pt x="84" y="85"/>
                    </a:lnTo>
                    <a:lnTo>
                      <a:pt x="84" y="1"/>
                    </a:lnTo>
                    <a:close/>
                    <a:moveTo>
                      <a:pt x="88" y="87"/>
                    </a:moveTo>
                    <a:cubicBezTo>
                      <a:pt x="353" y="261"/>
                      <a:pt x="612" y="351"/>
                      <a:pt x="960" y="351"/>
                    </a:cubicBezTo>
                    <a:lnTo>
                      <a:pt x="960" y="260"/>
                    </a:lnTo>
                    <a:cubicBezTo>
                      <a:pt x="866" y="285"/>
                      <a:pt x="778" y="296"/>
                      <a:pt x="695" y="296"/>
                    </a:cubicBezTo>
                    <a:cubicBezTo>
                      <a:pt x="471" y="296"/>
                      <a:pt x="281" y="214"/>
                      <a:pt x="88" y="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 name="Google Shape;1772;p47"/>
            <p:cNvGrpSpPr/>
            <p:nvPr/>
          </p:nvGrpSpPr>
          <p:grpSpPr>
            <a:xfrm>
              <a:off x="3932818" y="2653679"/>
              <a:ext cx="290916" cy="246907"/>
              <a:chOff x="8054793" y="676654"/>
              <a:chExt cx="290916" cy="246907"/>
            </a:xfrm>
          </p:grpSpPr>
          <p:sp>
            <p:nvSpPr>
              <p:cNvPr id="1773" name="Google Shape;1773;p47"/>
              <p:cNvSpPr/>
              <p:nvPr/>
            </p:nvSpPr>
            <p:spPr>
              <a:xfrm rot="10800000">
                <a:off x="8054793" y="678128"/>
                <a:ext cx="287835" cy="245433"/>
              </a:xfrm>
              <a:custGeom>
                <a:rect b="b" l="l" r="r" t="t"/>
                <a:pathLst>
                  <a:path extrusionOk="0" h="3664" w="4297">
                    <a:moveTo>
                      <a:pt x="3144" y="0"/>
                    </a:moveTo>
                    <a:cubicBezTo>
                      <a:pt x="2804" y="0"/>
                      <a:pt x="2431" y="439"/>
                      <a:pt x="2251" y="839"/>
                    </a:cubicBezTo>
                    <a:lnTo>
                      <a:pt x="2251" y="839"/>
                    </a:lnTo>
                    <a:cubicBezTo>
                      <a:pt x="2269" y="774"/>
                      <a:pt x="2290" y="709"/>
                      <a:pt x="2323" y="644"/>
                    </a:cubicBezTo>
                    <a:cubicBezTo>
                      <a:pt x="2419" y="263"/>
                      <a:pt x="2151" y="114"/>
                      <a:pt x="1844" y="114"/>
                    </a:cubicBezTo>
                    <a:cubicBezTo>
                      <a:pt x="1587" y="114"/>
                      <a:pt x="1303" y="218"/>
                      <a:pt x="1181" y="378"/>
                    </a:cubicBezTo>
                    <a:cubicBezTo>
                      <a:pt x="922" y="820"/>
                      <a:pt x="1097" y="1254"/>
                      <a:pt x="1448" y="1604"/>
                    </a:cubicBezTo>
                    <a:cubicBezTo>
                      <a:pt x="1227" y="1517"/>
                      <a:pt x="856" y="1365"/>
                      <a:pt x="550" y="1365"/>
                    </a:cubicBezTo>
                    <a:cubicBezTo>
                      <a:pt x="242" y="1365"/>
                      <a:pt x="0" y="1519"/>
                      <a:pt x="46" y="2046"/>
                    </a:cubicBezTo>
                    <a:cubicBezTo>
                      <a:pt x="119" y="2482"/>
                      <a:pt x="327" y="2631"/>
                      <a:pt x="576" y="2631"/>
                    </a:cubicBezTo>
                    <a:cubicBezTo>
                      <a:pt x="868" y="2631"/>
                      <a:pt x="1218" y="2428"/>
                      <a:pt x="1476" y="2241"/>
                    </a:cubicBezTo>
                    <a:lnTo>
                      <a:pt x="1476" y="2241"/>
                    </a:lnTo>
                    <a:cubicBezTo>
                      <a:pt x="1099" y="2587"/>
                      <a:pt x="835" y="3312"/>
                      <a:pt x="1532" y="3623"/>
                    </a:cubicBezTo>
                    <a:cubicBezTo>
                      <a:pt x="1607" y="3650"/>
                      <a:pt x="1676" y="3663"/>
                      <a:pt x="1740" y="3663"/>
                    </a:cubicBezTo>
                    <a:cubicBezTo>
                      <a:pt x="2267" y="3663"/>
                      <a:pt x="2399" y="2784"/>
                      <a:pt x="2324" y="2396"/>
                    </a:cubicBezTo>
                    <a:lnTo>
                      <a:pt x="2324" y="2396"/>
                    </a:lnTo>
                    <a:cubicBezTo>
                      <a:pt x="2389" y="2734"/>
                      <a:pt x="2777" y="3234"/>
                      <a:pt x="3194" y="3234"/>
                    </a:cubicBezTo>
                    <a:cubicBezTo>
                      <a:pt x="3312" y="3234"/>
                      <a:pt x="3433" y="3193"/>
                      <a:pt x="3550" y="3097"/>
                    </a:cubicBezTo>
                    <a:cubicBezTo>
                      <a:pt x="4296" y="2510"/>
                      <a:pt x="3147" y="1689"/>
                      <a:pt x="2502" y="1689"/>
                    </a:cubicBezTo>
                    <a:cubicBezTo>
                      <a:pt x="2469" y="1689"/>
                      <a:pt x="2438" y="1691"/>
                      <a:pt x="2408" y="1695"/>
                    </a:cubicBezTo>
                    <a:cubicBezTo>
                      <a:pt x="2933" y="1604"/>
                      <a:pt x="3900" y="1254"/>
                      <a:pt x="3634" y="469"/>
                    </a:cubicBezTo>
                    <a:cubicBezTo>
                      <a:pt x="3505" y="131"/>
                      <a:pt x="3330" y="0"/>
                      <a:pt x="3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7"/>
              <p:cNvSpPr/>
              <p:nvPr/>
            </p:nvSpPr>
            <p:spPr>
              <a:xfrm rot="10800000">
                <a:off x="8087415" y="676654"/>
                <a:ext cx="258294" cy="246505"/>
              </a:xfrm>
              <a:custGeom>
                <a:rect b="b" l="l" r="r" t="t"/>
                <a:pathLst>
                  <a:path extrusionOk="0" h="3680" w="3856">
                    <a:moveTo>
                      <a:pt x="92" y="1995"/>
                    </a:moveTo>
                    <a:cubicBezTo>
                      <a:pt x="92" y="2010"/>
                      <a:pt x="92" y="2024"/>
                      <a:pt x="92" y="2040"/>
                    </a:cubicBezTo>
                    <a:cubicBezTo>
                      <a:pt x="92" y="2040"/>
                      <a:pt x="92" y="2041"/>
                      <a:pt x="93" y="2041"/>
                    </a:cubicBezTo>
                    <a:lnTo>
                      <a:pt x="93" y="2041"/>
                    </a:lnTo>
                    <a:cubicBezTo>
                      <a:pt x="92" y="2026"/>
                      <a:pt x="92" y="2010"/>
                      <a:pt x="92" y="1995"/>
                    </a:cubicBezTo>
                    <a:close/>
                    <a:moveTo>
                      <a:pt x="3191" y="0"/>
                    </a:moveTo>
                    <a:cubicBezTo>
                      <a:pt x="2978" y="0"/>
                      <a:pt x="2773" y="144"/>
                      <a:pt x="2629" y="288"/>
                    </a:cubicBezTo>
                    <a:cubicBezTo>
                      <a:pt x="2538" y="422"/>
                      <a:pt x="2448" y="558"/>
                      <a:pt x="2369" y="694"/>
                    </a:cubicBezTo>
                    <a:lnTo>
                      <a:pt x="2369" y="694"/>
                    </a:lnTo>
                    <a:lnTo>
                      <a:pt x="2369" y="638"/>
                    </a:lnTo>
                    <a:cubicBezTo>
                      <a:pt x="2454" y="463"/>
                      <a:pt x="2369" y="288"/>
                      <a:pt x="2278" y="197"/>
                    </a:cubicBezTo>
                    <a:cubicBezTo>
                      <a:pt x="2103" y="22"/>
                      <a:pt x="1928" y="22"/>
                      <a:pt x="1844" y="22"/>
                    </a:cubicBezTo>
                    <a:cubicBezTo>
                      <a:pt x="1669" y="113"/>
                      <a:pt x="1494" y="113"/>
                      <a:pt x="1318" y="197"/>
                    </a:cubicBezTo>
                    <a:cubicBezTo>
                      <a:pt x="1143" y="372"/>
                      <a:pt x="1052" y="638"/>
                      <a:pt x="1052" y="814"/>
                    </a:cubicBezTo>
                    <a:cubicBezTo>
                      <a:pt x="1052" y="1105"/>
                      <a:pt x="1173" y="1333"/>
                      <a:pt x="1367" y="1502"/>
                    </a:cubicBezTo>
                    <a:lnTo>
                      <a:pt x="1367" y="1502"/>
                    </a:lnTo>
                    <a:cubicBezTo>
                      <a:pt x="1202" y="1475"/>
                      <a:pt x="995" y="1405"/>
                      <a:pt x="793" y="1339"/>
                    </a:cubicBezTo>
                    <a:cubicBezTo>
                      <a:pt x="527" y="1339"/>
                      <a:pt x="267" y="1339"/>
                      <a:pt x="176" y="1514"/>
                    </a:cubicBezTo>
                    <a:cubicBezTo>
                      <a:pt x="92" y="1598"/>
                      <a:pt x="1" y="1774"/>
                      <a:pt x="92" y="1949"/>
                    </a:cubicBezTo>
                    <a:cubicBezTo>
                      <a:pt x="92" y="1964"/>
                      <a:pt x="92" y="1980"/>
                      <a:pt x="92" y="1995"/>
                    </a:cubicBezTo>
                    <a:lnTo>
                      <a:pt x="92" y="1995"/>
                    </a:lnTo>
                    <a:cubicBezTo>
                      <a:pt x="93" y="1848"/>
                      <a:pt x="100" y="1758"/>
                      <a:pt x="176" y="1598"/>
                    </a:cubicBezTo>
                    <a:cubicBezTo>
                      <a:pt x="267" y="1423"/>
                      <a:pt x="527" y="1423"/>
                      <a:pt x="702" y="1423"/>
                    </a:cubicBezTo>
                    <a:cubicBezTo>
                      <a:pt x="968" y="1423"/>
                      <a:pt x="1227" y="1514"/>
                      <a:pt x="1402" y="1598"/>
                    </a:cubicBezTo>
                    <a:lnTo>
                      <a:pt x="1494" y="1598"/>
                    </a:lnTo>
                    <a:cubicBezTo>
                      <a:pt x="1578" y="1598"/>
                      <a:pt x="1578" y="1514"/>
                      <a:pt x="1578" y="1514"/>
                    </a:cubicBezTo>
                    <a:cubicBezTo>
                      <a:pt x="1318" y="1423"/>
                      <a:pt x="1143" y="1164"/>
                      <a:pt x="1143" y="898"/>
                    </a:cubicBezTo>
                    <a:cubicBezTo>
                      <a:pt x="1143" y="722"/>
                      <a:pt x="1143" y="463"/>
                      <a:pt x="1318" y="288"/>
                    </a:cubicBezTo>
                    <a:cubicBezTo>
                      <a:pt x="1402" y="197"/>
                      <a:pt x="1578" y="197"/>
                      <a:pt x="1753" y="113"/>
                    </a:cubicBezTo>
                    <a:cubicBezTo>
                      <a:pt x="1844" y="113"/>
                      <a:pt x="2019" y="113"/>
                      <a:pt x="2194" y="197"/>
                    </a:cubicBezTo>
                    <a:lnTo>
                      <a:pt x="2278" y="288"/>
                    </a:lnTo>
                    <a:cubicBezTo>
                      <a:pt x="2369" y="372"/>
                      <a:pt x="2369" y="463"/>
                      <a:pt x="2278" y="547"/>
                    </a:cubicBezTo>
                    <a:lnTo>
                      <a:pt x="2278" y="638"/>
                    </a:lnTo>
                    <a:lnTo>
                      <a:pt x="2301" y="638"/>
                    </a:lnTo>
                    <a:cubicBezTo>
                      <a:pt x="2288" y="667"/>
                      <a:pt x="2278" y="695"/>
                      <a:pt x="2278" y="722"/>
                    </a:cubicBezTo>
                    <a:cubicBezTo>
                      <a:pt x="2278" y="839"/>
                      <a:pt x="2241" y="919"/>
                      <a:pt x="2216" y="1011"/>
                    </a:cubicBezTo>
                    <a:lnTo>
                      <a:pt x="2216" y="1011"/>
                    </a:lnTo>
                    <a:cubicBezTo>
                      <a:pt x="2208" y="1032"/>
                      <a:pt x="2201" y="1052"/>
                      <a:pt x="2194" y="1073"/>
                    </a:cubicBezTo>
                    <a:lnTo>
                      <a:pt x="2194" y="1164"/>
                    </a:lnTo>
                    <a:cubicBezTo>
                      <a:pt x="2245" y="1109"/>
                      <a:pt x="2265" y="1024"/>
                      <a:pt x="2293" y="927"/>
                    </a:cubicBezTo>
                    <a:lnTo>
                      <a:pt x="2293" y="927"/>
                    </a:lnTo>
                    <a:cubicBezTo>
                      <a:pt x="2384" y="749"/>
                      <a:pt x="2506" y="586"/>
                      <a:pt x="2629" y="463"/>
                    </a:cubicBezTo>
                    <a:lnTo>
                      <a:pt x="2895" y="197"/>
                    </a:lnTo>
                    <a:cubicBezTo>
                      <a:pt x="2979" y="113"/>
                      <a:pt x="3070" y="22"/>
                      <a:pt x="3245" y="22"/>
                    </a:cubicBezTo>
                    <a:cubicBezTo>
                      <a:pt x="3330" y="22"/>
                      <a:pt x="3421" y="113"/>
                      <a:pt x="3505" y="197"/>
                    </a:cubicBezTo>
                    <a:cubicBezTo>
                      <a:pt x="3596" y="372"/>
                      <a:pt x="3680" y="547"/>
                      <a:pt x="3680" y="638"/>
                    </a:cubicBezTo>
                    <a:cubicBezTo>
                      <a:pt x="3771" y="814"/>
                      <a:pt x="3680" y="989"/>
                      <a:pt x="3680" y="1073"/>
                    </a:cubicBezTo>
                    <a:cubicBezTo>
                      <a:pt x="3596" y="1164"/>
                      <a:pt x="3505" y="1248"/>
                      <a:pt x="3330" y="1339"/>
                    </a:cubicBezTo>
                    <a:cubicBezTo>
                      <a:pt x="3070" y="1514"/>
                      <a:pt x="2804" y="1598"/>
                      <a:pt x="2545" y="1689"/>
                    </a:cubicBezTo>
                    <a:lnTo>
                      <a:pt x="2454" y="1689"/>
                    </a:lnTo>
                    <a:cubicBezTo>
                      <a:pt x="2369" y="1689"/>
                      <a:pt x="2454" y="1774"/>
                      <a:pt x="2454" y="1774"/>
                    </a:cubicBezTo>
                    <a:cubicBezTo>
                      <a:pt x="2531" y="1749"/>
                      <a:pt x="2601" y="1739"/>
                      <a:pt x="2667" y="1739"/>
                    </a:cubicBezTo>
                    <a:cubicBezTo>
                      <a:pt x="2829" y="1739"/>
                      <a:pt x="2970" y="1800"/>
                      <a:pt x="3154" y="1865"/>
                    </a:cubicBezTo>
                    <a:cubicBezTo>
                      <a:pt x="3330" y="2040"/>
                      <a:pt x="3596" y="2124"/>
                      <a:pt x="3680" y="2390"/>
                    </a:cubicBezTo>
                    <a:cubicBezTo>
                      <a:pt x="3771" y="2474"/>
                      <a:pt x="3855" y="2565"/>
                      <a:pt x="3855" y="2650"/>
                    </a:cubicBezTo>
                    <a:lnTo>
                      <a:pt x="3855" y="2474"/>
                    </a:lnTo>
                    <a:cubicBezTo>
                      <a:pt x="3680" y="2215"/>
                      <a:pt x="3505" y="2040"/>
                      <a:pt x="3245" y="1865"/>
                    </a:cubicBezTo>
                    <a:cubicBezTo>
                      <a:pt x="3104" y="1791"/>
                      <a:pt x="2904" y="1723"/>
                      <a:pt x="2697" y="1699"/>
                    </a:cubicBezTo>
                    <a:lnTo>
                      <a:pt x="2697" y="1699"/>
                    </a:lnTo>
                    <a:cubicBezTo>
                      <a:pt x="2911" y="1631"/>
                      <a:pt x="3144" y="1549"/>
                      <a:pt x="3330" y="1423"/>
                    </a:cubicBezTo>
                    <a:cubicBezTo>
                      <a:pt x="3596" y="1339"/>
                      <a:pt x="3771" y="1073"/>
                      <a:pt x="3771" y="722"/>
                    </a:cubicBezTo>
                    <a:cubicBezTo>
                      <a:pt x="3771" y="547"/>
                      <a:pt x="3680" y="372"/>
                      <a:pt x="3596" y="288"/>
                    </a:cubicBezTo>
                    <a:cubicBezTo>
                      <a:pt x="3505" y="113"/>
                      <a:pt x="3421" y="22"/>
                      <a:pt x="3330" y="22"/>
                    </a:cubicBezTo>
                    <a:cubicBezTo>
                      <a:pt x="3283" y="7"/>
                      <a:pt x="3237" y="0"/>
                      <a:pt x="3191" y="0"/>
                    </a:cubicBezTo>
                    <a:close/>
                    <a:moveTo>
                      <a:pt x="1669" y="2040"/>
                    </a:moveTo>
                    <a:cubicBezTo>
                      <a:pt x="1669" y="2040"/>
                      <a:pt x="1669" y="2040"/>
                      <a:pt x="1669" y="2040"/>
                    </a:cubicBezTo>
                    <a:lnTo>
                      <a:pt x="1669" y="2040"/>
                    </a:lnTo>
                    <a:cubicBezTo>
                      <a:pt x="1493" y="2215"/>
                      <a:pt x="1227" y="2390"/>
                      <a:pt x="968" y="2474"/>
                    </a:cubicBezTo>
                    <a:cubicBezTo>
                      <a:pt x="867" y="2527"/>
                      <a:pt x="709" y="2577"/>
                      <a:pt x="560" y="2577"/>
                    </a:cubicBezTo>
                    <a:cubicBezTo>
                      <a:pt x="448" y="2577"/>
                      <a:pt x="342" y="2549"/>
                      <a:pt x="267" y="2474"/>
                    </a:cubicBezTo>
                    <a:cubicBezTo>
                      <a:pt x="176" y="2390"/>
                      <a:pt x="176" y="2216"/>
                      <a:pt x="93" y="2041"/>
                    </a:cubicBezTo>
                    <a:lnTo>
                      <a:pt x="93" y="2041"/>
                    </a:lnTo>
                    <a:cubicBezTo>
                      <a:pt x="95" y="2183"/>
                      <a:pt x="107" y="2315"/>
                      <a:pt x="176" y="2390"/>
                    </a:cubicBezTo>
                    <a:cubicBezTo>
                      <a:pt x="267" y="2565"/>
                      <a:pt x="351" y="2565"/>
                      <a:pt x="442" y="2650"/>
                    </a:cubicBezTo>
                    <a:cubicBezTo>
                      <a:pt x="618" y="2650"/>
                      <a:pt x="702" y="2650"/>
                      <a:pt x="877" y="2565"/>
                    </a:cubicBezTo>
                    <a:cubicBezTo>
                      <a:pt x="1042" y="2509"/>
                      <a:pt x="1203" y="2455"/>
                      <a:pt x="1366" y="2381"/>
                    </a:cubicBezTo>
                    <a:lnTo>
                      <a:pt x="1366" y="2381"/>
                    </a:lnTo>
                    <a:cubicBezTo>
                      <a:pt x="1310" y="2461"/>
                      <a:pt x="1263" y="2549"/>
                      <a:pt x="1227" y="2650"/>
                    </a:cubicBezTo>
                    <a:cubicBezTo>
                      <a:pt x="1143" y="2916"/>
                      <a:pt x="1052" y="3175"/>
                      <a:pt x="1227" y="3350"/>
                    </a:cubicBezTo>
                    <a:cubicBezTo>
                      <a:pt x="1318" y="3441"/>
                      <a:pt x="1494" y="3525"/>
                      <a:pt x="1578" y="3617"/>
                    </a:cubicBezTo>
                    <a:cubicBezTo>
                      <a:pt x="1665" y="3659"/>
                      <a:pt x="1732" y="3680"/>
                      <a:pt x="1787" y="3680"/>
                    </a:cubicBezTo>
                    <a:cubicBezTo>
                      <a:pt x="1842" y="3680"/>
                      <a:pt x="1886" y="3659"/>
                      <a:pt x="1928" y="3617"/>
                    </a:cubicBezTo>
                    <a:cubicBezTo>
                      <a:pt x="2194" y="3617"/>
                      <a:pt x="2278" y="3350"/>
                      <a:pt x="2369" y="3175"/>
                    </a:cubicBezTo>
                    <a:cubicBezTo>
                      <a:pt x="2424" y="3006"/>
                      <a:pt x="2443" y="2834"/>
                      <a:pt x="2427" y="2663"/>
                    </a:cubicBezTo>
                    <a:lnTo>
                      <a:pt x="2427" y="2663"/>
                    </a:lnTo>
                    <a:cubicBezTo>
                      <a:pt x="2542" y="2826"/>
                      <a:pt x="2691" y="2978"/>
                      <a:pt x="2804" y="3091"/>
                    </a:cubicBezTo>
                    <a:cubicBezTo>
                      <a:pt x="2979" y="3175"/>
                      <a:pt x="3070" y="3266"/>
                      <a:pt x="3245" y="3266"/>
                    </a:cubicBezTo>
                    <a:cubicBezTo>
                      <a:pt x="3421" y="3266"/>
                      <a:pt x="3505" y="3175"/>
                      <a:pt x="3680" y="3091"/>
                    </a:cubicBezTo>
                    <a:cubicBezTo>
                      <a:pt x="3771" y="3000"/>
                      <a:pt x="3855" y="2916"/>
                      <a:pt x="3855" y="2741"/>
                    </a:cubicBezTo>
                    <a:lnTo>
                      <a:pt x="3855" y="2650"/>
                    </a:lnTo>
                    <a:cubicBezTo>
                      <a:pt x="3855" y="2741"/>
                      <a:pt x="3771" y="2916"/>
                      <a:pt x="3680" y="3000"/>
                    </a:cubicBezTo>
                    <a:cubicBezTo>
                      <a:pt x="3596" y="3091"/>
                      <a:pt x="3505" y="3175"/>
                      <a:pt x="3330" y="3175"/>
                    </a:cubicBezTo>
                    <a:cubicBezTo>
                      <a:pt x="3305" y="3202"/>
                      <a:pt x="3272" y="3213"/>
                      <a:pt x="3236" y="3213"/>
                    </a:cubicBezTo>
                    <a:cubicBezTo>
                      <a:pt x="3149" y="3213"/>
                      <a:pt x="3043" y="3150"/>
                      <a:pt x="2979" y="3091"/>
                    </a:cubicBezTo>
                    <a:cubicBezTo>
                      <a:pt x="2804" y="3000"/>
                      <a:pt x="2720" y="2916"/>
                      <a:pt x="2545" y="2741"/>
                    </a:cubicBezTo>
                    <a:cubicBezTo>
                      <a:pt x="2454" y="2650"/>
                      <a:pt x="2454" y="2474"/>
                      <a:pt x="2369" y="2390"/>
                    </a:cubicBezTo>
                    <a:lnTo>
                      <a:pt x="2369" y="2390"/>
                    </a:lnTo>
                    <a:cubicBezTo>
                      <a:pt x="2369" y="2390"/>
                      <a:pt x="2369" y="2390"/>
                      <a:pt x="2369" y="2390"/>
                    </a:cubicBezTo>
                    <a:cubicBezTo>
                      <a:pt x="2369" y="2360"/>
                      <a:pt x="2359" y="2350"/>
                      <a:pt x="2346" y="2350"/>
                    </a:cubicBezTo>
                    <a:cubicBezTo>
                      <a:pt x="2319" y="2350"/>
                      <a:pt x="2278" y="2390"/>
                      <a:pt x="2278" y="2390"/>
                    </a:cubicBezTo>
                    <a:cubicBezTo>
                      <a:pt x="2288" y="2418"/>
                      <a:pt x="2300" y="2446"/>
                      <a:pt x="2313" y="2473"/>
                    </a:cubicBezTo>
                    <a:lnTo>
                      <a:pt x="2313" y="2473"/>
                    </a:lnTo>
                    <a:cubicBezTo>
                      <a:pt x="2367" y="2640"/>
                      <a:pt x="2356" y="2851"/>
                      <a:pt x="2278" y="3000"/>
                    </a:cubicBezTo>
                    <a:cubicBezTo>
                      <a:pt x="2278" y="3266"/>
                      <a:pt x="2194" y="3441"/>
                      <a:pt x="2019" y="3525"/>
                    </a:cubicBezTo>
                    <a:cubicBezTo>
                      <a:pt x="1928" y="3617"/>
                      <a:pt x="1844" y="3617"/>
                      <a:pt x="1753" y="3617"/>
                    </a:cubicBezTo>
                    <a:cubicBezTo>
                      <a:pt x="1578" y="3525"/>
                      <a:pt x="1494" y="3525"/>
                      <a:pt x="1318" y="3350"/>
                    </a:cubicBezTo>
                    <a:cubicBezTo>
                      <a:pt x="1143" y="3266"/>
                      <a:pt x="1143" y="3000"/>
                      <a:pt x="1227" y="2741"/>
                    </a:cubicBezTo>
                    <a:cubicBezTo>
                      <a:pt x="1284" y="2576"/>
                      <a:pt x="1372" y="2446"/>
                      <a:pt x="1473" y="2329"/>
                    </a:cubicBezTo>
                    <a:lnTo>
                      <a:pt x="1473" y="2329"/>
                    </a:lnTo>
                    <a:cubicBezTo>
                      <a:pt x="1538" y="2296"/>
                      <a:pt x="1603" y="2258"/>
                      <a:pt x="1669" y="2215"/>
                    </a:cubicBezTo>
                    <a:lnTo>
                      <a:pt x="1669" y="2124"/>
                    </a:lnTo>
                    <a:cubicBezTo>
                      <a:pt x="1753" y="2124"/>
                      <a:pt x="1669" y="2040"/>
                      <a:pt x="1669" y="20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7"/>
              <p:cNvSpPr/>
              <p:nvPr/>
            </p:nvSpPr>
            <p:spPr>
              <a:xfrm rot="10800000">
                <a:off x="8163509" y="764538"/>
                <a:ext cx="105635" cy="78975"/>
              </a:xfrm>
              <a:custGeom>
                <a:rect b="b" l="l" r="r" t="t"/>
                <a:pathLst>
                  <a:path extrusionOk="0" h="1179" w="1577">
                    <a:moveTo>
                      <a:pt x="687" y="1"/>
                    </a:moveTo>
                    <a:cubicBezTo>
                      <a:pt x="658" y="1"/>
                      <a:pt x="632" y="17"/>
                      <a:pt x="610" y="59"/>
                    </a:cubicBezTo>
                    <a:cubicBezTo>
                      <a:pt x="526" y="150"/>
                      <a:pt x="610" y="150"/>
                      <a:pt x="610" y="234"/>
                    </a:cubicBezTo>
                    <a:cubicBezTo>
                      <a:pt x="610" y="325"/>
                      <a:pt x="610" y="325"/>
                      <a:pt x="526" y="409"/>
                    </a:cubicBezTo>
                    <a:cubicBezTo>
                      <a:pt x="526" y="500"/>
                      <a:pt x="351" y="500"/>
                      <a:pt x="175" y="585"/>
                    </a:cubicBezTo>
                    <a:cubicBezTo>
                      <a:pt x="84" y="585"/>
                      <a:pt x="0" y="585"/>
                      <a:pt x="0" y="760"/>
                    </a:cubicBezTo>
                    <a:cubicBezTo>
                      <a:pt x="0" y="760"/>
                      <a:pt x="84" y="851"/>
                      <a:pt x="175" y="851"/>
                    </a:cubicBezTo>
                    <a:cubicBezTo>
                      <a:pt x="351" y="851"/>
                      <a:pt x="526" y="760"/>
                      <a:pt x="610" y="760"/>
                    </a:cubicBezTo>
                    <a:cubicBezTo>
                      <a:pt x="610" y="851"/>
                      <a:pt x="526" y="1026"/>
                      <a:pt x="526" y="1110"/>
                    </a:cubicBezTo>
                    <a:cubicBezTo>
                      <a:pt x="526" y="1156"/>
                      <a:pt x="547" y="1178"/>
                      <a:pt x="568" y="1178"/>
                    </a:cubicBezTo>
                    <a:cubicBezTo>
                      <a:pt x="589" y="1178"/>
                      <a:pt x="610" y="1156"/>
                      <a:pt x="610" y="1110"/>
                    </a:cubicBezTo>
                    <a:cubicBezTo>
                      <a:pt x="701" y="1110"/>
                      <a:pt x="785" y="1026"/>
                      <a:pt x="785" y="1026"/>
                    </a:cubicBezTo>
                    <a:cubicBezTo>
                      <a:pt x="876" y="935"/>
                      <a:pt x="960" y="851"/>
                      <a:pt x="1051" y="851"/>
                    </a:cubicBezTo>
                    <a:cubicBezTo>
                      <a:pt x="1135" y="935"/>
                      <a:pt x="1226" y="1026"/>
                      <a:pt x="1402" y="1026"/>
                    </a:cubicBezTo>
                    <a:cubicBezTo>
                      <a:pt x="1577" y="1026"/>
                      <a:pt x="1402" y="760"/>
                      <a:pt x="1311" y="676"/>
                    </a:cubicBezTo>
                    <a:cubicBezTo>
                      <a:pt x="1226" y="676"/>
                      <a:pt x="1226" y="585"/>
                      <a:pt x="1226" y="500"/>
                    </a:cubicBezTo>
                    <a:cubicBezTo>
                      <a:pt x="1226" y="409"/>
                      <a:pt x="1311" y="325"/>
                      <a:pt x="1402" y="234"/>
                    </a:cubicBezTo>
                    <a:lnTo>
                      <a:pt x="1486" y="150"/>
                    </a:lnTo>
                    <a:cubicBezTo>
                      <a:pt x="1577" y="59"/>
                      <a:pt x="1486" y="59"/>
                      <a:pt x="1402" y="59"/>
                    </a:cubicBezTo>
                    <a:lnTo>
                      <a:pt x="1311" y="59"/>
                    </a:lnTo>
                    <a:cubicBezTo>
                      <a:pt x="1226" y="150"/>
                      <a:pt x="1051" y="234"/>
                      <a:pt x="960" y="234"/>
                    </a:cubicBezTo>
                    <a:cubicBezTo>
                      <a:pt x="896" y="170"/>
                      <a:pt x="779" y="1"/>
                      <a:pt x="6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7"/>
              <p:cNvSpPr/>
              <p:nvPr/>
            </p:nvSpPr>
            <p:spPr>
              <a:xfrm rot="10800000">
                <a:off x="8139997" y="778135"/>
                <a:ext cx="64841" cy="26258"/>
              </a:xfrm>
              <a:custGeom>
                <a:rect b="b" l="l" r="r" t="t"/>
                <a:pathLst>
                  <a:path extrusionOk="0" h="392" w="968">
                    <a:moveTo>
                      <a:pt x="0" y="1"/>
                    </a:moveTo>
                    <a:cubicBezTo>
                      <a:pt x="91" y="176"/>
                      <a:pt x="266" y="267"/>
                      <a:pt x="351" y="267"/>
                    </a:cubicBezTo>
                    <a:cubicBezTo>
                      <a:pt x="526" y="351"/>
                      <a:pt x="701" y="351"/>
                      <a:pt x="876" y="351"/>
                    </a:cubicBezTo>
                    <a:cubicBezTo>
                      <a:pt x="701" y="351"/>
                      <a:pt x="526" y="351"/>
                      <a:pt x="442" y="267"/>
                    </a:cubicBezTo>
                    <a:cubicBezTo>
                      <a:pt x="266" y="176"/>
                      <a:pt x="91" y="92"/>
                      <a:pt x="0" y="1"/>
                    </a:cubicBezTo>
                    <a:close/>
                    <a:moveTo>
                      <a:pt x="967" y="267"/>
                    </a:moveTo>
                    <a:cubicBezTo>
                      <a:pt x="876" y="267"/>
                      <a:pt x="876" y="351"/>
                      <a:pt x="876" y="351"/>
                    </a:cubicBezTo>
                    <a:cubicBezTo>
                      <a:pt x="876" y="351"/>
                      <a:pt x="876" y="391"/>
                      <a:pt x="903" y="391"/>
                    </a:cubicBezTo>
                    <a:cubicBezTo>
                      <a:pt x="917" y="391"/>
                      <a:pt x="937" y="381"/>
                      <a:pt x="967" y="351"/>
                    </a:cubicBezTo>
                    <a:lnTo>
                      <a:pt x="967" y="26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7"/>
              <p:cNvSpPr/>
              <p:nvPr/>
            </p:nvSpPr>
            <p:spPr>
              <a:xfrm rot="10800000">
                <a:off x="8146092" y="804326"/>
                <a:ext cx="58746" cy="11789"/>
              </a:xfrm>
              <a:custGeom>
                <a:rect b="b" l="l" r="r" t="t"/>
                <a:pathLst>
                  <a:path extrusionOk="0" h="176" w="877">
                    <a:moveTo>
                      <a:pt x="792" y="0"/>
                    </a:moveTo>
                    <a:cubicBezTo>
                      <a:pt x="526" y="176"/>
                      <a:pt x="266" y="176"/>
                      <a:pt x="0" y="176"/>
                    </a:cubicBezTo>
                    <a:cubicBezTo>
                      <a:pt x="266" y="176"/>
                      <a:pt x="526" y="176"/>
                      <a:pt x="792" y="91"/>
                    </a:cubicBezTo>
                    <a:lnTo>
                      <a:pt x="876" y="91"/>
                    </a:lnTo>
                    <a:lnTo>
                      <a:pt x="8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7"/>
              <p:cNvSpPr/>
              <p:nvPr/>
            </p:nvSpPr>
            <p:spPr>
              <a:xfrm rot="10800000">
                <a:off x="8181326" y="804327"/>
                <a:ext cx="23512" cy="35234"/>
              </a:xfrm>
              <a:custGeom>
                <a:rect b="b" l="l" r="r" t="t"/>
                <a:pathLst>
                  <a:path extrusionOk="0" h="526" w="351">
                    <a:moveTo>
                      <a:pt x="351" y="0"/>
                    </a:moveTo>
                    <a:lnTo>
                      <a:pt x="266" y="0"/>
                    </a:lnTo>
                    <a:lnTo>
                      <a:pt x="351" y="0"/>
                    </a:lnTo>
                    <a:lnTo>
                      <a:pt x="351" y="0"/>
                    </a:lnTo>
                    <a:lnTo>
                      <a:pt x="351" y="91"/>
                    </a:lnTo>
                    <a:cubicBezTo>
                      <a:pt x="266" y="266"/>
                      <a:pt x="175" y="350"/>
                      <a:pt x="0" y="441"/>
                    </a:cubicBezTo>
                    <a:cubicBezTo>
                      <a:pt x="0" y="441"/>
                      <a:pt x="0" y="526"/>
                      <a:pt x="0" y="441"/>
                    </a:cubicBezTo>
                    <a:cubicBezTo>
                      <a:pt x="175" y="350"/>
                      <a:pt x="266" y="266"/>
                      <a:pt x="351" y="91"/>
                    </a:cubicBezTo>
                    <a:lnTo>
                      <a:pt x="351" y="91"/>
                    </a:lnTo>
                    <a:lnTo>
                      <a:pt x="351" y="0"/>
                    </a:lnTo>
                    <a:lnTo>
                      <a:pt x="351" y="0"/>
                    </a:lnTo>
                    <a:close/>
                  </a:path>
                </a:pathLst>
              </a:custGeom>
              <a:solidFill>
                <a:srgbClr val="A199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7"/>
              <p:cNvSpPr/>
              <p:nvPr/>
            </p:nvSpPr>
            <p:spPr>
              <a:xfrm rot="10800000">
                <a:off x="8210398" y="804326"/>
                <a:ext cx="29674" cy="17416"/>
              </a:xfrm>
              <a:custGeom>
                <a:rect b="b" l="l" r="r" t="t"/>
                <a:pathLst>
                  <a:path extrusionOk="0" h="260" w="443">
                    <a:moveTo>
                      <a:pt x="1" y="0"/>
                    </a:moveTo>
                    <a:lnTo>
                      <a:pt x="1" y="84"/>
                    </a:lnTo>
                    <a:lnTo>
                      <a:pt x="92" y="0"/>
                    </a:lnTo>
                    <a:close/>
                    <a:moveTo>
                      <a:pt x="1" y="84"/>
                    </a:moveTo>
                    <a:cubicBezTo>
                      <a:pt x="92" y="175"/>
                      <a:pt x="267" y="260"/>
                      <a:pt x="442" y="260"/>
                    </a:cubicBezTo>
                    <a:lnTo>
                      <a:pt x="442" y="175"/>
                    </a:lnTo>
                    <a:cubicBezTo>
                      <a:pt x="267" y="175"/>
                      <a:pt x="176" y="175"/>
                      <a:pt x="1" y="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7"/>
              <p:cNvSpPr/>
              <p:nvPr/>
            </p:nvSpPr>
            <p:spPr>
              <a:xfrm rot="10800000">
                <a:off x="8204771" y="733925"/>
                <a:ext cx="17483" cy="70468"/>
              </a:xfrm>
              <a:custGeom>
                <a:rect b="b" l="l" r="r" t="t"/>
                <a:pathLst>
                  <a:path extrusionOk="0" h="1052" w="261">
                    <a:moveTo>
                      <a:pt x="176" y="1"/>
                    </a:moveTo>
                    <a:cubicBezTo>
                      <a:pt x="260" y="92"/>
                      <a:pt x="260" y="92"/>
                      <a:pt x="260" y="176"/>
                    </a:cubicBezTo>
                    <a:lnTo>
                      <a:pt x="260" y="1"/>
                    </a:lnTo>
                    <a:close/>
                    <a:moveTo>
                      <a:pt x="260" y="526"/>
                    </a:moveTo>
                    <a:cubicBezTo>
                      <a:pt x="176" y="701"/>
                      <a:pt x="176" y="792"/>
                      <a:pt x="85" y="968"/>
                    </a:cubicBezTo>
                    <a:cubicBezTo>
                      <a:pt x="176" y="877"/>
                      <a:pt x="260" y="701"/>
                      <a:pt x="260" y="526"/>
                    </a:cubicBezTo>
                    <a:close/>
                    <a:moveTo>
                      <a:pt x="1" y="968"/>
                    </a:moveTo>
                    <a:lnTo>
                      <a:pt x="1" y="1052"/>
                    </a:lnTo>
                    <a:lnTo>
                      <a:pt x="85" y="1052"/>
                    </a:lnTo>
                    <a:lnTo>
                      <a:pt x="85" y="9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7"/>
              <p:cNvSpPr/>
              <p:nvPr/>
            </p:nvSpPr>
            <p:spPr>
              <a:xfrm rot="10800000">
                <a:off x="8210398" y="774719"/>
                <a:ext cx="41397" cy="26258"/>
              </a:xfrm>
              <a:custGeom>
                <a:rect b="b" l="l" r="r" t="t"/>
                <a:pathLst>
                  <a:path extrusionOk="0" h="392" w="618">
                    <a:moveTo>
                      <a:pt x="550" y="0"/>
                    </a:moveTo>
                    <a:cubicBezTo>
                      <a:pt x="536" y="0"/>
                      <a:pt x="526" y="10"/>
                      <a:pt x="526" y="41"/>
                    </a:cubicBezTo>
                    <a:cubicBezTo>
                      <a:pt x="442" y="125"/>
                      <a:pt x="267" y="300"/>
                      <a:pt x="92" y="300"/>
                    </a:cubicBezTo>
                    <a:cubicBezTo>
                      <a:pt x="267" y="300"/>
                      <a:pt x="442" y="216"/>
                      <a:pt x="617" y="41"/>
                    </a:cubicBezTo>
                    <a:cubicBezTo>
                      <a:pt x="617" y="41"/>
                      <a:pt x="577" y="0"/>
                      <a:pt x="550" y="0"/>
                    </a:cubicBezTo>
                    <a:close/>
                    <a:moveTo>
                      <a:pt x="0" y="300"/>
                    </a:moveTo>
                    <a:lnTo>
                      <a:pt x="0" y="391"/>
                    </a:lnTo>
                    <a:cubicBezTo>
                      <a:pt x="0" y="391"/>
                      <a:pt x="92" y="391"/>
                      <a:pt x="92" y="3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7"/>
              <p:cNvSpPr/>
              <p:nvPr/>
            </p:nvSpPr>
            <p:spPr>
              <a:xfrm rot="10800000">
                <a:off x="8210398" y="809953"/>
                <a:ext cx="11856" cy="23512"/>
              </a:xfrm>
              <a:custGeom>
                <a:rect b="b" l="l" r="r" t="t"/>
                <a:pathLst>
                  <a:path extrusionOk="0" h="351" w="177">
                    <a:moveTo>
                      <a:pt x="1" y="0"/>
                    </a:moveTo>
                    <a:cubicBezTo>
                      <a:pt x="1" y="84"/>
                      <a:pt x="85" y="259"/>
                      <a:pt x="176" y="350"/>
                    </a:cubicBezTo>
                    <a:lnTo>
                      <a:pt x="176" y="259"/>
                    </a:lnTo>
                    <a:cubicBezTo>
                      <a:pt x="85" y="259"/>
                      <a:pt x="85" y="8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7"/>
              <p:cNvSpPr/>
              <p:nvPr/>
            </p:nvSpPr>
            <p:spPr>
              <a:xfrm rot="10800000">
                <a:off x="8186953" y="809953"/>
                <a:ext cx="17885" cy="29607"/>
              </a:xfrm>
              <a:custGeom>
                <a:rect b="b" l="l" r="r" t="t"/>
                <a:pathLst>
                  <a:path extrusionOk="0" h="442" w="267">
                    <a:moveTo>
                      <a:pt x="175" y="0"/>
                    </a:moveTo>
                    <a:cubicBezTo>
                      <a:pt x="175" y="175"/>
                      <a:pt x="91" y="266"/>
                      <a:pt x="0" y="350"/>
                    </a:cubicBezTo>
                    <a:lnTo>
                      <a:pt x="0" y="441"/>
                    </a:lnTo>
                    <a:cubicBezTo>
                      <a:pt x="91" y="350"/>
                      <a:pt x="175" y="175"/>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7"/>
              <p:cNvSpPr/>
              <p:nvPr/>
            </p:nvSpPr>
            <p:spPr>
              <a:xfrm rot="10800000">
                <a:off x="8216561" y="799771"/>
                <a:ext cx="40861" cy="10249"/>
              </a:xfrm>
              <a:custGeom>
                <a:rect b="b" l="l" r="r" t="t"/>
                <a:pathLst>
                  <a:path extrusionOk="0" h="153" w="610">
                    <a:moveTo>
                      <a:pt x="84" y="0"/>
                    </a:moveTo>
                    <a:lnTo>
                      <a:pt x="0" y="85"/>
                    </a:lnTo>
                    <a:lnTo>
                      <a:pt x="84" y="85"/>
                    </a:lnTo>
                    <a:lnTo>
                      <a:pt x="84" y="0"/>
                    </a:lnTo>
                    <a:close/>
                    <a:moveTo>
                      <a:pt x="84" y="85"/>
                    </a:moveTo>
                    <a:cubicBezTo>
                      <a:pt x="172" y="130"/>
                      <a:pt x="260" y="153"/>
                      <a:pt x="347" y="153"/>
                    </a:cubicBezTo>
                    <a:cubicBezTo>
                      <a:pt x="435" y="153"/>
                      <a:pt x="522" y="130"/>
                      <a:pt x="610" y="85"/>
                    </a:cubicBezTo>
                    <a:lnTo>
                      <a:pt x="610" y="85"/>
                    </a:lnTo>
                    <a:cubicBezTo>
                      <a:pt x="552" y="115"/>
                      <a:pt x="493" y="125"/>
                      <a:pt x="435" y="125"/>
                    </a:cubicBezTo>
                    <a:cubicBezTo>
                      <a:pt x="318" y="125"/>
                      <a:pt x="201" y="85"/>
                      <a:pt x="84" y="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 name="Google Shape;1785;p47"/>
            <p:cNvGrpSpPr/>
            <p:nvPr/>
          </p:nvGrpSpPr>
          <p:grpSpPr>
            <a:xfrm>
              <a:off x="4308608" y="2364502"/>
              <a:ext cx="287701" cy="246505"/>
              <a:chOff x="8430583" y="387477"/>
              <a:chExt cx="287701" cy="246505"/>
            </a:xfrm>
          </p:grpSpPr>
          <p:sp>
            <p:nvSpPr>
              <p:cNvPr id="1786" name="Google Shape;1786;p47"/>
              <p:cNvSpPr/>
              <p:nvPr/>
            </p:nvSpPr>
            <p:spPr>
              <a:xfrm rot="10800000">
                <a:off x="8430583" y="388884"/>
                <a:ext cx="287701" cy="241347"/>
              </a:xfrm>
              <a:custGeom>
                <a:rect b="b" l="l" r="r" t="t"/>
                <a:pathLst>
                  <a:path extrusionOk="0" h="3603" w="4295">
                    <a:moveTo>
                      <a:pt x="2362" y="456"/>
                    </a:moveTo>
                    <a:cubicBezTo>
                      <a:pt x="2359" y="456"/>
                      <a:pt x="2349" y="481"/>
                      <a:pt x="2326" y="554"/>
                    </a:cubicBezTo>
                    <a:cubicBezTo>
                      <a:pt x="2326" y="565"/>
                      <a:pt x="2327" y="569"/>
                      <a:pt x="2329" y="569"/>
                    </a:cubicBezTo>
                    <a:cubicBezTo>
                      <a:pt x="2339" y="569"/>
                      <a:pt x="2368" y="456"/>
                      <a:pt x="2362" y="456"/>
                    </a:cubicBezTo>
                    <a:close/>
                    <a:moveTo>
                      <a:pt x="3200" y="1"/>
                    </a:moveTo>
                    <a:cubicBezTo>
                      <a:pt x="2827" y="1"/>
                      <a:pt x="2375" y="597"/>
                      <a:pt x="2198" y="1033"/>
                    </a:cubicBezTo>
                    <a:lnTo>
                      <a:pt x="2198" y="1033"/>
                    </a:lnTo>
                    <a:cubicBezTo>
                      <a:pt x="2240" y="874"/>
                      <a:pt x="2256" y="687"/>
                      <a:pt x="2326" y="554"/>
                    </a:cubicBezTo>
                    <a:cubicBezTo>
                      <a:pt x="2416" y="190"/>
                      <a:pt x="2177" y="40"/>
                      <a:pt x="1889" y="40"/>
                    </a:cubicBezTo>
                    <a:cubicBezTo>
                      <a:pt x="1622" y="40"/>
                      <a:pt x="1312" y="170"/>
                      <a:pt x="1183" y="379"/>
                    </a:cubicBezTo>
                    <a:cubicBezTo>
                      <a:pt x="924" y="729"/>
                      <a:pt x="1099" y="1255"/>
                      <a:pt x="1534" y="1521"/>
                    </a:cubicBezTo>
                    <a:cubicBezTo>
                      <a:pt x="1282" y="1477"/>
                      <a:pt x="909" y="1355"/>
                      <a:pt x="599" y="1355"/>
                    </a:cubicBezTo>
                    <a:cubicBezTo>
                      <a:pt x="263" y="1355"/>
                      <a:pt x="1" y="1499"/>
                      <a:pt x="48" y="2047"/>
                    </a:cubicBezTo>
                    <a:cubicBezTo>
                      <a:pt x="118" y="2429"/>
                      <a:pt x="312" y="2562"/>
                      <a:pt x="548" y="2562"/>
                    </a:cubicBezTo>
                    <a:cubicBezTo>
                      <a:pt x="906" y="2562"/>
                      <a:pt x="1359" y="2257"/>
                      <a:pt x="1625" y="2047"/>
                    </a:cubicBezTo>
                    <a:lnTo>
                      <a:pt x="1625" y="2047"/>
                    </a:lnTo>
                    <a:cubicBezTo>
                      <a:pt x="1183" y="2397"/>
                      <a:pt x="749" y="3182"/>
                      <a:pt x="1625" y="3532"/>
                    </a:cubicBezTo>
                    <a:cubicBezTo>
                      <a:pt x="1709" y="3580"/>
                      <a:pt x="1787" y="3602"/>
                      <a:pt x="1858" y="3602"/>
                    </a:cubicBezTo>
                    <a:cubicBezTo>
                      <a:pt x="2300" y="3602"/>
                      <a:pt x="2477" y="2759"/>
                      <a:pt x="2326" y="2306"/>
                    </a:cubicBezTo>
                    <a:lnTo>
                      <a:pt x="2326" y="2306"/>
                    </a:lnTo>
                    <a:cubicBezTo>
                      <a:pt x="2465" y="2657"/>
                      <a:pt x="2825" y="3225"/>
                      <a:pt x="3231" y="3225"/>
                    </a:cubicBezTo>
                    <a:cubicBezTo>
                      <a:pt x="3336" y="3225"/>
                      <a:pt x="3444" y="3187"/>
                      <a:pt x="3552" y="3098"/>
                    </a:cubicBezTo>
                    <a:cubicBezTo>
                      <a:pt x="4295" y="2434"/>
                      <a:pt x="3160" y="1689"/>
                      <a:pt x="2513" y="1689"/>
                    </a:cubicBezTo>
                    <a:cubicBezTo>
                      <a:pt x="2477" y="1689"/>
                      <a:pt x="2442" y="1691"/>
                      <a:pt x="2410" y="1696"/>
                    </a:cubicBezTo>
                    <a:cubicBezTo>
                      <a:pt x="3026" y="1605"/>
                      <a:pt x="3986" y="1255"/>
                      <a:pt x="3636" y="470"/>
                    </a:cubicBezTo>
                    <a:cubicBezTo>
                      <a:pt x="3532" y="131"/>
                      <a:pt x="3375" y="1"/>
                      <a:pt x="32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7"/>
              <p:cNvSpPr/>
              <p:nvPr/>
            </p:nvSpPr>
            <p:spPr>
              <a:xfrm rot="10800000">
                <a:off x="8456841" y="387477"/>
                <a:ext cx="258227" cy="246505"/>
              </a:xfrm>
              <a:custGeom>
                <a:rect b="b" l="l" r="r" t="t"/>
                <a:pathLst>
                  <a:path extrusionOk="0" h="3680" w="3855">
                    <a:moveTo>
                      <a:pt x="3679" y="700"/>
                    </a:moveTo>
                    <a:cubicBezTo>
                      <a:pt x="3679" y="714"/>
                      <a:pt x="3679" y="728"/>
                      <a:pt x="3679" y="742"/>
                    </a:cubicBezTo>
                    <a:lnTo>
                      <a:pt x="3679" y="742"/>
                    </a:lnTo>
                    <a:cubicBezTo>
                      <a:pt x="3679" y="729"/>
                      <a:pt x="3679" y="715"/>
                      <a:pt x="3679" y="701"/>
                    </a:cubicBezTo>
                    <a:cubicBezTo>
                      <a:pt x="3679" y="701"/>
                      <a:pt x="3679" y="701"/>
                      <a:pt x="3679" y="700"/>
                    </a:cubicBezTo>
                    <a:close/>
                    <a:moveTo>
                      <a:pt x="3238" y="0"/>
                    </a:moveTo>
                    <a:cubicBezTo>
                      <a:pt x="2978" y="0"/>
                      <a:pt x="2712" y="175"/>
                      <a:pt x="2537" y="351"/>
                    </a:cubicBezTo>
                    <a:cubicBezTo>
                      <a:pt x="2467" y="420"/>
                      <a:pt x="2397" y="518"/>
                      <a:pt x="2333" y="626"/>
                    </a:cubicBezTo>
                    <a:lnTo>
                      <a:pt x="2333" y="626"/>
                    </a:lnTo>
                    <a:cubicBezTo>
                      <a:pt x="2349" y="592"/>
                      <a:pt x="2362" y="559"/>
                      <a:pt x="2362" y="526"/>
                    </a:cubicBezTo>
                    <a:cubicBezTo>
                      <a:pt x="2362" y="526"/>
                      <a:pt x="2341" y="504"/>
                      <a:pt x="2321" y="492"/>
                    </a:cubicBezTo>
                    <a:lnTo>
                      <a:pt x="2321" y="492"/>
                    </a:lnTo>
                    <a:cubicBezTo>
                      <a:pt x="2353" y="360"/>
                      <a:pt x="2322" y="241"/>
                      <a:pt x="2186" y="175"/>
                    </a:cubicBezTo>
                    <a:cubicBezTo>
                      <a:pt x="2102" y="84"/>
                      <a:pt x="1927" y="84"/>
                      <a:pt x="1752" y="84"/>
                    </a:cubicBezTo>
                    <a:cubicBezTo>
                      <a:pt x="1577" y="84"/>
                      <a:pt x="1402" y="175"/>
                      <a:pt x="1226" y="260"/>
                    </a:cubicBezTo>
                    <a:cubicBezTo>
                      <a:pt x="1051" y="435"/>
                      <a:pt x="960" y="610"/>
                      <a:pt x="960" y="876"/>
                    </a:cubicBezTo>
                    <a:cubicBezTo>
                      <a:pt x="1044" y="1115"/>
                      <a:pt x="1199" y="1360"/>
                      <a:pt x="1360" y="1534"/>
                    </a:cubicBezTo>
                    <a:lnTo>
                      <a:pt x="1360" y="1534"/>
                    </a:lnTo>
                    <a:cubicBezTo>
                      <a:pt x="1141" y="1461"/>
                      <a:pt x="919" y="1402"/>
                      <a:pt x="701" y="1402"/>
                    </a:cubicBezTo>
                    <a:cubicBezTo>
                      <a:pt x="876" y="1486"/>
                      <a:pt x="1135" y="1577"/>
                      <a:pt x="1402" y="1577"/>
                    </a:cubicBezTo>
                    <a:lnTo>
                      <a:pt x="1486" y="1577"/>
                    </a:lnTo>
                    <a:cubicBezTo>
                      <a:pt x="1226" y="1402"/>
                      <a:pt x="1135" y="1227"/>
                      <a:pt x="1051" y="960"/>
                    </a:cubicBezTo>
                    <a:cubicBezTo>
                      <a:pt x="1051" y="701"/>
                      <a:pt x="1135" y="526"/>
                      <a:pt x="1226" y="351"/>
                    </a:cubicBezTo>
                    <a:cubicBezTo>
                      <a:pt x="1402" y="260"/>
                      <a:pt x="1486" y="175"/>
                      <a:pt x="1661" y="175"/>
                    </a:cubicBezTo>
                    <a:lnTo>
                      <a:pt x="2102" y="175"/>
                    </a:lnTo>
                    <a:lnTo>
                      <a:pt x="2278" y="351"/>
                    </a:lnTo>
                    <a:lnTo>
                      <a:pt x="2278" y="526"/>
                    </a:lnTo>
                    <a:cubicBezTo>
                      <a:pt x="2278" y="610"/>
                      <a:pt x="2278" y="701"/>
                      <a:pt x="2186" y="785"/>
                    </a:cubicBezTo>
                    <a:cubicBezTo>
                      <a:pt x="2186" y="853"/>
                      <a:pt x="2139" y="969"/>
                      <a:pt x="2116" y="1096"/>
                    </a:cubicBezTo>
                    <a:lnTo>
                      <a:pt x="2116" y="1096"/>
                    </a:lnTo>
                    <a:cubicBezTo>
                      <a:pt x="2111" y="1109"/>
                      <a:pt x="2107" y="1123"/>
                      <a:pt x="2102" y="1135"/>
                    </a:cubicBezTo>
                    <a:lnTo>
                      <a:pt x="2102" y="1227"/>
                    </a:lnTo>
                    <a:lnTo>
                      <a:pt x="2186" y="1227"/>
                    </a:lnTo>
                    <a:cubicBezTo>
                      <a:pt x="2186" y="1160"/>
                      <a:pt x="2199" y="1094"/>
                      <a:pt x="2216" y="1032"/>
                    </a:cubicBezTo>
                    <a:lnTo>
                      <a:pt x="2216" y="1032"/>
                    </a:lnTo>
                    <a:cubicBezTo>
                      <a:pt x="2273" y="838"/>
                      <a:pt x="2405" y="658"/>
                      <a:pt x="2537" y="526"/>
                    </a:cubicBezTo>
                    <a:cubicBezTo>
                      <a:pt x="2628" y="351"/>
                      <a:pt x="2712" y="260"/>
                      <a:pt x="2803" y="175"/>
                    </a:cubicBezTo>
                    <a:cubicBezTo>
                      <a:pt x="2887" y="175"/>
                      <a:pt x="3062" y="84"/>
                      <a:pt x="3153" y="84"/>
                    </a:cubicBezTo>
                    <a:cubicBezTo>
                      <a:pt x="3238" y="84"/>
                      <a:pt x="3329" y="175"/>
                      <a:pt x="3413" y="260"/>
                    </a:cubicBezTo>
                    <a:cubicBezTo>
                      <a:pt x="3588" y="351"/>
                      <a:pt x="3588" y="525"/>
                      <a:pt x="3679" y="700"/>
                    </a:cubicBezTo>
                    <a:lnTo>
                      <a:pt x="3679" y="700"/>
                    </a:lnTo>
                    <a:cubicBezTo>
                      <a:pt x="3677" y="553"/>
                      <a:pt x="3664" y="406"/>
                      <a:pt x="3588" y="260"/>
                    </a:cubicBezTo>
                    <a:cubicBezTo>
                      <a:pt x="3504" y="175"/>
                      <a:pt x="3413" y="84"/>
                      <a:pt x="3238" y="0"/>
                    </a:cubicBezTo>
                    <a:close/>
                    <a:moveTo>
                      <a:pt x="3679" y="742"/>
                    </a:moveTo>
                    <a:cubicBezTo>
                      <a:pt x="3678" y="891"/>
                      <a:pt x="3672" y="975"/>
                      <a:pt x="3588" y="1135"/>
                    </a:cubicBezTo>
                    <a:cubicBezTo>
                      <a:pt x="3504" y="1227"/>
                      <a:pt x="3413" y="1311"/>
                      <a:pt x="3238" y="1402"/>
                    </a:cubicBezTo>
                    <a:cubicBezTo>
                      <a:pt x="3064" y="1575"/>
                      <a:pt x="2718" y="1659"/>
                      <a:pt x="2460" y="1750"/>
                    </a:cubicBezTo>
                    <a:lnTo>
                      <a:pt x="2460" y="1750"/>
                    </a:lnTo>
                    <a:cubicBezTo>
                      <a:pt x="2460" y="1750"/>
                      <a:pt x="2460" y="1750"/>
                      <a:pt x="2460" y="1750"/>
                    </a:cubicBezTo>
                    <a:lnTo>
                      <a:pt x="2460" y="1750"/>
                    </a:lnTo>
                    <a:cubicBezTo>
                      <a:pt x="2458" y="1750"/>
                      <a:pt x="2455" y="1751"/>
                      <a:pt x="2453" y="1752"/>
                    </a:cubicBezTo>
                    <a:cubicBezTo>
                      <a:pt x="2455" y="1751"/>
                      <a:pt x="2457" y="1750"/>
                      <a:pt x="2460" y="1750"/>
                    </a:cubicBezTo>
                    <a:lnTo>
                      <a:pt x="2460" y="1750"/>
                    </a:lnTo>
                    <a:cubicBezTo>
                      <a:pt x="2428" y="1751"/>
                      <a:pt x="2395" y="1752"/>
                      <a:pt x="2362" y="1752"/>
                    </a:cubicBezTo>
                    <a:cubicBezTo>
                      <a:pt x="2628" y="1752"/>
                      <a:pt x="2887" y="1836"/>
                      <a:pt x="3062" y="1927"/>
                    </a:cubicBezTo>
                    <a:cubicBezTo>
                      <a:pt x="3329" y="2011"/>
                      <a:pt x="3504" y="2187"/>
                      <a:pt x="3679" y="2362"/>
                    </a:cubicBezTo>
                    <a:cubicBezTo>
                      <a:pt x="3679" y="2453"/>
                      <a:pt x="3763" y="2628"/>
                      <a:pt x="3763" y="2712"/>
                    </a:cubicBezTo>
                    <a:cubicBezTo>
                      <a:pt x="3763" y="2803"/>
                      <a:pt x="3679" y="2887"/>
                      <a:pt x="3588" y="2978"/>
                    </a:cubicBezTo>
                    <a:cubicBezTo>
                      <a:pt x="3504" y="3154"/>
                      <a:pt x="3413" y="3238"/>
                      <a:pt x="3238" y="3238"/>
                    </a:cubicBezTo>
                    <a:cubicBezTo>
                      <a:pt x="3153" y="3238"/>
                      <a:pt x="2978" y="3238"/>
                      <a:pt x="2887" y="3154"/>
                    </a:cubicBezTo>
                    <a:cubicBezTo>
                      <a:pt x="2712" y="3063"/>
                      <a:pt x="2628" y="2978"/>
                      <a:pt x="2537" y="2803"/>
                    </a:cubicBezTo>
                    <a:cubicBezTo>
                      <a:pt x="2453" y="2712"/>
                      <a:pt x="2362" y="2537"/>
                      <a:pt x="2278" y="2362"/>
                    </a:cubicBezTo>
                    <a:lnTo>
                      <a:pt x="2278" y="2362"/>
                    </a:lnTo>
                    <a:cubicBezTo>
                      <a:pt x="2278" y="2362"/>
                      <a:pt x="2278" y="2362"/>
                      <a:pt x="2278" y="2362"/>
                    </a:cubicBezTo>
                    <a:cubicBezTo>
                      <a:pt x="2278" y="2362"/>
                      <a:pt x="2186" y="2362"/>
                      <a:pt x="2278" y="2453"/>
                    </a:cubicBezTo>
                    <a:lnTo>
                      <a:pt x="2278" y="3063"/>
                    </a:lnTo>
                    <a:cubicBezTo>
                      <a:pt x="2186" y="3238"/>
                      <a:pt x="2102" y="3504"/>
                      <a:pt x="1927" y="3588"/>
                    </a:cubicBezTo>
                    <a:cubicBezTo>
                      <a:pt x="1882" y="3634"/>
                      <a:pt x="1838" y="3656"/>
                      <a:pt x="1794" y="3656"/>
                    </a:cubicBezTo>
                    <a:cubicBezTo>
                      <a:pt x="1750" y="3656"/>
                      <a:pt x="1706" y="3634"/>
                      <a:pt x="1661" y="3588"/>
                    </a:cubicBezTo>
                    <a:cubicBezTo>
                      <a:pt x="1486" y="3588"/>
                      <a:pt x="1402" y="3504"/>
                      <a:pt x="1311" y="3413"/>
                    </a:cubicBezTo>
                    <a:cubicBezTo>
                      <a:pt x="1135" y="3238"/>
                      <a:pt x="1051" y="2978"/>
                      <a:pt x="1135" y="2803"/>
                    </a:cubicBezTo>
                    <a:cubicBezTo>
                      <a:pt x="1226" y="2537"/>
                      <a:pt x="1402" y="2278"/>
                      <a:pt x="1661" y="2187"/>
                    </a:cubicBezTo>
                    <a:lnTo>
                      <a:pt x="1619" y="2145"/>
                    </a:lnTo>
                    <a:lnTo>
                      <a:pt x="1661" y="2103"/>
                    </a:lnTo>
                    <a:lnTo>
                      <a:pt x="1577" y="2103"/>
                    </a:lnTo>
                    <a:cubicBezTo>
                      <a:pt x="1577" y="2103"/>
                      <a:pt x="1577" y="2103"/>
                      <a:pt x="1577" y="2103"/>
                    </a:cubicBezTo>
                    <a:lnTo>
                      <a:pt x="1577" y="2103"/>
                    </a:lnTo>
                    <a:cubicBezTo>
                      <a:pt x="1401" y="2278"/>
                      <a:pt x="1135" y="2453"/>
                      <a:pt x="876" y="2537"/>
                    </a:cubicBezTo>
                    <a:cubicBezTo>
                      <a:pt x="788" y="2583"/>
                      <a:pt x="678" y="2626"/>
                      <a:pt x="568" y="2626"/>
                    </a:cubicBezTo>
                    <a:cubicBezTo>
                      <a:pt x="457" y="2626"/>
                      <a:pt x="347" y="2583"/>
                      <a:pt x="259" y="2453"/>
                    </a:cubicBezTo>
                    <a:cubicBezTo>
                      <a:pt x="84" y="2362"/>
                      <a:pt x="84" y="2187"/>
                      <a:pt x="84" y="2103"/>
                    </a:cubicBezTo>
                    <a:cubicBezTo>
                      <a:pt x="0" y="1927"/>
                      <a:pt x="0" y="1752"/>
                      <a:pt x="84" y="1661"/>
                    </a:cubicBezTo>
                    <a:cubicBezTo>
                      <a:pt x="175" y="1402"/>
                      <a:pt x="435" y="1402"/>
                      <a:pt x="701" y="1402"/>
                    </a:cubicBezTo>
                    <a:cubicBezTo>
                      <a:pt x="636" y="1368"/>
                      <a:pt x="559" y="1347"/>
                      <a:pt x="479" y="1347"/>
                    </a:cubicBezTo>
                    <a:cubicBezTo>
                      <a:pt x="342" y="1347"/>
                      <a:pt x="195" y="1409"/>
                      <a:pt x="84" y="1577"/>
                    </a:cubicBezTo>
                    <a:cubicBezTo>
                      <a:pt x="0" y="1661"/>
                      <a:pt x="0" y="1836"/>
                      <a:pt x="0" y="1927"/>
                    </a:cubicBezTo>
                    <a:cubicBezTo>
                      <a:pt x="0" y="2103"/>
                      <a:pt x="0" y="2278"/>
                      <a:pt x="84" y="2453"/>
                    </a:cubicBezTo>
                    <a:cubicBezTo>
                      <a:pt x="175" y="2537"/>
                      <a:pt x="259" y="2628"/>
                      <a:pt x="435" y="2628"/>
                    </a:cubicBezTo>
                    <a:cubicBezTo>
                      <a:pt x="465" y="2656"/>
                      <a:pt x="505" y="2665"/>
                      <a:pt x="547" y="2665"/>
                    </a:cubicBezTo>
                    <a:cubicBezTo>
                      <a:pt x="632" y="2665"/>
                      <a:pt x="729" y="2628"/>
                      <a:pt x="785" y="2628"/>
                    </a:cubicBezTo>
                    <a:cubicBezTo>
                      <a:pt x="981" y="2561"/>
                      <a:pt x="1173" y="2448"/>
                      <a:pt x="1367" y="2324"/>
                    </a:cubicBezTo>
                    <a:lnTo>
                      <a:pt x="1367" y="2324"/>
                    </a:lnTo>
                    <a:cubicBezTo>
                      <a:pt x="1272" y="2435"/>
                      <a:pt x="1189" y="2559"/>
                      <a:pt x="1135" y="2712"/>
                    </a:cubicBezTo>
                    <a:cubicBezTo>
                      <a:pt x="1051" y="2887"/>
                      <a:pt x="1051" y="3154"/>
                      <a:pt x="1135" y="3413"/>
                    </a:cubicBezTo>
                    <a:cubicBezTo>
                      <a:pt x="1311" y="3504"/>
                      <a:pt x="1402" y="3588"/>
                      <a:pt x="1577" y="3679"/>
                    </a:cubicBezTo>
                    <a:lnTo>
                      <a:pt x="1927" y="3679"/>
                    </a:lnTo>
                    <a:cubicBezTo>
                      <a:pt x="2102" y="3588"/>
                      <a:pt x="2186" y="3413"/>
                      <a:pt x="2278" y="3154"/>
                    </a:cubicBezTo>
                    <a:cubicBezTo>
                      <a:pt x="2340" y="3023"/>
                      <a:pt x="2356" y="2797"/>
                      <a:pt x="2326" y="2579"/>
                    </a:cubicBezTo>
                    <a:lnTo>
                      <a:pt x="2326" y="2579"/>
                    </a:lnTo>
                    <a:cubicBezTo>
                      <a:pt x="2421" y="2796"/>
                      <a:pt x="2580" y="3007"/>
                      <a:pt x="2803" y="3154"/>
                    </a:cubicBezTo>
                    <a:cubicBezTo>
                      <a:pt x="2887" y="3238"/>
                      <a:pt x="3062" y="3329"/>
                      <a:pt x="3153" y="3329"/>
                    </a:cubicBezTo>
                    <a:cubicBezTo>
                      <a:pt x="3329" y="3329"/>
                      <a:pt x="3504" y="3238"/>
                      <a:pt x="3588" y="3154"/>
                    </a:cubicBezTo>
                    <a:cubicBezTo>
                      <a:pt x="3679" y="3063"/>
                      <a:pt x="3763" y="2887"/>
                      <a:pt x="3763" y="2803"/>
                    </a:cubicBezTo>
                    <a:cubicBezTo>
                      <a:pt x="3854" y="2712"/>
                      <a:pt x="3763" y="2537"/>
                      <a:pt x="3763" y="2453"/>
                    </a:cubicBezTo>
                    <a:cubicBezTo>
                      <a:pt x="3679" y="2187"/>
                      <a:pt x="3413" y="2011"/>
                      <a:pt x="3238" y="1927"/>
                    </a:cubicBezTo>
                    <a:cubicBezTo>
                      <a:pt x="3044" y="1859"/>
                      <a:pt x="2847" y="1745"/>
                      <a:pt x="2652" y="1729"/>
                    </a:cubicBezTo>
                    <a:lnTo>
                      <a:pt x="2652" y="1729"/>
                    </a:lnTo>
                    <a:cubicBezTo>
                      <a:pt x="2868" y="1691"/>
                      <a:pt x="3055" y="1609"/>
                      <a:pt x="3238" y="1486"/>
                    </a:cubicBezTo>
                    <a:cubicBezTo>
                      <a:pt x="3504" y="1311"/>
                      <a:pt x="3679" y="1135"/>
                      <a:pt x="3679" y="785"/>
                    </a:cubicBezTo>
                    <a:cubicBezTo>
                      <a:pt x="3679" y="771"/>
                      <a:pt x="3679" y="757"/>
                      <a:pt x="3679" y="7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7"/>
              <p:cNvSpPr/>
              <p:nvPr/>
            </p:nvSpPr>
            <p:spPr>
              <a:xfrm rot="10800000">
                <a:off x="8539031" y="471140"/>
                <a:ext cx="105635" cy="83999"/>
              </a:xfrm>
              <a:custGeom>
                <a:rect b="b" l="l" r="r" t="t"/>
                <a:pathLst>
                  <a:path extrusionOk="0" h="1254" w="1577">
                    <a:moveTo>
                      <a:pt x="673" y="1"/>
                    </a:moveTo>
                    <a:cubicBezTo>
                      <a:pt x="650" y="1"/>
                      <a:pt x="628" y="15"/>
                      <a:pt x="610" y="50"/>
                    </a:cubicBezTo>
                    <a:lnTo>
                      <a:pt x="610" y="309"/>
                    </a:lnTo>
                    <a:lnTo>
                      <a:pt x="610" y="400"/>
                    </a:lnTo>
                    <a:cubicBezTo>
                      <a:pt x="526" y="575"/>
                      <a:pt x="351" y="575"/>
                      <a:pt x="260" y="575"/>
                    </a:cubicBezTo>
                    <a:cubicBezTo>
                      <a:pt x="175" y="659"/>
                      <a:pt x="0" y="659"/>
                      <a:pt x="0" y="750"/>
                    </a:cubicBezTo>
                    <a:cubicBezTo>
                      <a:pt x="0" y="834"/>
                      <a:pt x="175" y="834"/>
                      <a:pt x="175" y="834"/>
                    </a:cubicBezTo>
                    <a:cubicBezTo>
                      <a:pt x="292" y="834"/>
                      <a:pt x="409" y="797"/>
                      <a:pt x="499" y="797"/>
                    </a:cubicBezTo>
                    <a:cubicBezTo>
                      <a:pt x="544" y="797"/>
                      <a:pt x="582" y="806"/>
                      <a:pt x="610" y="834"/>
                    </a:cubicBezTo>
                    <a:lnTo>
                      <a:pt x="701" y="834"/>
                    </a:lnTo>
                    <a:cubicBezTo>
                      <a:pt x="610" y="926"/>
                      <a:pt x="526" y="1010"/>
                      <a:pt x="526" y="1185"/>
                    </a:cubicBezTo>
                    <a:cubicBezTo>
                      <a:pt x="526" y="1230"/>
                      <a:pt x="547" y="1253"/>
                      <a:pt x="579" y="1253"/>
                    </a:cubicBezTo>
                    <a:cubicBezTo>
                      <a:pt x="612" y="1253"/>
                      <a:pt x="655" y="1230"/>
                      <a:pt x="701" y="1185"/>
                    </a:cubicBezTo>
                    <a:cubicBezTo>
                      <a:pt x="701" y="1185"/>
                      <a:pt x="785" y="1101"/>
                      <a:pt x="785" y="1010"/>
                    </a:cubicBezTo>
                    <a:cubicBezTo>
                      <a:pt x="849" y="950"/>
                      <a:pt x="910" y="888"/>
                      <a:pt x="972" y="888"/>
                    </a:cubicBezTo>
                    <a:cubicBezTo>
                      <a:pt x="998" y="888"/>
                      <a:pt x="1024" y="899"/>
                      <a:pt x="1051" y="926"/>
                    </a:cubicBezTo>
                    <a:cubicBezTo>
                      <a:pt x="1135" y="926"/>
                      <a:pt x="1227" y="1101"/>
                      <a:pt x="1402" y="1101"/>
                    </a:cubicBezTo>
                    <a:cubicBezTo>
                      <a:pt x="1577" y="1101"/>
                      <a:pt x="1486" y="834"/>
                      <a:pt x="1402" y="750"/>
                    </a:cubicBezTo>
                    <a:cubicBezTo>
                      <a:pt x="1311" y="750"/>
                      <a:pt x="1227" y="659"/>
                      <a:pt x="1227" y="575"/>
                    </a:cubicBezTo>
                    <a:cubicBezTo>
                      <a:pt x="1227" y="484"/>
                      <a:pt x="1311" y="400"/>
                      <a:pt x="1402" y="309"/>
                    </a:cubicBezTo>
                    <a:lnTo>
                      <a:pt x="1577" y="134"/>
                    </a:lnTo>
                    <a:cubicBezTo>
                      <a:pt x="1577" y="50"/>
                      <a:pt x="1486" y="50"/>
                      <a:pt x="1402" y="50"/>
                    </a:cubicBezTo>
                    <a:cubicBezTo>
                      <a:pt x="1402" y="134"/>
                      <a:pt x="1402" y="134"/>
                      <a:pt x="1311" y="134"/>
                    </a:cubicBezTo>
                    <a:cubicBezTo>
                      <a:pt x="1243" y="134"/>
                      <a:pt x="1170" y="248"/>
                      <a:pt x="1053" y="248"/>
                    </a:cubicBezTo>
                    <a:cubicBezTo>
                      <a:pt x="1025" y="248"/>
                      <a:pt x="994" y="241"/>
                      <a:pt x="960" y="225"/>
                    </a:cubicBezTo>
                    <a:cubicBezTo>
                      <a:pt x="893" y="225"/>
                      <a:pt x="767" y="1"/>
                      <a:pt x="6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7"/>
              <p:cNvSpPr/>
              <p:nvPr/>
            </p:nvSpPr>
            <p:spPr>
              <a:xfrm rot="10800000">
                <a:off x="8515518" y="487484"/>
                <a:ext cx="64841" cy="29138"/>
              </a:xfrm>
              <a:custGeom>
                <a:rect b="b" l="l" r="r" t="t"/>
                <a:pathLst>
                  <a:path extrusionOk="0" h="435" w="968">
                    <a:moveTo>
                      <a:pt x="0" y="0"/>
                    </a:moveTo>
                    <a:lnTo>
                      <a:pt x="0" y="84"/>
                    </a:lnTo>
                    <a:cubicBezTo>
                      <a:pt x="91" y="175"/>
                      <a:pt x="267" y="259"/>
                      <a:pt x="442" y="351"/>
                    </a:cubicBezTo>
                    <a:cubicBezTo>
                      <a:pt x="267" y="259"/>
                      <a:pt x="175" y="175"/>
                      <a:pt x="0" y="0"/>
                    </a:cubicBezTo>
                    <a:close/>
                    <a:moveTo>
                      <a:pt x="442" y="351"/>
                    </a:moveTo>
                    <a:cubicBezTo>
                      <a:pt x="617" y="351"/>
                      <a:pt x="701" y="435"/>
                      <a:pt x="876" y="435"/>
                    </a:cubicBezTo>
                    <a:lnTo>
                      <a:pt x="967" y="435"/>
                    </a:lnTo>
                    <a:lnTo>
                      <a:pt x="967" y="35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7"/>
              <p:cNvSpPr/>
              <p:nvPr/>
            </p:nvSpPr>
            <p:spPr>
              <a:xfrm rot="10800000">
                <a:off x="8521614" y="512939"/>
                <a:ext cx="52650" cy="9780"/>
              </a:xfrm>
              <a:custGeom>
                <a:rect b="b" l="l" r="r" t="t"/>
                <a:pathLst>
                  <a:path extrusionOk="0" h="146" w="786">
                    <a:moveTo>
                      <a:pt x="701" y="0"/>
                    </a:moveTo>
                    <a:cubicBezTo>
                      <a:pt x="577" y="65"/>
                      <a:pt x="407" y="126"/>
                      <a:pt x="226" y="126"/>
                    </a:cubicBezTo>
                    <a:cubicBezTo>
                      <a:pt x="152" y="126"/>
                      <a:pt x="76" y="116"/>
                      <a:pt x="0" y="91"/>
                    </a:cubicBezTo>
                    <a:lnTo>
                      <a:pt x="0" y="91"/>
                    </a:lnTo>
                    <a:cubicBezTo>
                      <a:pt x="107" y="126"/>
                      <a:pt x="214" y="146"/>
                      <a:pt x="321" y="146"/>
                    </a:cubicBezTo>
                    <a:cubicBezTo>
                      <a:pt x="476" y="146"/>
                      <a:pt x="632" y="104"/>
                      <a:pt x="7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7"/>
              <p:cNvSpPr/>
              <p:nvPr/>
            </p:nvSpPr>
            <p:spPr>
              <a:xfrm rot="10800000">
                <a:off x="8556848" y="516556"/>
                <a:ext cx="23512" cy="29674"/>
              </a:xfrm>
              <a:custGeom>
                <a:rect b="b" l="l" r="r" t="t"/>
                <a:pathLst>
                  <a:path extrusionOk="0" h="443" w="351">
                    <a:moveTo>
                      <a:pt x="351" y="1"/>
                    </a:moveTo>
                    <a:lnTo>
                      <a:pt x="351" y="1"/>
                    </a:lnTo>
                    <a:cubicBezTo>
                      <a:pt x="267" y="176"/>
                      <a:pt x="175" y="351"/>
                      <a:pt x="0" y="442"/>
                    </a:cubicBezTo>
                    <a:cubicBezTo>
                      <a:pt x="175" y="351"/>
                      <a:pt x="351" y="176"/>
                      <a:pt x="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7"/>
              <p:cNvSpPr/>
              <p:nvPr/>
            </p:nvSpPr>
            <p:spPr>
              <a:xfrm rot="10800000">
                <a:off x="8585920" y="516556"/>
                <a:ext cx="29674" cy="11856"/>
              </a:xfrm>
              <a:custGeom>
                <a:rect b="b" l="l" r="r" t="t"/>
                <a:pathLst>
                  <a:path extrusionOk="0" h="177" w="443">
                    <a:moveTo>
                      <a:pt x="1" y="1"/>
                    </a:moveTo>
                    <a:cubicBezTo>
                      <a:pt x="176" y="176"/>
                      <a:pt x="351" y="176"/>
                      <a:pt x="442" y="176"/>
                    </a:cubicBezTo>
                    <a:cubicBezTo>
                      <a:pt x="351" y="176"/>
                      <a:pt x="176" y="85"/>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7"/>
              <p:cNvSpPr/>
              <p:nvPr/>
            </p:nvSpPr>
            <p:spPr>
              <a:xfrm rot="10800000">
                <a:off x="8574197" y="440528"/>
                <a:ext cx="23579" cy="64373"/>
              </a:xfrm>
              <a:custGeom>
                <a:rect b="b" l="l" r="r" t="t"/>
                <a:pathLst>
                  <a:path extrusionOk="0" h="961" w="352">
                    <a:moveTo>
                      <a:pt x="260" y="0"/>
                    </a:moveTo>
                    <a:lnTo>
                      <a:pt x="260" y="176"/>
                    </a:lnTo>
                    <a:lnTo>
                      <a:pt x="260" y="351"/>
                    </a:lnTo>
                    <a:cubicBezTo>
                      <a:pt x="260" y="525"/>
                      <a:pt x="177" y="700"/>
                      <a:pt x="86" y="874"/>
                    </a:cubicBezTo>
                    <a:lnTo>
                      <a:pt x="86" y="874"/>
                    </a:lnTo>
                    <a:cubicBezTo>
                      <a:pt x="177" y="700"/>
                      <a:pt x="260" y="525"/>
                      <a:pt x="260" y="435"/>
                    </a:cubicBezTo>
                    <a:cubicBezTo>
                      <a:pt x="260" y="351"/>
                      <a:pt x="351" y="260"/>
                      <a:pt x="351" y="176"/>
                    </a:cubicBezTo>
                    <a:cubicBezTo>
                      <a:pt x="351" y="84"/>
                      <a:pt x="260" y="84"/>
                      <a:pt x="260" y="0"/>
                    </a:cubicBezTo>
                    <a:close/>
                    <a:moveTo>
                      <a:pt x="1" y="876"/>
                    </a:moveTo>
                    <a:cubicBezTo>
                      <a:pt x="1" y="960"/>
                      <a:pt x="85" y="960"/>
                      <a:pt x="85" y="960"/>
                    </a:cubicBezTo>
                    <a:lnTo>
                      <a:pt x="85" y="8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7"/>
              <p:cNvSpPr/>
              <p:nvPr/>
            </p:nvSpPr>
            <p:spPr>
              <a:xfrm rot="10800000">
                <a:off x="8585920" y="487484"/>
                <a:ext cx="41397" cy="23512"/>
              </a:xfrm>
              <a:custGeom>
                <a:rect b="b" l="l" r="r" t="t"/>
                <a:pathLst>
                  <a:path extrusionOk="0" h="351" w="618">
                    <a:moveTo>
                      <a:pt x="1" y="267"/>
                    </a:moveTo>
                    <a:lnTo>
                      <a:pt x="1" y="351"/>
                    </a:lnTo>
                    <a:lnTo>
                      <a:pt x="92" y="351"/>
                    </a:lnTo>
                    <a:lnTo>
                      <a:pt x="92" y="267"/>
                    </a:lnTo>
                    <a:close/>
                    <a:moveTo>
                      <a:pt x="617" y="0"/>
                    </a:moveTo>
                    <a:cubicBezTo>
                      <a:pt x="442" y="175"/>
                      <a:pt x="267" y="267"/>
                      <a:pt x="92" y="351"/>
                    </a:cubicBezTo>
                    <a:cubicBezTo>
                      <a:pt x="267" y="351"/>
                      <a:pt x="442" y="176"/>
                      <a:pt x="6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7"/>
              <p:cNvSpPr/>
              <p:nvPr/>
            </p:nvSpPr>
            <p:spPr>
              <a:xfrm rot="10800000">
                <a:off x="8556848" y="464039"/>
                <a:ext cx="21502" cy="43607"/>
              </a:xfrm>
              <a:custGeom>
                <a:rect b="b" l="l" r="r" t="t"/>
                <a:pathLst>
                  <a:path extrusionOk="0" h="651" w="321">
                    <a:moveTo>
                      <a:pt x="41" y="1"/>
                    </a:moveTo>
                    <a:cubicBezTo>
                      <a:pt x="21" y="1"/>
                      <a:pt x="1" y="41"/>
                      <a:pt x="61" y="41"/>
                    </a:cubicBezTo>
                    <a:cubicBezTo>
                      <a:pt x="61" y="11"/>
                      <a:pt x="51" y="1"/>
                      <a:pt x="41" y="1"/>
                    </a:cubicBezTo>
                    <a:close/>
                    <a:moveTo>
                      <a:pt x="61" y="41"/>
                    </a:moveTo>
                    <a:cubicBezTo>
                      <a:pt x="145" y="125"/>
                      <a:pt x="237" y="392"/>
                      <a:pt x="237" y="567"/>
                    </a:cubicBezTo>
                    <a:cubicBezTo>
                      <a:pt x="237" y="392"/>
                      <a:pt x="237" y="125"/>
                      <a:pt x="61" y="41"/>
                    </a:cubicBezTo>
                    <a:close/>
                    <a:moveTo>
                      <a:pt x="237" y="567"/>
                    </a:moveTo>
                    <a:lnTo>
                      <a:pt x="237" y="651"/>
                    </a:lnTo>
                    <a:lnTo>
                      <a:pt x="321" y="651"/>
                    </a:lnTo>
                    <a:lnTo>
                      <a:pt x="321" y="56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7"/>
              <p:cNvSpPr/>
              <p:nvPr/>
            </p:nvSpPr>
            <p:spPr>
              <a:xfrm rot="10800000">
                <a:off x="8585920" y="469666"/>
                <a:ext cx="11856" cy="35234"/>
              </a:xfrm>
              <a:custGeom>
                <a:rect b="b" l="l" r="r" t="t"/>
                <a:pathLst>
                  <a:path extrusionOk="0" h="526" w="177">
                    <a:moveTo>
                      <a:pt x="176" y="0"/>
                    </a:moveTo>
                    <a:cubicBezTo>
                      <a:pt x="176" y="84"/>
                      <a:pt x="176" y="176"/>
                      <a:pt x="85" y="260"/>
                    </a:cubicBezTo>
                    <a:cubicBezTo>
                      <a:pt x="85" y="351"/>
                      <a:pt x="1" y="435"/>
                      <a:pt x="1" y="526"/>
                    </a:cubicBezTo>
                    <a:cubicBezTo>
                      <a:pt x="85" y="435"/>
                      <a:pt x="85" y="351"/>
                      <a:pt x="176" y="260"/>
                    </a:cubicBezTo>
                    <a:lnTo>
                      <a:pt x="1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7"/>
              <p:cNvSpPr/>
              <p:nvPr/>
            </p:nvSpPr>
            <p:spPr>
              <a:xfrm rot="10800000">
                <a:off x="8580293" y="522652"/>
                <a:ext cx="17416" cy="17483"/>
              </a:xfrm>
              <a:custGeom>
                <a:rect b="b" l="l" r="r" t="t"/>
                <a:pathLst>
                  <a:path extrusionOk="0" h="261" w="260">
                    <a:moveTo>
                      <a:pt x="0" y="1"/>
                    </a:moveTo>
                    <a:cubicBezTo>
                      <a:pt x="84" y="85"/>
                      <a:pt x="84" y="176"/>
                      <a:pt x="175" y="260"/>
                    </a:cubicBezTo>
                    <a:lnTo>
                      <a:pt x="259" y="26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7"/>
              <p:cNvSpPr/>
              <p:nvPr/>
            </p:nvSpPr>
            <p:spPr>
              <a:xfrm rot="10800000">
                <a:off x="8562475" y="522652"/>
                <a:ext cx="17885" cy="29205"/>
              </a:xfrm>
              <a:custGeom>
                <a:rect b="b" l="l" r="r" t="t"/>
                <a:pathLst>
                  <a:path extrusionOk="0" h="436" w="267">
                    <a:moveTo>
                      <a:pt x="175" y="1"/>
                    </a:moveTo>
                    <a:lnTo>
                      <a:pt x="175" y="85"/>
                    </a:lnTo>
                    <a:cubicBezTo>
                      <a:pt x="175" y="176"/>
                      <a:pt x="91" y="351"/>
                      <a:pt x="0" y="435"/>
                    </a:cubicBezTo>
                    <a:cubicBezTo>
                      <a:pt x="175" y="351"/>
                      <a:pt x="267" y="260"/>
                      <a:pt x="267" y="85"/>
                    </a:cubicBezTo>
                    <a:lnTo>
                      <a:pt x="2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7"/>
              <p:cNvSpPr/>
              <p:nvPr/>
            </p:nvSpPr>
            <p:spPr>
              <a:xfrm rot="10800000">
                <a:off x="8592016" y="508384"/>
                <a:ext cx="35301" cy="8239"/>
              </a:xfrm>
              <a:custGeom>
                <a:rect b="b" l="l" r="r" t="t"/>
                <a:pathLst>
                  <a:path extrusionOk="0" h="123" w="527">
                    <a:moveTo>
                      <a:pt x="1" y="0"/>
                    </a:moveTo>
                    <a:lnTo>
                      <a:pt x="1" y="0"/>
                    </a:lnTo>
                    <a:cubicBezTo>
                      <a:pt x="124" y="59"/>
                      <a:pt x="247" y="122"/>
                      <a:pt x="371" y="122"/>
                    </a:cubicBezTo>
                    <a:cubicBezTo>
                      <a:pt x="423" y="122"/>
                      <a:pt x="474" y="111"/>
                      <a:pt x="526" y="84"/>
                    </a:cubicBezTo>
                    <a:cubicBezTo>
                      <a:pt x="351" y="84"/>
                      <a:pt x="176" y="8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47"/>
            <p:cNvGrpSpPr/>
            <p:nvPr/>
          </p:nvGrpSpPr>
          <p:grpSpPr>
            <a:xfrm>
              <a:off x="4282280" y="2667142"/>
              <a:ext cx="152659" cy="219779"/>
              <a:chOff x="8404255" y="690117"/>
              <a:chExt cx="152659" cy="219779"/>
            </a:xfrm>
          </p:grpSpPr>
          <p:sp>
            <p:nvSpPr>
              <p:cNvPr id="1801" name="Google Shape;1801;p47"/>
              <p:cNvSpPr/>
              <p:nvPr/>
            </p:nvSpPr>
            <p:spPr>
              <a:xfrm rot="10800000">
                <a:off x="8427767" y="774720"/>
                <a:ext cx="99540" cy="134841"/>
              </a:xfrm>
              <a:custGeom>
                <a:rect b="b" l="l" r="r" t="t"/>
                <a:pathLst>
                  <a:path extrusionOk="0" h="2013" w="1486">
                    <a:moveTo>
                      <a:pt x="1225" y="1"/>
                    </a:moveTo>
                    <a:cubicBezTo>
                      <a:pt x="969" y="1"/>
                      <a:pt x="570" y="279"/>
                      <a:pt x="435" y="344"/>
                    </a:cubicBezTo>
                    <a:cubicBezTo>
                      <a:pt x="259" y="519"/>
                      <a:pt x="84" y="786"/>
                      <a:pt x="0" y="1045"/>
                    </a:cubicBezTo>
                    <a:cubicBezTo>
                      <a:pt x="0" y="1395"/>
                      <a:pt x="175" y="1921"/>
                      <a:pt x="610" y="2012"/>
                    </a:cubicBezTo>
                    <a:lnTo>
                      <a:pt x="1135" y="1220"/>
                    </a:lnTo>
                    <a:cubicBezTo>
                      <a:pt x="1226" y="1045"/>
                      <a:pt x="1310" y="870"/>
                      <a:pt x="1402" y="611"/>
                    </a:cubicBezTo>
                    <a:cubicBezTo>
                      <a:pt x="1402" y="519"/>
                      <a:pt x="1486" y="260"/>
                      <a:pt x="1402" y="85"/>
                    </a:cubicBezTo>
                    <a:cubicBezTo>
                      <a:pt x="1362" y="25"/>
                      <a:pt x="1299" y="1"/>
                      <a:pt x="12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7"/>
              <p:cNvSpPr/>
              <p:nvPr/>
            </p:nvSpPr>
            <p:spPr>
              <a:xfrm rot="10800000">
                <a:off x="8427767" y="774720"/>
                <a:ext cx="102621" cy="135176"/>
              </a:xfrm>
              <a:custGeom>
                <a:rect b="b" l="l" r="r" t="t"/>
                <a:pathLst>
                  <a:path extrusionOk="0" h="2018" w="1532">
                    <a:moveTo>
                      <a:pt x="308" y="523"/>
                    </a:moveTo>
                    <a:cubicBezTo>
                      <a:pt x="307" y="524"/>
                      <a:pt x="306" y="524"/>
                      <a:pt x="305" y="524"/>
                    </a:cubicBezTo>
                    <a:cubicBezTo>
                      <a:pt x="303" y="527"/>
                      <a:pt x="302" y="530"/>
                      <a:pt x="300" y="532"/>
                    </a:cubicBezTo>
                    <a:lnTo>
                      <a:pt x="300" y="532"/>
                    </a:lnTo>
                    <a:cubicBezTo>
                      <a:pt x="302" y="529"/>
                      <a:pt x="305" y="526"/>
                      <a:pt x="308" y="523"/>
                    </a:cubicBezTo>
                    <a:close/>
                    <a:moveTo>
                      <a:pt x="300" y="532"/>
                    </a:moveTo>
                    <a:cubicBezTo>
                      <a:pt x="111" y="741"/>
                      <a:pt x="0" y="1005"/>
                      <a:pt x="46" y="1316"/>
                    </a:cubicBezTo>
                    <a:cubicBezTo>
                      <a:pt x="125" y="1644"/>
                      <a:pt x="283" y="1891"/>
                      <a:pt x="589" y="1997"/>
                    </a:cubicBezTo>
                    <a:lnTo>
                      <a:pt x="589" y="1997"/>
                    </a:lnTo>
                    <a:cubicBezTo>
                      <a:pt x="643" y="1926"/>
                      <a:pt x="572" y="1926"/>
                      <a:pt x="572" y="1926"/>
                    </a:cubicBezTo>
                    <a:lnTo>
                      <a:pt x="481" y="1926"/>
                    </a:lnTo>
                    <a:cubicBezTo>
                      <a:pt x="396" y="1842"/>
                      <a:pt x="305" y="1842"/>
                      <a:pt x="305" y="1751"/>
                    </a:cubicBezTo>
                    <a:cubicBezTo>
                      <a:pt x="48" y="1403"/>
                      <a:pt x="46" y="883"/>
                      <a:pt x="300" y="532"/>
                    </a:cubicBezTo>
                    <a:close/>
                    <a:moveTo>
                      <a:pt x="1293" y="1"/>
                    </a:moveTo>
                    <a:cubicBezTo>
                      <a:pt x="1204" y="1"/>
                      <a:pt x="1094" y="44"/>
                      <a:pt x="1006" y="90"/>
                    </a:cubicBezTo>
                    <a:cubicBezTo>
                      <a:pt x="749" y="176"/>
                      <a:pt x="493" y="323"/>
                      <a:pt x="308" y="523"/>
                    </a:cubicBezTo>
                    <a:lnTo>
                      <a:pt x="308" y="523"/>
                    </a:lnTo>
                    <a:cubicBezTo>
                      <a:pt x="481" y="439"/>
                      <a:pt x="573" y="349"/>
                      <a:pt x="747" y="265"/>
                    </a:cubicBezTo>
                    <a:cubicBezTo>
                      <a:pt x="831" y="174"/>
                      <a:pt x="1006" y="90"/>
                      <a:pt x="1181" y="90"/>
                    </a:cubicBezTo>
                    <a:cubicBezTo>
                      <a:pt x="1181" y="90"/>
                      <a:pt x="1222" y="50"/>
                      <a:pt x="1274" y="50"/>
                    </a:cubicBezTo>
                    <a:cubicBezTo>
                      <a:pt x="1300" y="50"/>
                      <a:pt x="1328" y="60"/>
                      <a:pt x="1356" y="90"/>
                    </a:cubicBezTo>
                    <a:cubicBezTo>
                      <a:pt x="1448" y="174"/>
                      <a:pt x="1448" y="349"/>
                      <a:pt x="1448" y="440"/>
                    </a:cubicBezTo>
                    <a:cubicBezTo>
                      <a:pt x="1356" y="700"/>
                      <a:pt x="1272" y="966"/>
                      <a:pt x="1097" y="1225"/>
                    </a:cubicBezTo>
                    <a:cubicBezTo>
                      <a:pt x="1006" y="1400"/>
                      <a:pt x="922" y="1576"/>
                      <a:pt x="747" y="1751"/>
                    </a:cubicBezTo>
                    <a:lnTo>
                      <a:pt x="656" y="1926"/>
                    </a:lnTo>
                    <a:lnTo>
                      <a:pt x="590" y="1997"/>
                    </a:lnTo>
                    <a:lnTo>
                      <a:pt x="590" y="1997"/>
                    </a:lnTo>
                    <a:cubicBezTo>
                      <a:pt x="590" y="1997"/>
                      <a:pt x="589" y="1997"/>
                      <a:pt x="589" y="1997"/>
                    </a:cubicBezTo>
                    <a:lnTo>
                      <a:pt x="589" y="1997"/>
                    </a:lnTo>
                    <a:cubicBezTo>
                      <a:pt x="584" y="2003"/>
                      <a:pt x="578" y="2010"/>
                      <a:pt x="572" y="2017"/>
                    </a:cubicBezTo>
                    <a:lnTo>
                      <a:pt x="590" y="1997"/>
                    </a:lnTo>
                    <a:lnTo>
                      <a:pt x="590" y="1997"/>
                    </a:lnTo>
                    <a:cubicBezTo>
                      <a:pt x="611" y="2005"/>
                      <a:pt x="633" y="2011"/>
                      <a:pt x="656" y="2017"/>
                    </a:cubicBezTo>
                    <a:lnTo>
                      <a:pt x="1181" y="1225"/>
                    </a:lnTo>
                    <a:lnTo>
                      <a:pt x="1448" y="700"/>
                    </a:lnTo>
                    <a:cubicBezTo>
                      <a:pt x="1448" y="524"/>
                      <a:pt x="1532" y="349"/>
                      <a:pt x="1448" y="174"/>
                    </a:cubicBezTo>
                    <a:cubicBezTo>
                      <a:pt x="1448" y="44"/>
                      <a:pt x="1381" y="1"/>
                      <a:pt x="1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7"/>
              <p:cNvSpPr/>
              <p:nvPr/>
            </p:nvSpPr>
            <p:spPr>
              <a:xfrm rot="10800000">
                <a:off x="8404255" y="774720"/>
                <a:ext cx="111329" cy="105702"/>
              </a:xfrm>
              <a:custGeom>
                <a:rect b="b" l="l" r="r" t="t"/>
                <a:pathLst>
                  <a:path extrusionOk="0" h="1578" w="1662">
                    <a:moveTo>
                      <a:pt x="1577" y="0"/>
                    </a:moveTo>
                    <a:cubicBezTo>
                      <a:pt x="1227" y="84"/>
                      <a:pt x="785" y="176"/>
                      <a:pt x="526" y="526"/>
                    </a:cubicBezTo>
                    <a:cubicBezTo>
                      <a:pt x="351" y="701"/>
                      <a:pt x="0" y="1402"/>
                      <a:pt x="435" y="1577"/>
                    </a:cubicBezTo>
                    <a:lnTo>
                      <a:pt x="526" y="1577"/>
                    </a:lnTo>
                    <a:cubicBezTo>
                      <a:pt x="876" y="1577"/>
                      <a:pt x="1135" y="1227"/>
                      <a:pt x="1311" y="960"/>
                    </a:cubicBezTo>
                    <a:cubicBezTo>
                      <a:pt x="1402" y="876"/>
                      <a:pt x="1661" y="0"/>
                      <a:pt x="15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7"/>
              <p:cNvSpPr/>
              <p:nvPr/>
            </p:nvSpPr>
            <p:spPr>
              <a:xfrm rot="10800000">
                <a:off x="8404255" y="774720"/>
                <a:ext cx="110525" cy="108449"/>
              </a:xfrm>
              <a:custGeom>
                <a:rect b="b" l="l" r="r" t="t"/>
                <a:pathLst>
                  <a:path extrusionOk="0" h="1619" w="1650">
                    <a:moveTo>
                      <a:pt x="1541" y="1"/>
                    </a:moveTo>
                    <a:cubicBezTo>
                      <a:pt x="1514" y="1"/>
                      <a:pt x="1474" y="41"/>
                      <a:pt x="1474" y="41"/>
                    </a:cubicBezTo>
                    <a:lnTo>
                      <a:pt x="1565" y="41"/>
                    </a:lnTo>
                    <a:cubicBezTo>
                      <a:pt x="1565" y="11"/>
                      <a:pt x="1555" y="1"/>
                      <a:pt x="1541" y="1"/>
                    </a:cubicBezTo>
                    <a:close/>
                    <a:moveTo>
                      <a:pt x="1390" y="41"/>
                    </a:moveTo>
                    <a:cubicBezTo>
                      <a:pt x="1390" y="47"/>
                      <a:pt x="1389" y="52"/>
                      <a:pt x="1389" y="57"/>
                    </a:cubicBezTo>
                    <a:lnTo>
                      <a:pt x="1389" y="57"/>
                    </a:lnTo>
                    <a:cubicBezTo>
                      <a:pt x="1421" y="48"/>
                      <a:pt x="1451" y="41"/>
                      <a:pt x="1474" y="41"/>
                    </a:cubicBezTo>
                    <a:close/>
                    <a:moveTo>
                      <a:pt x="1389" y="57"/>
                    </a:moveTo>
                    <a:lnTo>
                      <a:pt x="1389" y="57"/>
                    </a:lnTo>
                    <a:cubicBezTo>
                      <a:pt x="1301" y="81"/>
                      <a:pt x="1190" y="125"/>
                      <a:pt x="1123" y="125"/>
                    </a:cubicBezTo>
                    <a:cubicBezTo>
                      <a:pt x="961" y="210"/>
                      <a:pt x="727" y="288"/>
                      <a:pt x="621" y="438"/>
                    </a:cubicBezTo>
                    <a:lnTo>
                      <a:pt x="621" y="438"/>
                    </a:lnTo>
                    <a:cubicBezTo>
                      <a:pt x="740" y="341"/>
                      <a:pt x="913" y="277"/>
                      <a:pt x="1039" y="217"/>
                    </a:cubicBezTo>
                    <a:cubicBezTo>
                      <a:pt x="1123" y="217"/>
                      <a:pt x="1215" y="125"/>
                      <a:pt x="1299" y="125"/>
                    </a:cubicBezTo>
                    <a:cubicBezTo>
                      <a:pt x="1299" y="125"/>
                      <a:pt x="1378" y="125"/>
                      <a:pt x="1389" y="57"/>
                    </a:cubicBezTo>
                    <a:close/>
                    <a:moveTo>
                      <a:pt x="621" y="438"/>
                    </a:moveTo>
                    <a:lnTo>
                      <a:pt x="621" y="438"/>
                    </a:lnTo>
                    <a:cubicBezTo>
                      <a:pt x="599" y="456"/>
                      <a:pt x="579" y="475"/>
                      <a:pt x="561" y="496"/>
                    </a:cubicBezTo>
                    <a:lnTo>
                      <a:pt x="561" y="496"/>
                    </a:lnTo>
                    <a:cubicBezTo>
                      <a:pt x="573" y="489"/>
                      <a:pt x="585" y="482"/>
                      <a:pt x="598" y="476"/>
                    </a:cubicBezTo>
                    <a:cubicBezTo>
                      <a:pt x="605" y="463"/>
                      <a:pt x="612" y="450"/>
                      <a:pt x="621" y="438"/>
                    </a:cubicBezTo>
                    <a:close/>
                    <a:moveTo>
                      <a:pt x="561" y="496"/>
                    </a:moveTo>
                    <a:cubicBezTo>
                      <a:pt x="411" y="580"/>
                      <a:pt x="339" y="664"/>
                      <a:pt x="339" y="826"/>
                    </a:cubicBezTo>
                    <a:cubicBezTo>
                      <a:pt x="423" y="742"/>
                      <a:pt x="423" y="651"/>
                      <a:pt x="514" y="567"/>
                    </a:cubicBezTo>
                    <a:cubicBezTo>
                      <a:pt x="526" y="541"/>
                      <a:pt x="542" y="518"/>
                      <a:pt x="561" y="496"/>
                    </a:cubicBezTo>
                    <a:close/>
                    <a:moveTo>
                      <a:pt x="1565" y="41"/>
                    </a:moveTo>
                    <a:lnTo>
                      <a:pt x="1565" y="125"/>
                    </a:lnTo>
                    <a:cubicBezTo>
                      <a:pt x="1565" y="217"/>
                      <a:pt x="1565" y="217"/>
                      <a:pt x="1474" y="301"/>
                    </a:cubicBezTo>
                    <a:cubicBezTo>
                      <a:pt x="1474" y="476"/>
                      <a:pt x="1390" y="742"/>
                      <a:pt x="1299" y="917"/>
                    </a:cubicBezTo>
                    <a:cubicBezTo>
                      <a:pt x="1299" y="1092"/>
                      <a:pt x="1123" y="1177"/>
                      <a:pt x="1039" y="1352"/>
                    </a:cubicBezTo>
                    <a:cubicBezTo>
                      <a:pt x="899" y="1425"/>
                      <a:pt x="699" y="1552"/>
                      <a:pt x="535" y="1552"/>
                    </a:cubicBezTo>
                    <a:cubicBezTo>
                      <a:pt x="495" y="1552"/>
                      <a:pt x="457" y="1545"/>
                      <a:pt x="423" y="1527"/>
                    </a:cubicBezTo>
                    <a:cubicBezTo>
                      <a:pt x="72" y="1443"/>
                      <a:pt x="248" y="1092"/>
                      <a:pt x="339" y="826"/>
                    </a:cubicBezTo>
                    <a:lnTo>
                      <a:pt x="339" y="826"/>
                    </a:lnTo>
                    <a:cubicBezTo>
                      <a:pt x="170" y="995"/>
                      <a:pt x="0" y="1491"/>
                      <a:pt x="380" y="1607"/>
                    </a:cubicBezTo>
                    <a:lnTo>
                      <a:pt x="380" y="1607"/>
                    </a:lnTo>
                    <a:cubicBezTo>
                      <a:pt x="390" y="1614"/>
                      <a:pt x="405" y="1618"/>
                      <a:pt x="423" y="1618"/>
                    </a:cubicBezTo>
                    <a:cubicBezTo>
                      <a:pt x="598" y="1618"/>
                      <a:pt x="773" y="1527"/>
                      <a:pt x="948" y="1443"/>
                    </a:cubicBezTo>
                    <a:cubicBezTo>
                      <a:pt x="1123" y="1352"/>
                      <a:pt x="1299" y="1177"/>
                      <a:pt x="1390" y="1001"/>
                    </a:cubicBezTo>
                    <a:cubicBezTo>
                      <a:pt x="1390" y="917"/>
                      <a:pt x="1390" y="826"/>
                      <a:pt x="1474" y="742"/>
                    </a:cubicBezTo>
                    <a:cubicBezTo>
                      <a:pt x="1474" y="567"/>
                      <a:pt x="1565" y="392"/>
                      <a:pt x="1565" y="301"/>
                    </a:cubicBezTo>
                    <a:cubicBezTo>
                      <a:pt x="1565" y="217"/>
                      <a:pt x="1649" y="125"/>
                      <a:pt x="1565" y="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7"/>
              <p:cNvSpPr/>
              <p:nvPr/>
            </p:nvSpPr>
            <p:spPr>
              <a:xfrm rot="10800000">
                <a:off x="8468562" y="690117"/>
                <a:ext cx="88353" cy="119903"/>
              </a:xfrm>
              <a:custGeom>
                <a:rect b="b" l="l" r="r" t="t"/>
                <a:pathLst>
                  <a:path extrusionOk="0" h="1790" w="1319">
                    <a:moveTo>
                      <a:pt x="526" y="0"/>
                    </a:moveTo>
                    <a:lnTo>
                      <a:pt x="526" y="85"/>
                    </a:lnTo>
                    <a:cubicBezTo>
                      <a:pt x="442" y="176"/>
                      <a:pt x="526" y="176"/>
                      <a:pt x="526" y="260"/>
                    </a:cubicBezTo>
                    <a:cubicBezTo>
                      <a:pt x="617" y="526"/>
                      <a:pt x="526" y="785"/>
                      <a:pt x="442" y="961"/>
                    </a:cubicBezTo>
                    <a:cubicBezTo>
                      <a:pt x="267" y="1227"/>
                      <a:pt x="92" y="1402"/>
                      <a:pt x="1" y="1752"/>
                    </a:cubicBezTo>
                    <a:cubicBezTo>
                      <a:pt x="1" y="1752"/>
                      <a:pt x="41" y="1790"/>
                      <a:pt x="93" y="1790"/>
                    </a:cubicBezTo>
                    <a:cubicBezTo>
                      <a:pt x="119" y="1790"/>
                      <a:pt x="148" y="1780"/>
                      <a:pt x="176" y="1752"/>
                    </a:cubicBezTo>
                    <a:cubicBezTo>
                      <a:pt x="267" y="1577"/>
                      <a:pt x="442" y="1402"/>
                      <a:pt x="617" y="1227"/>
                    </a:cubicBezTo>
                    <a:cubicBezTo>
                      <a:pt x="701" y="1136"/>
                      <a:pt x="792" y="876"/>
                      <a:pt x="877" y="701"/>
                    </a:cubicBezTo>
                    <a:cubicBezTo>
                      <a:pt x="922" y="656"/>
                      <a:pt x="989" y="656"/>
                      <a:pt x="1054" y="656"/>
                    </a:cubicBezTo>
                    <a:cubicBezTo>
                      <a:pt x="1120" y="656"/>
                      <a:pt x="1185" y="656"/>
                      <a:pt x="1227" y="610"/>
                    </a:cubicBezTo>
                    <a:cubicBezTo>
                      <a:pt x="1318" y="610"/>
                      <a:pt x="1318" y="526"/>
                      <a:pt x="1227" y="435"/>
                    </a:cubicBezTo>
                    <a:cubicBezTo>
                      <a:pt x="1227" y="351"/>
                      <a:pt x="1143" y="351"/>
                      <a:pt x="1052" y="351"/>
                    </a:cubicBezTo>
                    <a:cubicBezTo>
                      <a:pt x="1052" y="260"/>
                      <a:pt x="1052" y="85"/>
                      <a:pt x="877" y="85"/>
                    </a:cubicBezTo>
                    <a:lnTo>
                      <a:pt x="792" y="85"/>
                    </a:lnTo>
                    <a:cubicBezTo>
                      <a:pt x="701" y="0"/>
                      <a:pt x="617" y="0"/>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806" name="Google Shape;1806;p47"/>
          <p:cNvPicPr preferRelativeResize="0"/>
          <p:nvPr/>
        </p:nvPicPr>
        <p:blipFill>
          <a:blip r:embed="rId3">
            <a:alphaModFix/>
          </a:blip>
          <a:stretch>
            <a:fillRect/>
          </a:stretch>
        </p:blipFill>
        <p:spPr>
          <a:xfrm>
            <a:off x="2868350" y="1170122"/>
            <a:ext cx="3077101" cy="173086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0" name="Shape 1810"/>
        <p:cNvGrpSpPr/>
        <p:nvPr/>
      </p:nvGrpSpPr>
      <p:grpSpPr>
        <a:xfrm>
          <a:off x="0" y="0"/>
          <a:ext cx="0" cy="0"/>
          <a:chOff x="0" y="0"/>
          <a:chExt cx="0" cy="0"/>
        </a:xfrm>
      </p:grpSpPr>
      <p:sp>
        <p:nvSpPr>
          <p:cNvPr id="1811" name="Google Shape;1811;p48"/>
          <p:cNvSpPr/>
          <p:nvPr/>
        </p:nvSpPr>
        <p:spPr>
          <a:xfrm>
            <a:off x="1093350" y="1879650"/>
            <a:ext cx="1472100" cy="1828500"/>
          </a:xfrm>
          <a:prstGeom prst="roundRect">
            <a:avLst>
              <a:gd fmla="val 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8"/>
          <p:cNvSpPr/>
          <p:nvPr/>
        </p:nvSpPr>
        <p:spPr>
          <a:xfrm>
            <a:off x="2565385" y="1879650"/>
            <a:ext cx="914100" cy="1828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8"/>
          <p:cNvSpPr/>
          <p:nvPr/>
        </p:nvSpPr>
        <p:spPr>
          <a:xfrm>
            <a:off x="3479632" y="1879650"/>
            <a:ext cx="914100" cy="1828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8"/>
          <p:cNvSpPr/>
          <p:nvPr/>
        </p:nvSpPr>
        <p:spPr>
          <a:xfrm>
            <a:off x="4393730" y="1879650"/>
            <a:ext cx="914100" cy="1828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8"/>
          <p:cNvSpPr/>
          <p:nvPr/>
        </p:nvSpPr>
        <p:spPr>
          <a:xfrm>
            <a:off x="5307853" y="1879650"/>
            <a:ext cx="914100" cy="1828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8"/>
          <p:cNvSpPr/>
          <p:nvPr/>
        </p:nvSpPr>
        <p:spPr>
          <a:xfrm>
            <a:off x="6222052" y="1879650"/>
            <a:ext cx="914100" cy="1828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8"/>
          <p:cNvSpPr/>
          <p:nvPr/>
        </p:nvSpPr>
        <p:spPr>
          <a:xfrm>
            <a:off x="7136250" y="1879650"/>
            <a:ext cx="914100" cy="18285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8"/>
          <p:cNvSpPr/>
          <p:nvPr/>
        </p:nvSpPr>
        <p:spPr>
          <a:xfrm>
            <a:off x="1490648" y="3261125"/>
            <a:ext cx="681900" cy="219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8"/>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weather this week</a:t>
            </a:r>
            <a:endParaRPr/>
          </a:p>
        </p:txBody>
      </p:sp>
      <p:sp>
        <p:nvSpPr>
          <p:cNvPr id="1820" name="Google Shape;1820;p48"/>
          <p:cNvSpPr txBox="1"/>
          <p:nvPr/>
        </p:nvSpPr>
        <p:spPr>
          <a:xfrm>
            <a:off x="1685450" y="2789852"/>
            <a:ext cx="6594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lt1"/>
                </a:solidFill>
                <a:latin typeface="Didact Gothic"/>
                <a:ea typeface="Didact Gothic"/>
                <a:cs typeface="Didact Gothic"/>
                <a:sym typeface="Didact Gothic"/>
              </a:rPr>
              <a:t>12°-27°</a:t>
            </a:r>
            <a:endParaRPr>
              <a:solidFill>
                <a:schemeClr val="lt1"/>
              </a:solidFill>
              <a:latin typeface="Didact Gothic"/>
              <a:ea typeface="Didact Gothic"/>
              <a:cs typeface="Didact Gothic"/>
              <a:sym typeface="Didact Gothic"/>
            </a:endParaRPr>
          </a:p>
        </p:txBody>
      </p:sp>
      <p:sp>
        <p:nvSpPr>
          <p:cNvPr id="1821" name="Google Shape;1821;p48"/>
          <p:cNvSpPr txBox="1"/>
          <p:nvPr/>
        </p:nvSpPr>
        <p:spPr>
          <a:xfrm>
            <a:off x="1490649" y="2384950"/>
            <a:ext cx="6819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Didact Gothic"/>
                <a:ea typeface="Didact Gothic"/>
                <a:cs typeface="Didact Gothic"/>
                <a:sym typeface="Didact Gothic"/>
              </a:rPr>
              <a:t>Mon</a:t>
            </a:r>
            <a:endParaRPr b="1" sz="1800">
              <a:solidFill>
                <a:schemeClr val="lt1"/>
              </a:solidFill>
              <a:latin typeface="Didact Gothic"/>
              <a:ea typeface="Didact Gothic"/>
              <a:cs typeface="Didact Gothic"/>
              <a:sym typeface="Didact Gothic"/>
            </a:endParaRPr>
          </a:p>
        </p:txBody>
      </p:sp>
      <p:sp>
        <p:nvSpPr>
          <p:cNvPr id="1822" name="Google Shape;1822;p48"/>
          <p:cNvSpPr txBox="1"/>
          <p:nvPr/>
        </p:nvSpPr>
        <p:spPr>
          <a:xfrm>
            <a:off x="2565381" y="2789852"/>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6°</a:t>
            </a:r>
            <a:endParaRPr>
              <a:solidFill>
                <a:schemeClr val="dk1"/>
              </a:solidFill>
              <a:latin typeface="Didact Gothic"/>
              <a:ea typeface="Didact Gothic"/>
              <a:cs typeface="Didact Gothic"/>
              <a:sym typeface="Didact Gothic"/>
            </a:endParaRPr>
          </a:p>
        </p:txBody>
      </p:sp>
      <p:sp>
        <p:nvSpPr>
          <p:cNvPr id="1823" name="Google Shape;1823;p48"/>
          <p:cNvSpPr txBox="1"/>
          <p:nvPr/>
        </p:nvSpPr>
        <p:spPr>
          <a:xfrm>
            <a:off x="2565381" y="2384950"/>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Tue</a:t>
            </a:r>
            <a:endParaRPr b="1" sz="1800">
              <a:solidFill>
                <a:schemeClr val="dk1"/>
              </a:solidFill>
              <a:latin typeface="Didact Gothic"/>
              <a:ea typeface="Didact Gothic"/>
              <a:cs typeface="Didact Gothic"/>
              <a:sym typeface="Didact Gothic"/>
            </a:endParaRPr>
          </a:p>
        </p:txBody>
      </p:sp>
      <p:sp>
        <p:nvSpPr>
          <p:cNvPr id="1824" name="Google Shape;1824;p48"/>
          <p:cNvSpPr txBox="1"/>
          <p:nvPr/>
        </p:nvSpPr>
        <p:spPr>
          <a:xfrm>
            <a:off x="3479525" y="2789852"/>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12°</a:t>
            </a:r>
            <a:endParaRPr>
              <a:solidFill>
                <a:schemeClr val="dk1"/>
              </a:solidFill>
              <a:latin typeface="Didact Gothic"/>
              <a:ea typeface="Didact Gothic"/>
              <a:cs typeface="Didact Gothic"/>
              <a:sym typeface="Didact Gothic"/>
            </a:endParaRPr>
          </a:p>
        </p:txBody>
      </p:sp>
      <p:sp>
        <p:nvSpPr>
          <p:cNvPr id="1825" name="Google Shape;1825;p48"/>
          <p:cNvSpPr txBox="1"/>
          <p:nvPr/>
        </p:nvSpPr>
        <p:spPr>
          <a:xfrm>
            <a:off x="3479525" y="2384950"/>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Wed</a:t>
            </a:r>
            <a:endParaRPr b="1" sz="1800">
              <a:solidFill>
                <a:schemeClr val="dk1"/>
              </a:solidFill>
              <a:latin typeface="Didact Gothic"/>
              <a:ea typeface="Didact Gothic"/>
              <a:cs typeface="Didact Gothic"/>
              <a:sym typeface="Didact Gothic"/>
            </a:endParaRPr>
          </a:p>
        </p:txBody>
      </p:sp>
      <p:sp>
        <p:nvSpPr>
          <p:cNvPr id="1826" name="Google Shape;1826;p48"/>
          <p:cNvSpPr txBox="1"/>
          <p:nvPr/>
        </p:nvSpPr>
        <p:spPr>
          <a:xfrm>
            <a:off x="4393806" y="2789852"/>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24°</a:t>
            </a:r>
            <a:endParaRPr>
              <a:solidFill>
                <a:schemeClr val="dk1"/>
              </a:solidFill>
              <a:latin typeface="Didact Gothic"/>
              <a:ea typeface="Didact Gothic"/>
              <a:cs typeface="Didact Gothic"/>
              <a:sym typeface="Didact Gothic"/>
            </a:endParaRPr>
          </a:p>
        </p:txBody>
      </p:sp>
      <p:sp>
        <p:nvSpPr>
          <p:cNvPr id="1827" name="Google Shape;1827;p48"/>
          <p:cNvSpPr txBox="1"/>
          <p:nvPr/>
        </p:nvSpPr>
        <p:spPr>
          <a:xfrm>
            <a:off x="4393806" y="2384950"/>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Thu</a:t>
            </a:r>
            <a:endParaRPr b="1" sz="1800">
              <a:solidFill>
                <a:schemeClr val="dk1"/>
              </a:solidFill>
              <a:latin typeface="Didact Gothic"/>
              <a:ea typeface="Didact Gothic"/>
              <a:cs typeface="Didact Gothic"/>
              <a:sym typeface="Didact Gothic"/>
            </a:endParaRPr>
          </a:p>
        </p:txBody>
      </p:sp>
      <p:sp>
        <p:nvSpPr>
          <p:cNvPr id="1828" name="Google Shape;1828;p48"/>
          <p:cNvSpPr txBox="1"/>
          <p:nvPr/>
        </p:nvSpPr>
        <p:spPr>
          <a:xfrm>
            <a:off x="5308000" y="2789852"/>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17°</a:t>
            </a:r>
            <a:endParaRPr>
              <a:solidFill>
                <a:schemeClr val="dk1"/>
              </a:solidFill>
              <a:latin typeface="Didact Gothic"/>
              <a:ea typeface="Didact Gothic"/>
              <a:cs typeface="Didact Gothic"/>
              <a:sym typeface="Didact Gothic"/>
            </a:endParaRPr>
          </a:p>
        </p:txBody>
      </p:sp>
      <p:sp>
        <p:nvSpPr>
          <p:cNvPr id="1829" name="Google Shape;1829;p48"/>
          <p:cNvSpPr txBox="1"/>
          <p:nvPr/>
        </p:nvSpPr>
        <p:spPr>
          <a:xfrm>
            <a:off x="5308000" y="2384950"/>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Fri</a:t>
            </a:r>
            <a:endParaRPr b="1" sz="1800">
              <a:solidFill>
                <a:schemeClr val="dk1"/>
              </a:solidFill>
              <a:latin typeface="Didact Gothic"/>
              <a:ea typeface="Didact Gothic"/>
              <a:cs typeface="Didact Gothic"/>
              <a:sym typeface="Didact Gothic"/>
            </a:endParaRPr>
          </a:p>
        </p:txBody>
      </p:sp>
      <p:sp>
        <p:nvSpPr>
          <p:cNvPr id="1830" name="Google Shape;1830;p48"/>
          <p:cNvSpPr txBox="1"/>
          <p:nvPr/>
        </p:nvSpPr>
        <p:spPr>
          <a:xfrm>
            <a:off x="6222281" y="2789852"/>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21°</a:t>
            </a:r>
            <a:endParaRPr>
              <a:solidFill>
                <a:schemeClr val="dk1"/>
              </a:solidFill>
              <a:latin typeface="Didact Gothic"/>
              <a:ea typeface="Didact Gothic"/>
              <a:cs typeface="Didact Gothic"/>
              <a:sym typeface="Didact Gothic"/>
            </a:endParaRPr>
          </a:p>
        </p:txBody>
      </p:sp>
      <p:sp>
        <p:nvSpPr>
          <p:cNvPr id="1831" name="Google Shape;1831;p48"/>
          <p:cNvSpPr txBox="1"/>
          <p:nvPr/>
        </p:nvSpPr>
        <p:spPr>
          <a:xfrm>
            <a:off x="6222281" y="2384950"/>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Sat</a:t>
            </a:r>
            <a:endParaRPr b="1" sz="1800">
              <a:solidFill>
                <a:schemeClr val="dk1"/>
              </a:solidFill>
              <a:latin typeface="Didact Gothic"/>
              <a:ea typeface="Didact Gothic"/>
              <a:cs typeface="Didact Gothic"/>
              <a:sym typeface="Didact Gothic"/>
            </a:endParaRPr>
          </a:p>
        </p:txBody>
      </p:sp>
      <p:sp>
        <p:nvSpPr>
          <p:cNvPr id="1832" name="Google Shape;1832;p48"/>
          <p:cNvSpPr txBox="1"/>
          <p:nvPr/>
        </p:nvSpPr>
        <p:spPr>
          <a:xfrm>
            <a:off x="7136556" y="2789852"/>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18°</a:t>
            </a:r>
            <a:endParaRPr>
              <a:solidFill>
                <a:schemeClr val="dk1"/>
              </a:solidFill>
              <a:latin typeface="Didact Gothic"/>
              <a:ea typeface="Didact Gothic"/>
              <a:cs typeface="Didact Gothic"/>
              <a:sym typeface="Didact Gothic"/>
            </a:endParaRPr>
          </a:p>
        </p:txBody>
      </p:sp>
      <p:sp>
        <p:nvSpPr>
          <p:cNvPr id="1833" name="Google Shape;1833;p48"/>
          <p:cNvSpPr txBox="1"/>
          <p:nvPr/>
        </p:nvSpPr>
        <p:spPr>
          <a:xfrm>
            <a:off x="7136556" y="2384950"/>
            <a:ext cx="914100" cy="36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Didact Gothic"/>
                <a:ea typeface="Didact Gothic"/>
                <a:cs typeface="Didact Gothic"/>
                <a:sym typeface="Didact Gothic"/>
              </a:rPr>
              <a:t>Sun</a:t>
            </a:r>
            <a:endParaRPr b="1" sz="1800">
              <a:solidFill>
                <a:schemeClr val="dk1"/>
              </a:solidFill>
              <a:latin typeface="Didact Gothic"/>
              <a:ea typeface="Didact Gothic"/>
              <a:cs typeface="Didact Gothic"/>
              <a:sym typeface="Didact Gothic"/>
            </a:endParaRPr>
          </a:p>
        </p:txBody>
      </p:sp>
      <p:grpSp>
        <p:nvGrpSpPr>
          <p:cNvPr id="1834" name="Google Shape;1834;p48"/>
          <p:cNvGrpSpPr/>
          <p:nvPr/>
        </p:nvGrpSpPr>
        <p:grpSpPr>
          <a:xfrm>
            <a:off x="2878533" y="2030417"/>
            <a:ext cx="287796" cy="288122"/>
            <a:chOff x="865862" y="3207306"/>
            <a:chExt cx="364484" cy="364897"/>
          </a:xfrm>
        </p:grpSpPr>
        <p:sp>
          <p:nvSpPr>
            <p:cNvPr id="1835" name="Google Shape;1835;p48"/>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8"/>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8"/>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8"/>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8"/>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8"/>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8"/>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8"/>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8"/>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8"/>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8"/>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8"/>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8"/>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8"/>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 name="Google Shape;1849;p48"/>
          <p:cNvGrpSpPr/>
          <p:nvPr/>
        </p:nvGrpSpPr>
        <p:grpSpPr>
          <a:xfrm>
            <a:off x="3790432" y="2045797"/>
            <a:ext cx="292285" cy="257382"/>
            <a:chOff x="1404617" y="3226962"/>
            <a:chExt cx="370168" cy="325965"/>
          </a:xfrm>
        </p:grpSpPr>
        <p:sp>
          <p:nvSpPr>
            <p:cNvPr id="1850" name="Google Shape;1850;p48"/>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8"/>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8"/>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8"/>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8"/>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8"/>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8"/>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8"/>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8"/>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9" name="Google Shape;1859;p48"/>
          <p:cNvSpPr/>
          <p:nvPr/>
        </p:nvSpPr>
        <p:spPr>
          <a:xfrm>
            <a:off x="1685450" y="2086316"/>
            <a:ext cx="292312" cy="233690"/>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0" name="Google Shape;1860;p48"/>
          <p:cNvGrpSpPr/>
          <p:nvPr/>
        </p:nvGrpSpPr>
        <p:grpSpPr>
          <a:xfrm>
            <a:off x="4706958" y="2030417"/>
            <a:ext cx="287796" cy="288122"/>
            <a:chOff x="865862" y="3207306"/>
            <a:chExt cx="364484" cy="364897"/>
          </a:xfrm>
        </p:grpSpPr>
        <p:sp>
          <p:nvSpPr>
            <p:cNvPr id="1861" name="Google Shape;1861;p48"/>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8"/>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8"/>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8"/>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8"/>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8"/>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8"/>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8"/>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8"/>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8"/>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8"/>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8"/>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8"/>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8"/>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48"/>
          <p:cNvGrpSpPr/>
          <p:nvPr/>
        </p:nvGrpSpPr>
        <p:grpSpPr>
          <a:xfrm>
            <a:off x="5621152" y="2030417"/>
            <a:ext cx="287796" cy="288122"/>
            <a:chOff x="865862" y="3207306"/>
            <a:chExt cx="364484" cy="364897"/>
          </a:xfrm>
        </p:grpSpPr>
        <p:sp>
          <p:nvSpPr>
            <p:cNvPr id="1876" name="Google Shape;1876;p48"/>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8"/>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8"/>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8"/>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8"/>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8"/>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8"/>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8"/>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8"/>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8"/>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8"/>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8"/>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8"/>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8"/>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48"/>
          <p:cNvGrpSpPr/>
          <p:nvPr/>
        </p:nvGrpSpPr>
        <p:grpSpPr>
          <a:xfrm>
            <a:off x="6533189" y="2045797"/>
            <a:ext cx="292285" cy="257382"/>
            <a:chOff x="1404617" y="3226962"/>
            <a:chExt cx="370168" cy="325965"/>
          </a:xfrm>
        </p:grpSpPr>
        <p:sp>
          <p:nvSpPr>
            <p:cNvPr id="1891" name="Google Shape;1891;p48"/>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8"/>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8"/>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8"/>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8"/>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8"/>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8"/>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8"/>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8"/>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0" name="Google Shape;1900;p48"/>
          <p:cNvSpPr/>
          <p:nvPr/>
        </p:nvSpPr>
        <p:spPr>
          <a:xfrm>
            <a:off x="7449263" y="2087749"/>
            <a:ext cx="288685" cy="230790"/>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8"/>
          <p:cNvSpPr/>
          <p:nvPr/>
        </p:nvSpPr>
        <p:spPr>
          <a:xfrm>
            <a:off x="1551525" y="3283799"/>
            <a:ext cx="173879" cy="174233"/>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8"/>
          <p:cNvSpPr txBox="1"/>
          <p:nvPr/>
        </p:nvSpPr>
        <p:spPr>
          <a:xfrm>
            <a:off x="1884450" y="3190013"/>
            <a:ext cx="3492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dk1"/>
                </a:solidFill>
                <a:latin typeface="Didact Gothic"/>
                <a:ea typeface="Didact Gothic"/>
                <a:cs typeface="Didact Gothic"/>
                <a:sym typeface="Didact Gothic"/>
              </a:rPr>
              <a:t>2%</a:t>
            </a:r>
            <a:endParaRPr>
              <a:solidFill>
                <a:schemeClr val="dk1"/>
              </a:solidFill>
              <a:latin typeface="Didact Gothic"/>
              <a:ea typeface="Didact Gothic"/>
              <a:cs typeface="Didact Gothic"/>
              <a:sym typeface="Didact Gothic"/>
            </a:endParaRPr>
          </a:p>
        </p:txBody>
      </p:sp>
      <p:sp>
        <p:nvSpPr>
          <p:cNvPr id="1903" name="Google Shape;1903;p48"/>
          <p:cNvSpPr/>
          <p:nvPr/>
        </p:nvSpPr>
        <p:spPr>
          <a:xfrm>
            <a:off x="2681570" y="3261125"/>
            <a:ext cx="681900" cy="219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8"/>
          <p:cNvSpPr/>
          <p:nvPr/>
        </p:nvSpPr>
        <p:spPr>
          <a:xfrm>
            <a:off x="2742447" y="3283799"/>
            <a:ext cx="173879" cy="174233"/>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8"/>
          <p:cNvSpPr txBox="1"/>
          <p:nvPr/>
        </p:nvSpPr>
        <p:spPr>
          <a:xfrm>
            <a:off x="3075371" y="3190013"/>
            <a:ext cx="3492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lt1"/>
                </a:solidFill>
                <a:latin typeface="Didact Gothic"/>
                <a:ea typeface="Didact Gothic"/>
                <a:cs typeface="Didact Gothic"/>
                <a:sym typeface="Didact Gothic"/>
              </a:rPr>
              <a:t>0%</a:t>
            </a:r>
            <a:endParaRPr>
              <a:solidFill>
                <a:schemeClr val="lt1"/>
              </a:solidFill>
              <a:latin typeface="Didact Gothic"/>
              <a:ea typeface="Didact Gothic"/>
              <a:cs typeface="Didact Gothic"/>
              <a:sym typeface="Didact Gothic"/>
            </a:endParaRPr>
          </a:p>
        </p:txBody>
      </p:sp>
      <p:sp>
        <p:nvSpPr>
          <p:cNvPr id="1906" name="Google Shape;1906;p48"/>
          <p:cNvSpPr/>
          <p:nvPr/>
        </p:nvSpPr>
        <p:spPr>
          <a:xfrm>
            <a:off x="3595818" y="3261125"/>
            <a:ext cx="681900" cy="219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8"/>
          <p:cNvSpPr/>
          <p:nvPr/>
        </p:nvSpPr>
        <p:spPr>
          <a:xfrm>
            <a:off x="3656695" y="3283799"/>
            <a:ext cx="173879" cy="174233"/>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8"/>
          <p:cNvSpPr txBox="1"/>
          <p:nvPr/>
        </p:nvSpPr>
        <p:spPr>
          <a:xfrm>
            <a:off x="3989620" y="3190013"/>
            <a:ext cx="3492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lt1"/>
                </a:solidFill>
                <a:latin typeface="Didact Gothic"/>
                <a:ea typeface="Didact Gothic"/>
                <a:cs typeface="Didact Gothic"/>
                <a:sym typeface="Didact Gothic"/>
              </a:rPr>
              <a:t>3%</a:t>
            </a:r>
            <a:endParaRPr>
              <a:solidFill>
                <a:schemeClr val="lt1"/>
              </a:solidFill>
              <a:latin typeface="Didact Gothic"/>
              <a:ea typeface="Didact Gothic"/>
              <a:cs typeface="Didact Gothic"/>
              <a:sym typeface="Didact Gothic"/>
            </a:endParaRPr>
          </a:p>
        </p:txBody>
      </p:sp>
      <p:sp>
        <p:nvSpPr>
          <p:cNvPr id="1909" name="Google Shape;1909;p48"/>
          <p:cNvSpPr/>
          <p:nvPr/>
        </p:nvSpPr>
        <p:spPr>
          <a:xfrm>
            <a:off x="4509918" y="3261125"/>
            <a:ext cx="681900" cy="219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8"/>
          <p:cNvSpPr/>
          <p:nvPr/>
        </p:nvSpPr>
        <p:spPr>
          <a:xfrm>
            <a:off x="4570795" y="3283799"/>
            <a:ext cx="173879" cy="174233"/>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8"/>
          <p:cNvSpPr txBox="1"/>
          <p:nvPr/>
        </p:nvSpPr>
        <p:spPr>
          <a:xfrm>
            <a:off x="4903720" y="3190013"/>
            <a:ext cx="3492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lt1"/>
                </a:solidFill>
                <a:latin typeface="Didact Gothic"/>
                <a:ea typeface="Didact Gothic"/>
                <a:cs typeface="Didact Gothic"/>
                <a:sym typeface="Didact Gothic"/>
              </a:rPr>
              <a:t>4%</a:t>
            </a:r>
            <a:endParaRPr>
              <a:solidFill>
                <a:schemeClr val="lt1"/>
              </a:solidFill>
              <a:latin typeface="Didact Gothic"/>
              <a:ea typeface="Didact Gothic"/>
              <a:cs typeface="Didact Gothic"/>
              <a:sym typeface="Didact Gothic"/>
            </a:endParaRPr>
          </a:p>
        </p:txBody>
      </p:sp>
      <p:sp>
        <p:nvSpPr>
          <p:cNvPr id="1912" name="Google Shape;1912;p48"/>
          <p:cNvSpPr/>
          <p:nvPr/>
        </p:nvSpPr>
        <p:spPr>
          <a:xfrm>
            <a:off x="5424043" y="3261125"/>
            <a:ext cx="681900" cy="219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8"/>
          <p:cNvSpPr/>
          <p:nvPr/>
        </p:nvSpPr>
        <p:spPr>
          <a:xfrm>
            <a:off x="5484920" y="3283799"/>
            <a:ext cx="173879" cy="174233"/>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8"/>
          <p:cNvSpPr txBox="1"/>
          <p:nvPr/>
        </p:nvSpPr>
        <p:spPr>
          <a:xfrm>
            <a:off x="5817845" y="3190013"/>
            <a:ext cx="3492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lt1"/>
                </a:solidFill>
                <a:latin typeface="Didact Gothic"/>
                <a:ea typeface="Didact Gothic"/>
                <a:cs typeface="Didact Gothic"/>
                <a:sym typeface="Didact Gothic"/>
              </a:rPr>
              <a:t>5%</a:t>
            </a:r>
            <a:endParaRPr>
              <a:solidFill>
                <a:schemeClr val="lt1"/>
              </a:solidFill>
              <a:latin typeface="Didact Gothic"/>
              <a:ea typeface="Didact Gothic"/>
              <a:cs typeface="Didact Gothic"/>
              <a:sym typeface="Didact Gothic"/>
            </a:endParaRPr>
          </a:p>
        </p:txBody>
      </p:sp>
      <p:sp>
        <p:nvSpPr>
          <p:cNvPr id="1915" name="Google Shape;1915;p48"/>
          <p:cNvSpPr/>
          <p:nvPr/>
        </p:nvSpPr>
        <p:spPr>
          <a:xfrm>
            <a:off x="6338243" y="3261125"/>
            <a:ext cx="681900" cy="219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8"/>
          <p:cNvSpPr/>
          <p:nvPr/>
        </p:nvSpPr>
        <p:spPr>
          <a:xfrm>
            <a:off x="6399120" y="3283799"/>
            <a:ext cx="173879" cy="174233"/>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8"/>
          <p:cNvSpPr txBox="1"/>
          <p:nvPr/>
        </p:nvSpPr>
        <p:spPr>
          <a:xfrm>
            <a:off x="6732045" y="3190013"/>
            <a:ext cx="3492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lt1"/>
                </a:solidFill>
                <a:latin typeface="Didact Gothic"/>
                <a:ea typeface="Didact Gothic"/>
                <a:cs typeface="Didact Gothic"/>
                <a:sym typeface="Didact Gothic"/>
              </a:rPr>
              <a:t>9%</a:t>
            </a:r>
            <a:endParaRPr>
              <a:solidFill>
                <a:schemeClr val="lt1"/>
              </a:solidFill>
              <a:latin typeface="Didact Gothic"/>
              <a:ea typeface="Didact Gothic"/>
              <a:cs typeface="Didact Gothic"/>
              <a:sym typeface="Didact Gothic"/>
            </a:endParaRPr>
          </a:p>
        </p:txBody>
      </p:sp>
      <p:sp>
        <p:nvSpPr>
          <p:cNvPr id="1918" name="Google Shape;1918;p48"/>
          <p:cNvSpPr/>
          <p:nvPr/>
        </p:nvSpPr>
        <p:spPr>
          <a:xfrm>
            <a:off x="7252443" y="3261125"/>
            <a:ext cx="681900" cy="219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8"/>
          <p:cNvSpPr/>
          <p:nvPr/>
        </p:nvSpPr>
        <p:spPr>
          <a:xfrm>
            <a:off x="7313320" y="3283799"/>
            <a:ext cx="173879" cy="174233"/>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8"/>
          <p:cNvSpPr txBox="1"/>
          <p:nvPr/>
        </p:nvSpPr>
        <p:spPr>
          <a:xfrm>
            <a:off x="7646245" y="3190013"/>
            <a:ext cx="349200" cy="3618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lt1"/>
                </a:solidFill>
                <a:latin typeface="Didact Gothic"/>
                <a:ea typeface="Didact Gothic"/>
                <a:cs typeface="Didact Gothic"/>
                <a:sym typeface="Didact Gothic"/>
              </a:rPr>
              <a:t>1%</a:t>
            </a:r>
            <a:endParaRPr>
              <a:solidFill>
                <a:schemeClr val="lt1"/>
              </a:solidFill>
              <a:latin typeface="Didact Gothic"/>
              <a:ea typeface="Didact Gothic"/>
              <a:cs typeface="Didact Gothic"/>
              <a:sym typeface="Didact Gothic"/>
            </a:endParaRPr>
          </a:p>
        </p:txBody>
      </p:sp>
      <p:grpSp>
        <p:nvGrpSpPr>
          <p:cNvPr id="1921" name="Google Shape;1921;p48"/>
          <p:cNvGrpSpPr/>
          <p:nvPr/>
        </p:nvGrpSpPr>
        <p:grpSpPr>
          <a:xfrm>
            <a:off x="1401190" y="2860955"/>
            <a:ext cx="150326" cy="219607"/>
            <a:chOff x="3662144" y="4135505"/>
            <a:chExt cx="232955" cy="340318"/>
          </a:xfrm>
        </p:grpSpPr>
        <p:sp>
          <p:nvSpPr>
            <p:cNvPr id="1922" name="Google Shape;1922;p48"/>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8"/>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8"/>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8"/>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6" name="Google Shape;1926;p48"/>
          <p:cNvSpPr/>
          <p:nvPr/>
        </p:nvSpPr>
        <p:spPr>
          <a:xfrm>
            <a:off x="5341431"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8"/>
          <p:cNvSpPr/>
          <p:nvPr/>
        </p:nvSpPr>
        <p:spPr>
          <a:xfrm>
            <a:off x="874156" y="445588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8"/>
          <p:cNvSpPr/>
          <p:nvPr/>
        </p:nvSpPr>
        <p:spPr>
          <a:xfrm rot="10800000">
            <a:off x="8375025" y="1059246"/>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8"/>
          <p:cNvSpPr/>
          <p:nvPr/>
        </p:nvSpPr>
        <p:spPr>
          <a:xfrm>
            <a:off x="7700625" y="996575"/>
            <a:ext cx="27900" cy="28350"/>
          </a:xfrm>
          <a:custGeom>
            <a:rect b="b" l="l" r="r" t="t"/>
            <a:pathLst>
              <a:path extrusionOk="0" h="1134" w="1116">
                <a:moveTo>
                  <a:pt x="1052" y="0"/>
                </a:moveTo>
                <a:lnTo>
                  <a:pt x="1052" y="0"/>
                </a:lnTo>
                <a:cubicBezTo>
                  <a:pt x="1052" y="0"/>
                  <a:pt x="1" y="701"/>
                  <a:pt x="526" y="1052"/>
                </a:cubicBezTo>
                <a:cubicBezTo>
                  <a:pt x="605" y="1108"/>
                  <a:pt x="672" y="1133"/>
                  <a:pt x="729" y="1133"/>
                </a:cubicBezTo>
                <a:cubicBezTo>
                  <a:pt x="1116" y="1133"/>
                  <a:pt x="1052" y="1"/>
                  <a:pt x="1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0" name="Google Shape;1930;p48"/>
          <p:cNvGrpSpPr/>
          <p:nvPr/>
        </p:nvGrpSpPr>
        <p:grpSpPr>
          <a:xfrm>
            <a:off x="7606375" y="847675"/>
            <a:ext cx="499300" cy="322450"/>
            <a:chOff x="7606375" y="847675"/>
            <a:chExt cx="499300" cy="322450"/>
          </a:xfrm>
        </p:grpSpPr>
        <p:sp>
          <p:nvSpPr>
            <p:cNvPr id="1931" name="Google Shape;1931;p48"/>
            <p:cNvSpPr/>
            <p:nvPr/>
          </p:nvSpPr>
          <p:spPr>
            <a:xfrm>
              <a:off x="7610750" y="852050"/>
              <a:ext cx="481800" cy="282650"/>
            </a:xfrm>
            <a:custGeom>
              <a:rect b="b" l="l" r="r" t="t"/>
              <a:pathLst>
                <a:path extrusionOk="0" h="11306" w="19272">
                  <a:moveTo>
                    <a:pt x="18662" y="0"/>
                  </a:moveTo>
                  <a:lnTo>
                    <a:pt x="1" y="5431"/>
                  </a:lnTo>
                  <a:cubicBezTo>
                    <a:pt x="1" y="5431"/>
                    <a:pt x="1052" y="7533"/>
                    <a:pt x="2194" y="8675"/>
                  </a:cubicBezTo>
                  <a:cubicBezTo>
                    <a:pt x="3420" y="9902"/>
                    <a:pt x="5523" y="10862"/>
                    <a:pt x="7884" y="11212"/>
                  </a:cubicBezTo>
                  <a:cubicBezTo>
                    <a:pt x="8319" y="11276"/>
                    <a:pt x="8756" y="11305"/>
                    <a:pt x="9187" y="11305"/>
                  </a:cubicBezTo>
                  <a:cubicBezTo>
                    <a:pt x="11106" y="11305"/>
                    <a:pt x="12898" y="10733"/>
                    <a:pt x="13756" y="10161"/>
                  </a:cubicBezTo>
                  <a:cubicBezTo>
                    <a:pt x="14892" y="9376"/>
                    <a:pt x="16384" y="8059"/>
                    <a:pt x="16994" y="6748"/>
                  </a:cubicBezTo>
                  <a:cubicBezTo>
                    <a:pt x="17610" y="5431"/>
                    <a:pt x="19271" y="1051"/>
                    <a:pt x="186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8"/>
            <p:cNvSpPr/>
            <p:nvPr/>
          </p:nvSpPr>
          <p:spPr>
            <a:xfrm>
              <a:off x="7713775" y="865175"/>
              <a:ext cx="389800" cy="301525"/>
            </a:xfrm>
            <a:custGeom>
              <a:rect b="b" l="l" r="r" t="t"/>
              <a:pathLst>
                <a:path extrusionOk="0" h="12061" w="15592">
                  <a:moveTo>
                    <a:pt x="14800" y="1"/>
                  </a:moveTo>
                  <a:cubicBezTo>
                    <a:pt x="14541" y="2369"/>
                    <a:pt x="13223" y="6308"/>
                    <a:pt x="11822" y="7884"/>
                  </a:cubicBezTo>
                  <a:cubicBezTo>
                    <a:pt x="10420" y="9461"/>
                    <a:pt x="7968" y="10687"/>
                    <a:pt x="5256" y="10687"/>
                  </a:cubicBezTo>
                  <a:cubicBezTo>
                    <a:pt x="5152" y="10691"/>
                    <a:pt x="5048" y="10692"/>
                    <a:pt x="4944" y="10692"/>
                  </a:cubicBezTo>
                  <a:cubicBezTo>
                    <a:pt x="2346" y="10692"/>
                    <a:pt x="0" y="9636"/>
                    <a:pt x="0" y="9636"/>
                  </a:cubicBezTo>
                  <a:lnTo>
                    <a:pt x="0" y="9636"/>
                  </a:lnTo>
                  <a:lnTo>
                    <a:pt x="1577" y="10778"/>
                  </a:lnTo>
                  <a:cubicBezTo>
                    <a:pt x="1577" y="10778"/>
                    <a:pt x="2978" y="11563"/>
                    <a:pt x="5165" y="11913"/>
                  </a:cubicBezTo>
                  <a:cubicBezTo>
                    <a:pt x="5793" y="12010"/>
                    <a:pt x="6335" y="12060"/>
                    <a:pt x="6840" y="12060"/>
                  </a:cubicBezTo>
                  <a:cubicBezTo>
                    <a:pt x="8165" y="12060"/>
                    <a:pt x="9236" y="11714"/>
                    <a:pt x="10946" y="10953"/>
                  </a:cubicBezTo>
                  <a:cubicBezTo>
                    <a:pt x="13398" y="9811"/>
                    <a:pt x="14800" y="6223"/>
                    <a:pt x="15241" y="4121"/>
                  </a:cubicBezTo>
                  <a:cubicBezTo>
                    <a:pt x="15592" y="2103"/>
                    <a:pt x="14800" y="1"/>
                    <a:pt x="148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8"/>
            <p:cNvSpPr/>
            <p:nvPr/>
          </p:nvSpPr>
          <p:spPr>
            <a:xfrm>
              <a:off x="7610750" y="852050"/>
              <a:ext cx="470925" cy="283575"/>
            </a:xfrm>
            <a:custGeom>
              <a:rect b="b" l="l" r="r" t="t"/>
              <a:pathLst>
                <a:path extrusionOk="0" h="11343" w="18837">
                  <a:moveTo>
                    <a:pt x="18662" y="0"/>
                  </a:moveTo>
                  <a:lnTo>
                    <a:pt x="17786" y="267"/>
                  </a:lnTo>
                  <a:cubicBezTo>
                    <a:pt x="17786" y="267"/>
                    <a:pt x="17085" y="6307"/>
                    <a:pt x="14282" y="8325"/>
                  </a:cubicBezTo>
                  <a:cubicBezTo>
                    <a:pt x="12417" y="9667"/>
                    <a:pt x="10489" y="10152"/>
                    <a:pt x="8730" y="10152"/>
                  </a:cubicBezTo>
                  <a:cubicBezTo>
                    <a:pt x="6934" y="10152"/>
                    <a:pt x="5315" y="9646"/>
                    <a:pt x="4121" y="9026"/>
                  </a:cubicBezTo>
                  <a:cubicBezTo>
                    <a:pt x="1669" y="7884"/>
                    <a:pt x="877" y="5172"/>
                    <a:pt x="877" y="5172"/>
                  </a:cubicBezTo>
                  <a:lnTo>
                    <a:pt x="1" y="5431"/>
                  </a:lnTo>
                  <a:cubicBezTo>
                    <a:pt x="1" y="5431"/>
                    <a:pt x="1143" y="7624"/>
                    <a:pt x="2453" y="8935"/>
                  </a:cubicBezTo>
                  <a:cubicBezTo>
                    <a:pt x="3855" y="10336"/>
                    <a:pt x="6048" y="10953"/>
                    <a:pt x="9110" y="11303"/>
                  </a:cubicBezTo>
                  <a:cubicBezTo>
                    <a:pt x="9349" y="11330"/>
                    <a:pt x="9583" y="11342"/>
                    <a:pt x="9812" y="11342"/>
                  </a:cubicBezTo>
                  <a:cubicBezTo>
                    <a:pt x="12626" y="11342"/>
                    <a:pt x="14789" y="9472"/>
                    <a:pt x="15683" y="8500"/>
                  </a:cubicBezTo>
                  <a:cubicBezTo>
                    <a:pt x="16735" y="7449"/>
                    <a:pt x="17786" y="5172"/>
                    <a:pt x="18311" y="3070"/>
                  </a:cubicBezTo>
                  <a:cubicBezTo>
                    <a:pt x="18837" y="967"/>
                    <a:pt x="18662" y="0"/>
                    <a:pt x="186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8"/>
            <p:cNvSpPr/>
            <p:nvPr/>
          </p:nvSpPr>
          <p:spPr>
            <a:xfrm>
              <a:off x="7606375" y="847675"/>
              <a:ext cx="499300" cy="322450"/>
            </a:xfrm>
            <a:custGeom>
              <a:rect b="b" l="l" r="r" t="t"/>
              <a:pathLst>
                <a:path extrusionOk="0" h="12898" w="19972">
                  <a:moveTo>
                    <a:pt x="18837" y="350"/>
                  </a:moveTo>
                  <a:cubicBezTo>
                    <a:pt x="19012" y="876"/>
                    <a:pt x="19621" y="2978"/>
                    <a:pt x="19362" y="4646"/>
                  </a:cubicBezTo>
                  <a:cubicBezTo>
                    <a:pt x="19273" y="5413"/>
                    <a:pt x="18020" y="12625"/>
                    <a:pt x="10931" y="12625"/>
                  </a:cubicBezTo>
                  <a:cubicBezTo>
                    <a:pt x="10767" y="12625"/>
                    <a:pt x="10599" y="12621"/>
                    <a:pt x="10428" y="12613"/>
                  </a:cubicBezTo>
                  <a:cubicBezTo>
                    <a:pt x="10077" y="12529"/>
                    <a:pt x="9636" y="12529"/>
                    <a:pt x="9201" y="12438"/>
                  </a:cubicBezTo>
                  <a:cubicBezTo>
                    <a:pt x="3420" y="11478"/>
                    <a:pt x="526" y="6307"/>
                    <a:pt x="351" y="5606"/>
                  </a:cubicBezTo>
                  <a:cubicBezTo>
                    <a:pt x="1318" y="5172"/>
                    <a:pt x="11829" y="2278"/>
                    <a:pt x="18837" y="350"/>
                  </a:cubicBezTo>
                  <a:close/>
                  <a:moveTo>
                    <a:pt x="18921" y="0"/>
                  </a:moveTo>
                  <a:cubicBezTo>
                    <a:pt x="18921" y="0"/>
                    <a:pt x="14191" y="1318"/>
                    <a:pt x="9552" y="2628"/>
                  </a:cubicBezTo>
                  <a:cubicBezTo>
                    <a:pt x="92" y="5256"/>
                    <a:pt x="92" y="5347"/>
                    <a:pt x="1" y="5522"/>
                  </a:cubicBezTo>
                  <a:cubicBezTo>
                    <a:pt x="1" y="5781"/>
                    <a:pt x="2720" y="11653"/>
                    <a:pt x="9110" y="12705"/>
                  </a:cubicBezTo>
                  <a:cubicBezTo>
                    <a:pt x="9552" y="12789"/>
                    <a:pt x="9986" y="12880"/>
                    <a:pt x="10428" y="12880"/>
                  </a:cubicBezTo>
                  <a:cubicBezTo>
                    <a:pt x="10639" y="12892"/>
                    <a:pt x="10845" y="12897"/>
                    <a:pt x="11047" y="12897"/>
                  </a:cubicBezTo>
                  <a:cubicBezTo>
                    <a:pt x="18290" y="12897"/>
                    <a:pt x="19542" y="5498"/>
                    <a:pt x="19713" y="4646"/>
                  </a:cubicBezTo>
                  <a:cubicBezTo>
                    <a:pt x="19972" y="2719"/>
                    <a:pt x="19187" y="266"/>
                    <a:pt x="19096" y="91"/>
                  </a:cubicBezTo>
                  <a:lnTo>
                    <a:pt x="190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8"/>
            <p:cNvSpPr/>
            <p:nvPr/>
          </p:nvSpPr>
          <p:spPr>
            <a:xfrm>
              <a:off x="7683100" y="852050"/>
              <a:ext cx="400675" cy="286975"/>
            </a:xfrm>
            <a:custGeom>
              <a:rect b="b" l="l" r="r" t="t"/>
              <a:pathLst>
                <a:path extrusionOk="0" h="11479" w="16027">
                  <a:moveTo>
                    <a:pt x="15768" y="0"/>
                  </a:moveTo>
                  <a:cubicBezTo>
                    <a:pt x="15768" y="0"/>
                    <a:pt x="15417" y="6307"/>
                    <a:pt x="12264" y="8935"/>
                  </a:cubicBezTo>
                  <a:cubicBezTo>
                    <a:pt x="10279" y="10613"/>
                    <a:pt x="8161" y="11167"/>
                    <a:pt x="6258" y="11167"/>
                  </a:cubicBezTo>
                  <a:cubicBezTo>
                    <a:pt x="3291" y="11167"/>
                    <a:pt x="849" y="9819"/>
                    <a:pt x="260" y="9285"/>
                  </a:cubicBezTo>
                  <a:lnTo>
                    <a:pt x="1" y="9551"/>
                  </a:lnTo>
                  <a:cubicBezTo>
                    <a:pt x="611" y="10077"/>
                    <a:pt x="2278" y="10953"/>
                    <a:pt x="4465" y="11303"/>
                  </a:cubicBezTo>
                  <a:cubicBezTo>
                    <a:pt x="5062" y="11413"/>
                    <a:pt x="5699" y="11478"/>
                    <a:pt x="6359" y="11478"/>
                  </a:cubicBezTo>
                  <a:cubicBezTo>
                    <a:pt x="8314" y="11478"/>
                    <a:pt x="10474" y="10904"/>
                    <a:pt x="12439" y="9201"/>
                  </a:cubicBezTo>
                  <a:cubicBezTo>
                    <a:pt x="15677" y="6398"/>
                    <a:pt x="16027" y="267"/>
                    <a:pt x="16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8"/>
            <p:cNvSpPr/>
            <p:nvPr/>
          </p:nvSpPr>
          <p:spPr>
            <a:xfrm>
              <a:off x="7775075" y="1012000"/>
              <a:ext cx="31550" cy="28525"/>
            </a:xfrm>
            <a:custGeom>
              <a:rect b="b" l="l" r="r" t="t"/>
              <a:pathLst>
                <a:path extrusionOk="0" h="1141" w="1262">
                  <a:moveTo>
                    <a:pt x="610" y="0"/>
                  </a:moveTo>
                  <a:lnTo>
                    <a:pt x="610" y="0"/>
                  </a:lnTo>
                  <a:cubicBezTo>
                    <a:pt x="610" y="0"/>
                    <a:pt x="1" y="1051"/>
                    <a:pt x="702" y="1135"/>
                  </a:cubicBezTo>
                  <a:cubicBezTo>
                    <a:pt x="723" y="1139"/>
                    <a:pt x="744" y="1140"/>
                    <a:pt x="762" y="1140"/>
                  </a:cubicBezTo>
                  <a:cubicBezTo>
                    <a:pt x="1262" y="1140"/>
                    <a:pt x="611"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8"/>
            <p:cNvSpPr/>
            <p:nvPr/>
          </p:nvSpPr>
          <p:spPr>
            <a:xfrm>
              <a:off x="7843750" y="1014100"/>
              <a:ext cx="32100" cy="26725"/>
            </a:xfrm>
            <a:custGeom>
              <a:rect b="b" l="l" r="r" t="t"/>
              <a:pathLst>
                <a:path extrusionOk="0" h="1069" w="1284">
                  <a:moveTo>
                    <a:pt x="232" y="0"/>
                  </a:moveTo>
                  <a:cubicBezTo>
                    <a:pt x="232" y="0"/>
                    <a:pt x="0" y="1068"/>
                    <a:pt x="539" y="1068"/>
                  </a:cubicBezTo>
                  <a:cubicBezTo>
                    <a:pt x="577" y="1068"/>
                    <a:pt x="620" y="1063"/>
                    <a:pt x="666" y="1051"/>
                  </a:cubicBezTo>
                  <a:cubicBezTo>
                    <a:pt x="1283" y="967"/>
                    <a:pt x="232" y="0"/>
                    <a:pt x="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8"/>
            <p:cNvSpPr/>
            <p:nvPr/>
          </p:nvSpPr>
          <p:spPr>
            <a:xfrm>
              <a:off x="7939225" y="955050"/>
              <a:ext cx="32975" cy="23500"/>
            </a:xfrm>
            <a:custGeom>
              <a:rect b="b" l="l" r="r" t="t"/>
              <a:pathLst>
                <a:path extrusionOk="0" h="940" w="1319">
                  <a:moveTo>
                    <a:pt x="1" y="1"/>
                  </a:moveTo>
                  <a:cubicBezTo>
                    <a:pt x="1" y="1"/>
                    <a:pt x="135" y="940"/>
                    <a:pt x="521" y="940"/>
                  </a:cubicBezTo>
                  <a:cubicBezTo>
                    <a:pt x="576" y="940"/>
                    <a:pt x="636" y="920"/>
                    <a:pt x="702" y="877"/>
                  </a:cubicBezTo>
                  <a:cubicBezTo>
                    <a:pt x="1318" y="526"/>
                    <a:pt x="1"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8"/>
            <p:cNvSpPr/>
            <p:nvPr/>
          </p:nvSpPr>
          <p:spPr>
            <a:xfrm>
              <a:off x="7963400" y="915625"/>
              <a:ext cx="35075" cy="18750"/>
            </a:xfrm>
            <a:custGeom>
              <a:rect b="b" l="l" r="r" t="t"/>
              <a:pathLst>
                <a:path extrusionOk="0" h="750" w="1403">
                  <a:moveTo>
                    <a:pt x="1" y="1"/>
                  </a:moveTo>
                  <a:cubicBezTo>
                    <a:pt x="1" y="1"/>
                    <a:pt x="347" y="750"/>
                    <a:pt x="710" y="750"/>
                  </a:cubicBezTo>
                  <a:cubicBezTo>
                    <a:pt x="794" y="750"/>
                    <a:pt x="879" y="709"/>
                    <a:pt x="961" y="611"/>
                  </a:cubicBezTo>
                  <a:cubicBezTo>
                    <a:pt x="1402" y="176"/>
                    <a:pt x="1"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8"/>
            <p:cNvSpPr/>
            <p:nvPr/>
          </p:nvSpPr>
          <p:spPr>
            <a:xfrm>
              <a:off x="7902900" y="992200"/>
              <a:ext cx="31975" cy="25100"/>
            </a:xfrm>
            <a:custGeom>
              <a:rect b="b" l="l" r="r" t="t"/>
              <a:pathLst>
                <a:path extrusionOk="0" h="1004" w="1279">
                  <a:moveTo>
                    <a:pt x="143" y="0"/>
                  </a:moveTo>
                  <a:lnTo>
                    <a:pt x="143" y="0"/>
                  </a:lnTo>
                  <a:cubicBezTo>
                    <a:pt x="143" y="0"/>
                    <a:pt x="0" y="1003"/>
                    <a:pt x="424" y="1003"/>
                  </a:cubicBezTo>
                  <a:cubicBezTo>
                    <a:pt x="468" y="1003"/>
                    <a:pt x="520" y="992"/>
                    <a:pt x="578" y="967"/>
                  </a:cubicBezTo>
                  <a:cubicBezTo>
                    <a:pt x="1279" y="792"/>
                    <a:pt x="143"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4" name="Shape 1944"/>
        <p:cNvGrpSpPr/>
        <p:nvPr/>
      </p:nvGrpSpPr>
      <p:grpSpPr>
        <a:xfrm>
          <a:off x="0" y="0"/>
          <a:ext cx="0" cy="0"/>
          <a:chOff x="0" y="0"/>
          <a:chExt cx="0" cy="0"/>
        </a:xfrm>
      </p:grpSpPr>
      <p:sp>
        <p:nvSpPr>
          <p:cNvPr id="1945" name="Google Shape;1945;p49"/>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services</a:t>
            </a:r>
            <a:endParaRPr/>
          </a:p>
        </p:txBody>
      </p:sp>
      <p:sp>
        <p:nvSpPr>
          <p:cNvPr id="1946" name="Google Shape;1946;p49"/>
          <p:cNvSpPr/>
          <p:nvPr/>
        </p:nvSpPr>
        <p:spPr>
          <a:xfrm>
            <a:off x="1243550" y="1598700"/>
            <a:ext cx="1962000" cy="23904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9"/>
          <p:cNvSpPr txBox="1"/>
          <p:nvPr/>
        </p:nvSpPr>
        <p:spPr>
          <a:xfrm>
            <a:off x="1626550" y="2499039"/>
            <a:ext cx="1196100" cy="48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lt2"/>
                </a:solidFill>
                <a:latin typeface="Didact Gothic"/>
                <a:ea typeface="Didact Gothic"/>
                <a:cs typeface="Didact Gothic"/>
                <a:sym typeface="Didact Gothic"/>
              </a:rPr>
              <a:t>$0.00</a:t>
            </a:r>
            <a:endParaRPr sz="2800">
              <a:solidFill>
                <a:schemeClr val="lt2"/>
              </a:solidFill>
              <a:latin typeface="Didact Gothic"/>
              <a:ea typeface="Didact Gothic"/>
              <a:cs typeface="Didact Gothic"/>
              <a:sym typeface="Didact Gothic"/>
            </a:endParaRPr>
          </a:p>
        </p:txBody>
      </p:sp>
      <p:sp>
        <p:nvSpPr>
          <p:cNvPr id="1948" name="Google Shape;1948;p49"/>
          <p:cNvSpPr txBox="1"/>
          <p:nvPr/>
        </p:nvSpPr>
        <p:spPr>
          <a:xfrm>
            <a:off x="1431250" y="3004977"/>
            <a:ext cx="1586700" cy="800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Didact Gothic"/>
                <a:ea typeface="Didact Gothic"/>
                <a:cs typeface="Didact Gothic"/>
                <a:sym typeface="Didact Gothic"/>
              </a:rPr>
              <a:t>Service 1</a:t>
            </a:r>
            <a:endParaRPr>
              <a:solidFill>
                <a:schemeClr val="lt1"/>
              </a:solidFill>
              <a:latin typeface="Didact Gothic"/>
              <a:ea typeface="Didact Gothic"/>
              <a:cs typeface="Didact Gothic"/>
              <a:sym typeface="Didact Gothic"/>
            </a:endParaRPr>
          </a:p>
          <a:p>
            <a:pPr indent="0" lvl="0" marL="0" rtl="0" algn="ctr">
              <a:lnSpc>
                <a:spcPct val="100000"/>
              </a:lnSpc>
              <a:spcBef>
                <a:spcPts val="0"/>
              </a:spcBef>
              <a:spcAft>
                <a:spcPts val="0"/>
              </a:spcAft>
              <a:buNone/>
            </a:pPr>
            <a:r>
              <a:rPr lang="en">
                <a:solidFill>
                  <a:schemeClr val="lt1"/>
                </a:solidFill>
                <a:latin typeface="Didact Gothic"/>
                <a:ea typeface="Didact Gothic"/>
                <a:cs typeface="Didact Gothic"/>
                <a:sym typeface="Didact Gothic"/>
              </a:rPr>
              <a:t>Service 2</a:t>
            </a:r>
            <a:endParaRPr>
              <a:solidFill>
                <a:schemeClr val="lt1"/>
              </a:solidFill>
              <a:latin typeface="Didact Gothic"/>
              <a:ea typeface="Didact Gothic"/>
              <a:cs typeface="Didact Gothic"/>
              <a:sym typeface="Didact Gothic"/>
            </a:endParaRPr>
          </a:p>
          <a:p>
            <a:pPr indent="0" lvl="0" marL="0" rtl="0" algn="ctr">
              <a:lnSpc>
                <a:spcPct val="100000"/>
              </a:lnSpc>
              <a:spcBef>
                <a:spcPts val="0"/>
              </a:spcBef>
              <a:spcAft>
                <a:spcPts val="0"/>
              </a:spcAft>
              <a:buNone/>
            </a:pPr>
            <a:r>
              <a:rPr lang="en">
                <a:solidFill>
                  <a:schemeClr val="lt1"/>
                </a:solidFill>
                <a:latin typeface="Didact Gothic"/>
                <a:ea typeface="Didact Gothic"/>
                <a:cs typeface="Didact Gothic"/>
                <a:sym typeface="Didact Gothic"/>
              </a:rPr>
              <a:t>Service 3</a:t>
            </a:r>
            <a:endParaRPr>
              <a:solidFill>
                <a:schemeClr val="lt1"/>
              </a:solidFill>
              <a:latin typeface="Didact Gothic"/>
              <a:ea typeface="Didact Gothic"/>
              <a:cs typeface="Didact Gothic"/>
              <a:sym typeface="Didact Gothic"/>
            </a:endParaRPr>
          </a:p>
        </p:txBody>
      </p:sp>
      <p:sp>
        <p:nvSpPr>
          <p:cNvPr id="1949" name="Google Shape;1949;p49"/>
          <p:cNvSpPr txBox="1"/>
          <p:nvPr/>
        </p:nvSpPr>
        <p:spPr>
          <a:xfrm>
            <a:off x="1626650" y="1669425"/>
            <a:ext cx="1196100" cy="570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Didact Gothic"/>
                <a:ea typeface="Didact Gothic"/>
                <a:cs typeface="Didact Gothic"/>
                <a:sym typeface="Didact Gothic"/>
              </a:rPr>
              <a:t>Basic</a:t>
            </a:r>
            <a:endParaRPr b="1" sz="1800">
              <a:solidFill>
                <a:schemeClr val="lt1"/>
              </a:solidFill>
              <a:latin typeface="Didact Gothic"/>
              <a:ea typeface="Didact Gothic"/>
              <a:cs typeface="Didact Gothic"/>
              <a:sym typeface="Didact Gothic"/>
            </a:endParaRPr>
          </a:p>
        </p:txBody>
      </p:sp>
      <p:cxnSp>
        <p:nvCxnSpPr>
          <p:cNvPr id="1950" name="Google Shape;1950;p49"/>
          <p:cNvCxnSpPr/>
          <p:nvPr/>
        </p:nvCxnSpPr>
        <p:spPr>
          <a:xfrm>
            <a:off x="1626639" y="2273985"/>
            <a:ext cx="1196100" cy="0"/>
          </a:xfrm>
          <a:prstGeom prst="straightConnector1">
            <a:avLst/>
          </a:prstGeom>
          <a:noFill/>
          <a:ln cap="flat" cmpd="sng" w="19050">
            <a:solidFill>
              <a:schemeClr val="lt1"/>
            </a:solidFill>
            <a:prstDash val="solid"/>
            <a:round/>
            <a:headEnd len="med" w="med" type="none"/>
            <a:tailEnd len="med" w="med" type="none"/>
          </a:ln>
        </p:spPr>
      </p:cxnSp>
      <p:sp>
        <p:nvSpPr>
          <p:cNvPr id="1951" name="Google Shape;1951;p49"/>
          <p:cNvSpPr/>
          <p:nvPr/>
        </p:nvSpPr>
        <p:spPr>
          <a:xfrm>
            <a:off x="3591000" y="1598700"/>
            <a:ext cx="1962000" cy="23904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9"/>
          <p:cNvSpPr txBox="1"/>
          <p:nvPr/>
        </p:nvSpPr>
        <p:spPr>
          <a:xfrm>
            <a:off x="3974000" y="2499039"/>
            <a:ext cx="1196100" cy="48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lt2"/>
                </a:solidFill>
                <a:latin typeface="Didact Gothic"/>
                <a:ea typeface="Didact Gothic"/>
                <a:cs typeface="Didact Gothic"/>
                <a:sym typeface="Didact Gothic"/>
              </a:rPr>
              <a:t>$1.09</a:t>
            </a:r>
            <a:endParaRPr sz="2800">
              <a:solidFill>
                <a:schemeClr val="lt2"/>
              </a:solidFill>
              <a:latin typeface="Didact Gothic"/>
              <a:ea typeface="Didact Gothic"/>
              <a:cs typeface="Didact Gothic"/>
              <a:sym typeface="Didact Gothic"/>
            </a:endParaRPr>
          </a:p>
        </p:txBody>
      </p:sp>
      <p:sp>
        <p:nvSpPr>
          <p:cNvPr id="1953" name="Google Shape;1953;p49"/>
          <p:cNvSpPr txBox="1"/>
          <p:nvPr/>
        </p:nvSpPr>
        <p:spPr>
          <a:xfrm>
            <a:off x="3778700" y="3004977"/>
            <a:ext cx="1586700" cy="800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Didact Gothic"/>
                <a:ea typeface="Didact Gothic"/>
                <a:cs typeface="Didact Gothic"/>
                <a:sym typeface="Didact Gothic"/>
              </a:rPr>
              <a:t>Service 1</a:t>
            </a:r>
            <a:endParaRPr>
              <a:solidFill>
                <a:schemeClr val="lt1"/>
              </a:solidFill>
              <a:latin typeface="Didact Gothic"/>
              <a:ea typeface="Didact Gothic"/>
              <a:cs typeface="Didact Gothic"/>
              <a:sym typeface="Didact Gothic"/>
            </a:endParaRPr>
          </a:p>
          <a:p>
            <a:pPr indent="0" lvl="0" marL="0" rtl="0" algn="ctr">
              <a:lnSpc>
                <a:spcPct val="100000"/>
              </a:lnSpc>
              <a:spcBef>
                <a:spcPts val="0"/>
              </a:spcBef>
              <a:spcAft>
                <a:spcPts val="0"/>
              </a:spcAft>
              <a:buNone/>
            </a:pPr>
            <a:r>
              <a:rPr lang="en">
                <a:solidFill>
                  <a:schemeClr val="lt1"/>
                </a:solidFill>
                <a:latin typeface="Didact Gothic"/>
                <a:ea typeface="Didact Gothic"/>
                <a:cs typeface="Didact Gothic"/>
                <a:sym typeface="Didact Gothic"/>
              </a:rPr>
              <a:t>Service 2</a:t>
            </a:r>
            <a:endParaRPr>
              <a:solidFill>
                <a:schemeClr val="lt1"/>
              </a:solidFill>
              <a:latin typeface="Didact Gothic"/>
              <a:ea typeface="Didact Gothic"/>
              <a:cs typeface="Didact Gothic"/>
              <a:sym typeface="Didact Gothic"/>
            </a:endParaRPr>
          </a:p>
          <a:p>
            <a:pPr indent="0" lvl="0" marL="0" rtl="0" algn="ctr">
              <a:lnSpc>
                <a:spcPct val="100000"/>
              </a:lnSpc>
              <a:spcBef>
                <a:spcPts val="0"/>
              </a:spcBef>
              <a:spcAft>
                <a:spcPts val="0"/>
              </a:spcAft>
              <a:buNone/>
            </a:pPr>
            <a:r>
              <a:rPr lang="en">
                <a:solidFill>
                  <a:schemeClr val="lt1"/>
                </a:solidFill>
                <a:latin typeface="Didact Gothic"/>
                <a:ea typeface="Didact Gothic"/>
                <a:cs typeface="Didact Gothic"/>
                <a:sym typeface="Didact Gothic"/>
              </a:rPr>
              <a:t>Service 3</a:t>
            </a:r>
            <a:endParaRPr>
              <a:solidFill>
                <a:schemeClr val="lt1"/>
              </a:solidFill>
              <a:latin typeface="Didact Gothic"/>
              <a:ea typeface="Didact Gothic"/>
              <a:cs typeface="Didact Gothic"/>
              <a:sym typeface="Didact Gothic"/>
            </a:endParaRPr>
          </a:p>
        </p:txBody>
      </p:sp>
      <p:sp>
        <p:nvSpPr>
          <p:cNvPr id="1954" name="Google Shape;1954;p49"/>
          <p:cNvSpPr txBox="1"/>
          <p:nvPr/>
        </p:nvSpPr>
        <p:spPr>
          <a:xfrm>
            <a:off x="3974100" y="1669425"/>
            <a:ext cx="1196100" cy="570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Didact Gothic"/>
                <a:ea typeface="Didact Gothic"/>
                <a:cs typeface="Didact Gothic"/>
                <a:sym typeface="Didact Gothic"/>
              </a:rPr>
              <a:t>Pro</a:t>
            </a:r>
            <a:endParaRPr b="1" sz="1800">
              <a:solidFill>
                <a:schemeClr val="lt1"/>
              </a:solidFill>
              <a:latin typeface="Didact Gothic"/>
              <a:ea typeface="Didact Gothic"/>
              <a:cs typeface="Didact Gothic"/>
              <a:sym typeface="Didact Gothic"/>
            </a:endParaRPr>
          </a:p>
        </p:txBody>
      </p:sp>
      <p:cxnSp>
        <p:nvCxnSpPr>
          <p:cNvPr id="1955" name="Google Shape;1955;p49"/>
          <p:cNvCxnSpPr/>
          <p:nvPr/>
        </p:nvCxnSpPr>
        <p:spPr>
          <a:xfrm>
            <a:off x="3974089" y="2273985"/>
            <a:ext cx="1196100" cy="0"/>
          </a:xfrm>
          <a:prstGeom prst="straightConnector1">
            <a:avLst/>
          </a:prstGeom>
          <a:noFill/>
          <a:ln cap="flat" cmpd="sng" w="19050">
            <a:solidFill>
              <a:schemeClr val="lt1"/>
            </a:solidFill>
            <a:prstDash val="solid"/>
            <a:round/>
            <a:headEnd len="med" w="med" type="none"/>
            <a:tailEnd len="med" w="med" type="none"/>
          </a:ln>
        </p:spPr>
      </p:cxnSp>
      <p:sp>
        <p:nvSpPr>
          <p:cNvPr id="1956" name="Google Shape;1956;p49"/>
          <p:cNvSpPr/>
          <p:nvPr/>
        </p:nvSpPr>
        <p:spPr>
          <a:xfrm>
            <a:off x="5938450" y="1598700"/>
            <a:ext cx="1962000" cy="23904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9"/>
          <p:cNvSpPr txBox="1"/>
          <p:nvPr/>
        </p:nvSpPr>
        <p:spPr>
          <a:xfrm>
            <a:off x="6321450" y="2499039"/>
            <a:ext cx="1196100" cy="48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lt2"/>
                </a:solidFill>
                <a:latin typeface="Didact Gothic"/>
                <a:ea typeface="Didact Gothic"/>
                <a:cs typeface="Didact Gothic"/>
                <a:sym typeface="Didact Gothic"/>
              </a:rPr>
              <a:t>$5.90</a:t>
            </a:r>
            <a:endParaRPr sz="2800">
              <a:solidFill>
                <a:schemeClr val="lt2"/>
              </a:solidFill>
              <a:latin typeface="Didact Gothic"/>
              <a:ea typeface="Didact Gothic"/>
              <a:cs typeface="Didact Gothic"/>
              <a:sym typeface="Didact Gothic"/>
            </a:endParaRPr>
          </a:p>
        </p:txBody>
      </p:sp>
      <p:sp>
        <p:nvSpPr>
          <p:cNvPr id="1958" name="Google Shape;1958;p49"/>
          <p:cNvSpPr txBox="1"/>
          <p:nvPr/>
        </p:nvSpPr>
        <p:spPr>
          <a:xfrm>
            <a:off x="6126150" y="3004977"/>
            <a:ext cx="1586700" cy="800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Didact Gothic"/>
                <a:ea typeface="Didact Gothic"/>
                <a:cs typeface="Didact Gothic"/>
                <a:sym typeface="Didact Gothic"/>
              </a:rPr>
              <a:t>Service 1</a:t>
            </a:r>
            <a:endParaRPr>
              <a:solidFill>
                <a:schemeClr val="lt1"/>
              </a:solidFill>
              <a:latin typeface="Didact Gothic"/>
              <a:ea typeface="Didact Gothic"/>
              <a:cs typeface="Didact Gothic"/>
              <a:sym typeface="Didact Gothic"/>
            </a:endParaRPr>
          </a:p>
          <a:p>
            <a:pPr indent="0" lvl="0" marL="0" rtl="0" algn="ctr">
              <a:lnSpc>
                <a:spcPct val="100000"/>
              </a:lnSpc>
              <a:spcBef>
                <a:spcPts val="0"/>
              </a:spcBef>
              <a:spcAft>
                <a:spcPts val="0"/>
              </a:spcAft>
              <a:buNone/>
            </a:pPr>
            <a:r>
              <a:rPr lang="en">
                <a:solidFill>
                  <a:schemeClr val="lt1"/>
                </a:solidFill>
                <a:latin typeface="Didact Gothic"/>
                <a:ea typeface="Didact Gothic"/>
                <a:cs typeface="Didact Gothic"/>
                <a:sym typeface="Didact Gothic"/>
              </a:rPr>
              <a:t>Service 2</a:t>
            </a:r>
            <a:endParaRPr>
              <a:solidFill>
                <a:schemeClr val="lt1"/>
              </a:solidFill>
              <a:latin typeface="Didact Gothic"/>
              <a:ea typeface="Didact Gothic"/>
              <a:cs typeface="Didact Gothic"/>
              <a:sym typeface="Didact Gothic"/>
            </a:endParaRPr>
          </a:p>
          <a:p>
            <a:pPr indent="0" lvl="0" marL="0" rtl="0" algn="ctr">
              <a:lnSpc>
                <a:spcPct val="100000"/>
              </a:lnSpc>
              <a:spcBef>
                <a:spcPts val="0"/>
              </a:spcBef>
              <a:spcAft>
                <a:spcPts val="0"/>
              </a:spcAft>
              <a:buNone/>
            </a:pPr>
            <a:r>
              <a:rPr lang="en">
                <a:solidFill>
                  <a:schemeClr val="lt1"/>
                </a:solidFill>
                <a:latin typeface="Didact Gothic"/>
                <a:ea typeface="Didact Gothic"/>
                <a:cs typeface="Didact Gothic"/>
                <a:sym typeface="Didact Gothic"/>
              </a:rPr>
              <a:t>Service 3</a:t>
            </a:r>
            <a:endParaRPr>
              <a:solidFill>
                <a:schemeClr val="lt1"/>
              </a:solidFill>
              <a:latin typeface="Didact Gothic"/>
              <a:ea typeface="Didact Gothic"/>
              <a:cs typeface="Didact Gothic"/>
              <a:sym typeface="Didact Gothic"/>
            </a:endParaRPr>
          </a:p>
        </p:txBody>
      </p:sp>
      <p:sp>
        <p:nvSpPr>
          <p:cNvPr id="1959" name="Google Shape;1959;p49"/>
          <p:cNvSpPr txBox="1"/>
          <p:nvPr/>
        </p:nvSpPr>
        <p:spPr>
          <a:xfrm>
            <a:off x="6321450" y="1669425"/>
            <a:ext cx="1196100" cy="570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Didact Gothic"/>
                <a:ea typeface="Didact Gothic"/>
                <a:cs typeface="Didact Gothic"/>
                <a:sym typeface="Didact Gothic"/>
              </a:rPr>
              <a:t>Premium</a:t>
            </a:r>
            <a:endParaRPr b="1" sz="1800">
              <a:solidFill>
                <a:schemeClr val="lt1"/>
              </a:solidFill>
              <a:latin typeface="Didact Gothic"/>
              <a:ea typeface="Didact Gothic"/>
              <a:cs typeface="Didact Gothic"/>
              <a:sym typeface="Didact Gothic"/>
            </a:endParaRPr>
          </a:p>
        </p:txBody>
      </p:sp>
      <p:cxnSp>
        <p:nvCxnSpPr>
          <p:cNvPr id="1960" name="Google Shape;1960;p49"/>
          <p:cNvCxnSpPr/>
          <p:nvPr/>
        </p:nvCxnSpPr>
        <p:spPr>
          <a:xfrm>
            <a:off x="6321539" y="2273985"/>
            <a:ext cx="1196100" cy="0"/>
          </a:xfrm>
          <a:prstGeom prst="straightConnector1">
            <a:avLst/>
          </a:prstGeom>
          <a:noFill/>
          <a:ln cap="flat" cmpd="sng" w="19050">
            <a:solidFill>
              <a:schemeClr val="lt1"/>
            </a:solidFill>
            <a:prstDash val="solid"/>
            <a:round/>
            <a:headEnd len="med" w="med" type="none"/>
            <a:tailEnd len="med" w="med" type="none"/>
          </a:ln>
        </p:spPr>
      </p:cxnSp>
      <p:sp>
        <p:nvSpPr>
          <p:cNvPr id="1961" name="Google Shape;1961;p49"/>
          <p:cNvSpPr/>
          <p:nvPr/>
        </p:nvSpPr>
        <p:spPr>
          <a:xfrm rot="10800000">
            <a:off x="3907750" y="445588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9"/>
          <p:cNvSpPr/>
          <p:nvPr/>
        </p:nvSpPr>
        <p:spPr>
          <a:xfrm rot="10800000">
            <a:off x="6122250"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9"/>
          <p:cNvSpPr/>
          <p:nvPr/>
        </p:nvSpPr>
        <p:spPr>
          <a:xfrm>
            <a:off x="575598" y="229531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4" name="Google Shape;1964;p49"/>
          <p:cNvGrpSpPr/>
          <p:nvPr/>
        </p:nvGrpSpPr>
        <p:grpSpPr>
          <a:xfrm>
            <a:off x="7511853" y="700616"/>
            <a:ext cx="753631" cy="773154"/>
            <a:chOff x="7511853" y="700616"/>
            <a:chExt cx="753631" cy="773154"/>
          </a:xfrm>
        </p:grpSpPr>
        <p:sp>
          <p:nvSpPr>
            <p:cNvPr id="1965" name="Google Shape;1965;p49"/>
            <p:cNvSpPr/>
            <p:nvPr/>
          </p:nvSpPr>
          <p:spPr>
            <a:xfrm rot="824881">
              <a:off x="7916704" y="882548"/>
              <a:ext cx="304367" cy="194590"/>
            </a:xfrm>
            <a:custGeom>
              <a:rect b="b" l="l" r="r" t="t"/>
              <a:pathLst>
                <a:path extrusionOk="0" h="9020" w="14107">
                  <a:moveTo>
                    <a:pt x="968" y="1"/>
                  </a:moveTo>
                  <a:cubicBezTo>
                    <a:pt x="702" y="1"/>
                    <a:pt x="442" y="85"/>
                    <a:pt x="176" y="85"/>
                  </a:cubicBezTo>
                  <a:cubicBezTo>
                    <a:pt x="92" y="85"/>
                    <a:pt x="92" y="176"/>
                    <a:pt x="1" y="260"/>
                  </a:cubicBezTo>
                  <a:lnTo>
                    <a:pt x="176" y="260"/>
                  </a:lnTo>
                  <a:cubicBezTo>
                    <a:pt x="442" y="260"/>
                    <a:pt x="702" y="260"/>
                    <a:pt x="968" y="351"/>
                  </a:cubicBezTo>
                  <a:cubicBezTo>
                    <a:pt x="1494" y="435"/>
                    <a:pt x="1928" y="611"/>
                    <a:pt x="2370" y="786"/>
                  </a:cubicBezTo>
                  <a:cubicBezTo>
                    <a:pt x="3245" y="1136"/>
                    <a:pt x="4030" y="1578"/>
                    <a:pt x="4822" y="1928"/>
                  </a:cubicBezTo>
                  <a:lnTo>
                    <a:pt x="6132" y="2713"/>
                  </a:lnTo>
                  <a:cubicBezTo>
                    <a:pt x="6574" y="3063"/>
                    <a:pt x="7100" y="3414"/>
                    <a:pt x="7534" y="3680"/>
                  </a:cubicBezTo>
                  <a:cubicBezTo>
                    <a:pt x="8060" y="4114"/>
                    <a:pt x="8676" y="4556"/>
                    <a:pt x="9202" y="4990"/>
                  </a:cubicBezTo>
                  <a:cubicBezTo>
                    <a:pt x="9286" y="5081"/>
                    <a:pt x="9461" y="5257"/>
                    <a:pt x="9636" y="5341"/>
                  </a:cubicBezTo>
                  <a:cubicBezTo>
                    <a:pt x="9902" y="5516"/>
                    <a:pt x="10162" y="5782"/>
                    <a:pt x="10512" y="5957"/>
                  </a:cubicBezTo>
                  <a:cubicBezTo>
                    <a:pt x="10603" y="6132"/>
                    <a:pt x="10778" y="6217"/>
                    <a:pt x="10954" y="6392"/>
                  </a:cubicBezTo>
                  <a:cubicBezTo>
                    <a:pt x="11129" y="6567"/>
                    <a:pt x="11388" y="6742"/>
                    <a:pt x="11654" y="6917"/>
                  </a:cubicBezTo>
                  <a:cubicBezTo>
                    <a:pt x="12005" y="7184"/>
                    <a:pt x="12264" y="7443"/>
                    <a:pt x="12530" y="7709"/>
                  </a:cubicBezTo>
                  <a:cubicBezTo>
                    <a:pt x="13056" y="8144"/>
                    <a:pt x="13490" y="8494"/>
                    <a:pt x="13932" y="8935"/>
                  </a:cubicBezTo>
                  <a:cubicBezTo>
                    <a:pt x="14016" y="8935"/>
                    <a:pt x="14016" y="9020"/>
                    <a:pt x="14107" y="9020"/>
                  </a:cubicBezTo>
                  <a:lnTo>
                    <a:pt x="14107" y="8844"/>
                  </a:lnTo>
                  <a:cubicBezTo>
                    <a:pt x="14016" y="8410"/>
                    <a:pt x="13932" y="8059"/>
                    <a:pt x="13841" y="7618"/>
                  </a:cubicBezTo>
                  <a:cubicBezTo>
                    <a:pt x="13665" y="6917"/>
                    <a:pt x="13581" y="6217"/>
                    <a:pt x="13315" y="5516"/>
                  </a:cubicBezTo>
                  <a:cubicBezTo>
                    <a:pt x="13231" y="4990"/>
                    <a:pt x="12965" y="4556"/>
                    <a:pt x="12530" y="4290"/>
                  </a:cubicBezTo>
                  <a:cubicBezTo>
                    <a:pt x="11654" y="3855"/>
                    <a:pt x="10862" y="3238"/>
                    <a:pt x="9902" y="2804"/>
                  </a:cubicBezTo>
                  <a:cubicBezTo>
                    <a:pt x="9461" y="2538"/>
                    <a:pt x="8935" y="2278"/>
                    <a:pt x="8501" y="2103"/>
                  </a:cubicBezTo>
                  <a:cubicBezTo>
                    <a:pt x="7450" y="1662"/>
                    <a:pt x="6483" y="1136"/>
                    <a:pt x="5348" y="786"/>
                  </a:cubicBezTo>
                  <a:cubicBezTo>
                    <a:pt x="4731" y="702"/>
                    <a:pt x="4121" y="351"/>
                    <a:pt x="3421" y="260"/>
                  </a:cubicBezTo>
                  <a:cubicBezTo>
                    <a:pt x="3154" y="260"/>
                    <a:pt x="2895" y="85"/>
                    <a:pt x="2629" y="85"/>
                  </a:cubicBezTo>
                  <a:cubicBezTo>
                    <a:pt x="2103" y="1"/>
                    <a:pt x="1494" y="1"/>
                    <a:pt x="9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9"/>
            <p:cNvSpPr/>
            <p:nvPr/>
          </p:nvSpPr>
          <p:spPr>
            <a:xfrm rot="824881">
              <a:off x="7911131" y="891719"/>
              <a:ext cx="298628" cy="301356"/>
            </a:xfrm>
            <a:custGeom>
              <a:rect b="b" l="l" r="r" t="t"/>
              <a:pathLst>
                <a:path extrusionOk="0" h="13969" w="13841">
                  <a:moveTo>
                    <a:pt x="0" y="0"/>
                  </a:moveTo>
                  <a:lnTo>
                    <a:pt x="0" y="92"/>
                  </a:lnTo>
                  <a:cubicBezTo>
                    <a:pt x="260" y="351"/>
                    <a:pt x="526" y="701"/>
                    <a:pt x="701" y="967"/>
                  </a:cubicBezTo>
                  <a:cubicBezTo>
                    <a:pt x="1052" y="1402"/>
                    <a:pt x="1402" y="1752"/>
                    <a:pt x="1661" y="2194"/>
                  </a:cubicBezTo>
                  <a:cubicBezTo>
                    <a:pt x="1928" y="2628"/>
                    <a:pt x="2187" y="3154"/>
                    <a:pt x="2453" y="3679"/>
                  </a:cubicBezTo>
                  <a:cubicBezTo>
                    <a:pt x="2537" y="3855"/>
                    <a:pt x="2628" y="4121"/>
                    <a:pt x="2712" y="4296"/>
                  </a:cubicBezTo>
                  <a:cubicBezTo>
                    <a:pt x="3063" y="4997"/>
                    <a:pt x="3413" y="5606"/>
                    <a:pt x="3763" y="6307"/>
                  </a:cubicBezTo>
                  <a:lnTo>
                    <a:pt x="4555" y="8150"/>
                  </a:lnTo>
                  <a:cubicBezTo>
                    <a:pt x="4815" y="8851"/>
                    <a:pt x="5081" y="9636"/>
                    <a:pt x="5340" y="10336"/>
                  </a:cubicBezTo>
                  <a:cubicBezTo>
                    <a:pt x="5431" y="10687"/>
                    <a:pt x="5606" y="11037"/>
                    <a:pt x="5690" y="11387"/>
                  </a:cubicBezTo>
                  <a:cubicBezTo>
                    <a:pt x="5866" y="11913"/>
                    <a:pt x="6041" y="12439"/>
                    <a:pt x="6307" y="13055"/>
                  </a:cubicBezTo>
                  <a:cubicBezTo>
                    <a:pt x="6391" y="13315"/>
                    <a:pt x="6482" y="13665"/>
                    <a:pt x="6658" y="13931"/>
                  </a:cubicBezTo>
                  <a:cubicBezTo>
                    <a:pt x="6658" y="13931"/>
                    <a:pt x="6695" y="13969"/>
                    <a:pt x="6720" y="13969"/>
                  </a:cubicBezTo>
                  <a:cubicBezTo>
                    <a:pt x="6732" y="13969"/>
                    <a:pt x="6742" y="13959"/>
                    <a:pt x="6742" y="13931"/>
                  </a:cubicBezTo>
                  <a:cubicBezTo>
                    <a:pt x="6833" y="13840"/>
                    <a:pt x="7008" y="13756"/>
                    <a:pt x="7183" y="13665"/>
                  </a:cubicBezTo>
                  <a:cubicBezTo>
                    <a:pt x="7618" y="13230"/>
                    <a:pt x="7968" y="12880"/>
                    <a:pt x="8493" y="12530"/>
                  </a:cubicBezTo>
                  <a:lnTo>
                    <a:pt x="9545" y="11738"/>
                  </a:lnTo>
                  <a:cubicBezTo>
                    <a:pt x="9811" y="11563"/>
                    <a:pt x="10070" y="11387"/>
                    <a:pt x="10420" y="11212"/>
                  </a:cubicBezTo>
                  <a:cubicBezTo>
                    <a:pt x="10862" y="10862"/>
                    <a:pt x="11388" y="10512"/>
                    <a:pt x="11913" y="10252"/>
                  </a:cubicBezTo>
                  <a:cubicBezTo>
                    <a:pt x="12088" y="10077"/>
                    <a:pt x="12263" y="9986"/>
                    <a:pt x="12439" y="9811"/>
                  </a:cubicBezTo>
                  <a:cubicBezTo>
                    <a:pt x="12789" y="9727"/>
                    <a:pt x="13139" y="9552"/>
                    <a:pt x="13490" y="9376"/>
                  </a:cubicBezTo>
                  <a:cubicBezTo>
                    <a:pt x="13840" y="9201"/>
                    <a:pt x="13749" y="9110"/>
                    <a:pt x="13574" y="8851"/>
                  </a:cubicBezTo>
                  <a:cubicBezTo>
                    <a:pt x="13490" y="8676"/>
                    <a:pt x="13315" y="8585"/>
                    <a:pt x="13139" y="8409"/>
                  </a:cubicBezTo>
                  <a:cubicBezTo>
                    <a:pt x="12873" y="8150"/>
                    <a:pt x="12614" y="7975"/>
                    <a:pt x="12439" y="7709"/>
                  </a:cubicBezTo>
                  <a:cubicBezTo>
                    <a:pt x="11822" y="7274"/>
                    <a:pt x="11296" y="6924"/>
                    <a:pt x="10771" y="6482"/>
                  </a:cubicBezTo>
                  <a:cubicBezTo>
                    <a:pt x="10420" y="6132"/>
                    <a:pt x="10070" y="5782"/>
                    <a:pt x="9720" y="5522"/>
                  </a:cubicBezTo>
                  <a:cubicBezTo>
                    <a:pt x="9194" y="5081"/>
                    <a:pt x="8669" y="4730"/>
                    <a:pt x="8059" y="4296"/>
                  </a:cubicBezTo>
                  <a:cubicBezTo>
                    <a:pt x="7533" y="3855"/>
                    <a:pt x="7092" y="3504"/>
                    <a:pt x="6482" y="3070"/>
                  </a:cubicBezTo>
                  <a:cubicBezTo>
                    <a:pt x="5782" y="2628"/>
                    <a:pt x="5081" y="2194"/>
                    <a:pt x="4289" y="1752"/>
                  </a:cubicBezTo>
                  <a:cubicBezTo>
                    <a:pt x="3763" y="1402"/>
                    <a:pt x="3154" y="1143"/>
                    <a:pt x="2537" y="876"/>
                  </a:cubicBezTo>
                  <a:cubicBezTo>
                    <a:pt x="2187" y="701"/>
                    <a:pt x="1836" y="526"/>
                    <a:pt x="1402" y="351"/>
                  </a:cubicBezTo>
                  <a:cubicBezTo>
                    <a:pt x="960" y="176"/>
                    <a:pt x="526" y="0"/>
                    <a:pt x="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9"/>
            <p:cNvSpPr/>
            <p:nvPr/>
          </p:nvSpPr>
          <p:spPr>
            <a:xfrm rot="824881">
              <a:off x="7780102" y="856376"/>
              <a:ext cx="274140" cy="310331"/>
            </a:xfrm>
            <a:custGeom>
              <a:rect b="b" l="l" r="r" t="t"/>
              <a:pathLst>
                <a:path extrusionOk="0" h="14385" w="12706">
                  <a:moveTo>
                    <a:pt x="4205" y="3698"/>
                  </a:moveTo>
                  <a:lnTo>
                    <a:pt x="4121" y="3789"/>
                  </a:lnTo>
                  <a:lnTo>
                    <a:pt x="4030" y="3874"/>
                  </a:lnTo>
                  <a:lnTo>
                    <a:pt x="4205" y="3698"/>
                  </a:lnTo>
                  <a:close/>
                  <a:moveTo>
                    <a:pt x="6749" y="7027"/>
                  </a:moveTo>
                  <a:cubicBezTo>
                    <a:pt x="6749" y="7118"/>
                    <a:pt x="6833" y="7118"/>
                    <a:pt x="6833" y="7202"/>
                  </a:cubicBezTo>
                  <a:lnTo>
                    <a:pt x="6749" y="7118"/>
                  </a:lnTo>
                  <a:lnTo>
                    <a:pt x="6749" y="7027"/>
                  </a:lnTo>
                  <a:close/>
                  <a:moveTo>
                    <a:pt x="5489" y="0"/>
                  </a:moveTo>
                  <a:cubicBezTo>
                    <a:pt x="5281" y="0"/>
                    <a:pt x="5085" y="65"/>
                    <a:pt x="4997" y="195"/>
                  </a:cubicBezTo>
                  <a:cubicBezTo>
                    <a:pt x="4731" y="545"/>
                    <a:pt x="4556" y="986"/>
                    <a:pt x="4296" y="1337"/>
                  </a:cubicBezTo>
                  <a:cubicBezTo>
                    <a:pt x="4030" y="1596"/>
                    <a:pt x="3771" y="1946"/>
                    <a:pt x="3596" y="2213"/>
                  </a:cubicBezTo>
                  <a:cubicBezTo>
                    <a:pt x="3245" y="2822"/>
                    <a:pt x="2895" y="3523"/>
                    <a:pt x="2545" y="4140"/>
                  </a:cubicBezTo>
                  <a:cubicBezTo>
                    <a:pt x="2019" y="5016"/>
                    <a:pt x="1578" y="5892"/>
                    <a:pt x="1318" y="6768"/>
                  </a:cubicBezTo>
                  <a:cubicBezTo>
                    <a:pt x="1143" y="7377"/>
                    <a:pt x="877" y="7994"/>
                    <a:pt x="702" y="8604"/>
                  </a:cubicBezTo>
                  <a:cubicBezTo>
                    <a:pt x="526" y="9220"/>
                    <a:pt x="442" y="9830"/>
                    <a:pt x="267" y="10531"/>
                  </a:cubicBezTo>
                  <a:cubicBezTo>
                    <a:pt x="176" y="11056"/>
                    <a:pt x="92" y="11673"/>
                    <a:pt x="1" y="12198"/>
                  </a:cubicBezTo>
                  <a:lnTo>
                    <a:pt x="1" y="13950"/>
                  </a:lnTo>
                  <a:lnTo>
                    <a:pt x="1" y="14209"/>
                  </a:lnTo>
                  <a:cubicBezTo>
                    <a:pt x="92" y="14301"/>
                    <a:pt x="176" y="14385"/>
                    <a:pt x="267" y="14385"/>
                  </a:cubicBezTo>
                  <a:cubicBezTo>
                    <a:pt x="618" y="14385"/>
                    <a:pt x="1052" y="14301"/>
                    <a:pt x="1402" y="14209"/>
                  </a:cubicBezTo>
                  <a:cubicBezTo>
                    <a:pt x="2194" y="14125"/>
                    <a:pt x="2979" y="14125"/>
                    <a:pt x="3771" y="13950"/>
                  </a:cubicBezTo>
                  <a:cubicBezTo>
                    <a:pt x="4121" y="14034"/>
                    <a:pt x="4556" y="14034"/>
                    <a:pt x="4997" y="14034"/>
                  </a:cubicBezTo>
                  <a:lnTo>
                    <a:pt x="8851" y="14034"/>
                  </a:lnTo>
                  <a:cubicBezTo>
                    <a:pt x="9377" y="14034"/>
                    <a:pt x="9902" y="14125"/>
                    <a:pt x="10428" y="14125"/>
                  </a:cubicBezTo>
                  <a:cubicBezTo>
                    <a:pt x="10778" y="14125"/>
                    <a:pt x="11213" y="14209"/>
                    <a:pt x="11654" y="14209"/>
                  </a:cubicBezTo>
                  <a:cubicBezTo>
                    <a:pt x="11913" y="14209"/>
                    <a:pt x="12180" y="14301"/>
                    <a:pt x="12439" y="14301"/>
                  </a:cubicBezTo>
                  <a:cubicBezTo>
                    <a:pt x="12530" y="14301"/>
                    <a:pt x="12705" y="14301"/>
                    <a:pt x="12614" y="14034"/>
                  </a:cubicBezTo>
                  <a:cubicBezTo>
                    <a:pt x="12530" y="13600"/>
                    <a:pt x="12355" y="13158"/>
                    <a:pt x="12180" y="12808"/>
                  </a:cubicBezTo>
                  <a:cubicBezTo>
                    <a:pt x="12005" y="12282"/>
                    <a:pt x="11829" y="11757"/>
                    <a:pt x="11654" y="11322"/>
                  </a:cubicBezTo>
                  <a:lnTo>
                    <a:pt x="11129" y="9746"/>
                  </a:lnTo>
                  <a:cubicBezTo>
                    <a:pt x="10862" y="9129"/>
                    <a:pt x="10687" y="8519"/>
                    <a:pt x="10428" y="7994"/>
                  </a:cubicBezTo>
                  <a:cubicBezTo>
                    <a:pt x="10253" y="7468"/>
                    <a:pt x="10078" y="6943"/>
                    <a:pt x="9902" y="6501"/>
                  </a:cubicBezTo>
                  <a:cubicBezTo>
                    <a:pt x="9552" y="5801"/>
                    <a:pt x="9111" y="5100"/>
                    <a:pt x="8760" y="4399"/>
                  </a:cubicBezTo>
                  <a:cubicBezTo>
                    <a:pt x="8501" y="3965"/>
                    <a:pt x="8326" y="3523"/>
                    <a:pt x="8059" y="2998"/>
                  </a:cubicBezTo>
                  <a:cubicBezTo>
                    <a:pt x="7800" y="2472"/>
                    <a:pt x="7450" y="1862"/>
                    <a:pt x="7008" y="1337"/>
                  </a:cubicBezTo>
                  <a:cubicBezTo>
                    <a:pt x="6924" y="1337"/>
                    <a:pt x="6924" y="1246"/>
                    <a:pt x="6833" y="1162"/>
                  </a:cubicBezTo>
                  <a:cubicBezTo>
                    <a:pt x="6574" y="811"/>
                    <a:pt x="6308" y="461"/>
                    <a:pt x="6048" y="195"/>
                  </a:cubicBezTo>
                  <a:cubicBezTo>
                    <a:pt x="5915" y="65"/>
                    <a:pt x="5696" y="0"/>
                    <a:pt x="5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9"/>
            <p:cNvSpPr/>
            <p:nvPr/>
          </p:nvSpPr>
          <p:spPr>
            <a:xfrm rot="824881">
              <a:off x="7643687" y="818481"/>
              <a:ext cx="249501" cy="306145"/>
            </a:xfrm>
            <a:custGeom>
              <a:rect b="b" l="l" r="r" t="t"/>
              <a:pathLst>
                <a:path extrusionOk="0" h="14191" w="11564">
                  <a:moveTo>
                    <a:pt x="10947" y="0"/>
                  </a:moveTo>
                  <a:cubicBezTo>
                    <a:pt x="10337" y="260"/>
                    <a:pt x="9720" y="610"/>
                    <a:pt x="9111" y="876"/>
                  </a:cubicBezTo>
                  <a:cubicBezTo>
                    <a:pt x="8669" y="1136"/>
                    <a:pt x="8235" y="1486"/>
                    <a:pt x="7793" y="1836"/>
                  </a:cubicBezTo>
                  <a:cubicBezTo>
                    <a:pt x="7359" y="2187"/>
                    <a:pt x="6833" y="2537"/>
                    <a:pt x="6392" y="2887"/>
                  </a:cubicBezTo>
                  <a:cubicBezTo>
                    <a:pt x="5957" y="3329"/>
                    <a:pt x="5432" y="3763"/>
                    <a:pt x="4990" y="4205"/>
                  </a:cubicBezTo>
                  <a:lnTo>
                    <a:pt x="3154" y="6041"/>
                  </a:lnTo>
                  <a:cubicBezTo>
                    <a:pt x="2979" y="6216"/>
                    <a:pt x="2804" y="6391"/>
                    <a:pt x="2629" y="6657"/>
                  </a:cubicBezTo>
                  <a:cubicBezTo>
                    <a:pt x="2362" y="7008"/>
                    <a:pt x="2103" y="7442"/>
                    <a:pt x="1753" y="7793"/>
                  </a:cubicBezTo>
                  <a:cubicBezTo>
                    <a:pt x="1311" y="8409"/>
                    <a:pt x="961" y="9110"/>
                    <a:pt x="702" y="9811"/>
                  </a:cubicBezTo>
                  <a:cubicBezTo>
                    <a:pt x="435" y="10420"/>
                    <a:pt x="260" y="11121"/>
                    <a:pt x="85" y="11738"/>
                  </a:cubicBezTo>
                  <a:cubicBezTo>
                    <a:pt x="1" y="11822"/>
                    <a:pt x="85" y="11997"/>
                    <a:pt x="260" y="11997"/>
                  </a:cubicBezTo>
                  <a:lnTo>
                    <a:pt x="1052" y="12263"/>
                  </a:lnTo>
                  <a:cubicBezTo>
                    <a:pt x="1311" y="12347"/>
                    <a:pt x="1662" y="12439"/>
                    <a:pt x="1928" y="12523"/>
                  </a:cubicBezTo>
                  <a:lnTo>
                    <a:pt x="3764" y="13048"/>
                  </a:lnTo>
                  <a:cubicBezTo>
                    <a:pt x="4556" y="13399"/>
                    <a:pt x="5432" y="13840"/>
                    <a:pt x="6308" y="14190"/>
                  </a:cubicBezTo>
                  <a:lnTo>
                    <a:pt x="6392" y="14190"/>
                  </a:lnTo>
                  <a:lnTo>
                    <a:pt x="6392" y="14099"/>
                  </a:lnTo>
                  <a:cubicBezTo>
                    <a:pt x="6392" y="13399"/>
                    <a:pt x="6392" y="12614"/>
                    <a:pt x="6483" y="11913"/>
                  </a:cubicBezTo>
                  <a:cubicBezTo>
                    <a:pt x="6567" y="11121"/>
                    <a:pt x="6658" y="10336"/>
                    <a:pt x="6833" y="9636"/>
                  </a:cubicBezTo>
                  <a:cubicBezTo>
                    <a:pt x="7008" y="8669"/>
                    <a:pt x="7359" y="7708"/>
                    <a:pt x="7709" y="6741"/>
                  </a:cubicBezTo>
                  <a:cubicBezTo>
                    <a:pt x="8059" y="5690"/>
                    <a:pt x="8494" y="4730"/>
                    <a:pt x="9019" y="3763"/>
                  </a:cubicBezTo>
                  <a:cubicBezTo>
                    <a:pt x="9370" y="3329"/>
                    <a:pt x="9636" y="2803"/>
                    <a:pt x="9895" y="2278"/>
                  </a:cubicBezTo>
                  <a:lnTo>
                    <a:pt x="10687" y="1227"/>
                  </a:lnTo>
                  <a:cubicBezTo>
                    <a:pt x="10947" y="785"/>
                    <a:pt x="11213" y="435"/>
                    <a:pt x="11563" y="84"/>
                  </a:cubicBezTo>
                  <a:cubicBezTo>
                    <a:pt x="11297" y="84"/>
                    <a:pt x="11122" y="0"/>
                    <a:pt x="109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9"/>
            <p:cNvSpPr/>
            <p:nvPr/>
          </p:nvSpPr>
          <p:spPr>
            <a:xfrm rot="824881">
              <a:off x="7618043" y="807828"/>
              <a:ext cx="268379" cy="253226"/>
            </a:xfrm>
            <a:custGeom>
              <a:rect b="b" l="l" r="r" t="t"/>
              <a:pathLst>
                <a:path extrusionOk="0" h="11738" w="12439">
                  <a:moveTo>
                    <a:pt x="12088" y="0"/>
                  </a:moveTo>
                  <a:cubicBezTo>
                    <a:pt x="11387" y="175"/>
                    <a:pt x="10687" y="175"/>
                    <a:pt x="9986" y="442"/>
                  </a:cubicBezTo>
                  <a:cubicBezTo>
                    <a:pt x="9194" y="792"/>
                    <a:pt x="8318" y="1051"/>
                    <a:pt x="7533" y="1402"/>
                  </a:cubicBezTo>
                  <a:cubicBezTo>
                    <a:pt x="6917" y="1752"/>
                    <a:pt x="6307" y="2018"/>
                    <a:pt x="5781" y="2369"/>
                  </a:cubicBezTo>
                  <a:cubicBezTo>
                    <a:pt x="5165" y="2803"/>
                    <a:pt x="4639" y="3153"/>
                    <a:pt x="4114" y="3595"/>
                  </a:cubicBezTo>
                  <a:lnTo>
                    <a:pt x="3504" y="4205"/>
                  </a:lnTo>
                  <a:lnTo>
                    <a:pt x="2628" y="5080"/>
                  </a:lnTo>
                  <a:cubicBezTo>
                    <a:pt x="2362" y="5431"/>
                    <a:pt x="2011" y="5781"/>
                    <a:pt x="1752" y="6132"/>
                  </a:cubicBezTo>
                  <a:cubicBezTo>
                    <a:pt x="1402" y="6657"/>
                    <a:pt x="1051" y="7183"/>
                    <a:pt x="610" y="7799"/>
                  </a:cubicBezTo>
                  <a:cubicBezTo>
                    <a:pt x="435" y="8059"/>
                    <a:pt x="260" y="8409"/>
                    <a:pt x="84" y="8759"/>
                  </a:cubicBezTo>
                  <a:cubicBezTo>
                    <a:pt x="0" y="8935"/>
                    <a:pt x="0" y="9110"/>
                    <a:pt x="175" y="9285"/>
                  </a:cubicBezTo>
                  <a:cubicBezTo>
                    <a:pt x="260" y="9460"/>
                    <a:pt x="435" y="9635"/>
                    <a:pt x="526" y="9810"/>
                  </a:cubicBezTo>
                  <a:cubicBezTo>
                    <a:pt x="610" y="9986"/>
                    <a:pt x="701" y="10077"/>
                    <a:pt x="785" y="10252"/>
                  </a:cubicBezTo>
                  <a:cubicBezTo>
                    <a:pt x="960" y="10511"/>
                    <a:pt x="1051" y="10686"/>
                    <a:pt x="1135" y="10953"/>
                  </a:cubicBezTo>
                  <a:cubicBezTo>
                    <a:pt x="1311" y="11212"/>
                    <a:pt x="1402" y="11478"/>
                    <a:pt x="1486" y="11737"/>
                  </a:cubicBezTo>
                  <a:lnTo>
                    <a:pt x="1577" y="11737"/>
                  </a:lnTo>
                  <a:lnTo>
                    <a:pt x="1577" y="11653"/>
                  </a:lnTo>
                  <a:cubicBezTo>
                    <a:pt x="1661" y="11562"/>
                    <a:pt x="1661" y="11387"/>
                    <a:pt x="1661" y="11212"/>
                  </a:cubicBezTo>
                  <a:cubicBezTo>
                    <a:pt x="1836" y="10602"/>
                    <a:pt x="2011" y="9986"/>
                    <a:pt x="2278" y="9376"/>
                  </a:cubicBezTo>
                  <a:cubicBezTo>
                    <a:pt x="2453" y="9110"/>
                    <a:pt x="2537" y="8850"/>
                    <a:pt x="2712" y="8584"/>
                  </a:cubicBezTo>
                  <a:cubicBezTo>
                    <a:pt x="3062" y="8150"/>
                    <a:pt x="3413" y="7708"/>
                    <a:pt x="3763" y="7183"/>
                  </a:cubicBezTo>
                  <a:cubicBezTo>
                    <a:pt x="4205" y="6482"/>
                    <a:pt x="4814" y="5956"/>
                    <a:pt x="5340" y="5347"/>
                  </a:cubicBezTo>
                  <a:cubicBezTo>
                    <a:pt x="5690" y="4996"/>
                    <a:pt x="6041" y="4646"/>
                    <a:pt x="6482" y="4296"/>
                  </a:cubicBezTo>
                  <a:cubicBezTo>
                    <a:pt x="6832" y="3945"/>
                    <a:pt x="7267" y="3595"/>
                    <a:pt x="7617" y="3244"/>
                  </a:cubicBezTo>
                  <a:cubicBezTo>
                    <a:pt x="7793" y="3069"/>
                    <a:pt x="8059" y="2978"/>
                    <a:pt x="8234" y="2803"/>
                  </a:cubicBezTo>
                  <a:cubicBezTo>
                    <a:pt x="8668" y="2369"/>
                    <a:pt x="9194" y="2018"/>
                    <a:pt x="9720" y="1668"/>
                  </a:cubicBezTo>
                  <a:cubicBezTo>
                    <a:pt x="9895" y="1493"/>
                    <a:pt x="10161" y="1317"/>
                    <a:pt x="10336" y="1142"/>
                  </a:cubicBezTo>
                  <a:cubicBezTo>
                    <a:pt x="10687" y="967"/>
                    <a:pt x="10946" y="792"/>
                    <a:pt x="11212" y="701"/>
                  </a:cubicBezTo>
                  <a:cubicBezTo>
                    <a:pt x="11562" y="526"/>
                    <a:pt x="11913" y="350"/>
                    <a:pt x="12172" y="266"/>
                  </a:cubicBezTo>
                  <a:cubicBezTo>
                    <a:pt x="12263" y="175"/>
                    <a:pt x="12347" y="175"/>
                    <a:pt x="12438" y="91"/>
                  </a:cubicBezTo>
                  <a:cubicBezTo>
                    <a:pt x="12347" y="91"/>
                    <a:pt x="12263" y="91"/>
                    <a:pt x="12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9"/>
            <p:cNvSpPr/>
            <p:nvPr/>
          </p:nvSpPr>
          <p:spPr>
            <a:xfrm rot="824881">
              <a:off x="7925838" y="1010252"/>
              <a:ext cx="1834" cy="3818"/>
            </a:xfrm>
            <a:custGeom>
              <a:rect b="b" l="l" r="r" t="t"/>
              <a:pathLst>
                <a:path extrusionOk="0" h="177" w="85">
                  <a:moveTo>
                    <a:pt x="0" y="1"/>
                  </a:moveTo>
                  <a:lnTo>
                    <a:pt x="0" y="92"/>
                  </a:lnTo>
                  <a:lnTo>
                    <a:pt x="84" y="176"/>
                  </a:lnTo>
                  <a:cubicBezTo>
                    <a:pt x="84" y="92"/>
                    <a:pt x="0" y="92"/>
                    <a:pt x="0" y="1"/>
                  </a:cubicBezTo>
                  <a:close/>
                </a:path>
              </a:pathLst>
            </a:custGeom>
            <a:solidFill>
              <a:srgbClr val="0E1A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9"/>
            <p:cNvSpPr/>
            <p:nvPr/>
          </p:nvSpPr>
          <p:spPr>
            <a:xfrm rot="824881">
              <a:off x="7833092" y="1150393"/>
              <a:ext cx="9385" cy="164496"/>
            </a:xfrm>
            <a:custGeom>
              <a:rect b="b" l="l" r="r" t="t"/>
              <a:pathLst>
                <a:path extrusionOk="0" h="7625" w="435">
                  <a:moveTo>
                    <a:pt x="259" y="0"/>
                  </a:moveTo>
                  <a:cubicBezTo>
                    <a:pt x="84" y="0"/>
                    <a:pt x="0" y="92"/>
                    <a:pt x="0" y="176"/>
                  </a:cubicBezTo>
                  <a:lnTo>
                    <a:pt x="0" y="967"/>
                  </a:lnTo>
                  <a:cubicBezTo>
                    <a:pt x="0" y="1402"/>
                    <a:pt x="84" y="1843"/>
                    <a:pt x="84" y="2278"/>
                  </a:cubicBezTo>
                  <a:lnTo>
                    <a:pt x="84" y="3679"/>
                  </a:lnTo>
                  <a:cubicBezTo>
                    <a:pt x="0" y="4555"/>
                    <a:pt x="0" y="5431"/>
                    <a:pt x="0" y="6307"/>
                  </a:cubicBezTo>
                  <a:lnTo>
                    <a:pt x="0" y="7358"/>
                  </a:lnTo>
                  <a:cubicBezTo>
                    <a:pt x="0" y="7533"/>
                    <a:pt x="0" y="7625"/>
                    <a:pt x="175" y="7625"/>
                  </a:cubicBezTo>
                  <a:cubicBezTo>
                    <a:pt x="351" y="7625"/>
                    <a:pt x="351" y="7533"/>
                    <a:pt x="351" y="7358"/>
                  </a:cubicBezTo>
                  <a:cubicBezTo>
                    <a:pt x="351" y="6658"/>
                    <a:pt x="259" y="5957"/>
                    <a:pt x="259" y="5256"/>
                  </a:cubicBezTo>
                  <a:lnTo>
                    <a:pt x="259" y="3070"/>
                  </a:lnTo>
                  <a:cubicBezTo>
                    <a:pt x="259" y="2369"/>
                    <a:pt x="351" y="1752"/>
                    <a:pt x="351" y="1052"/>
                  </a:cubicBezTo>
                  <a:cubicBezTo>
                    <a:pt x="351" y="792"/>
                    <a:pt x="351" y="526"/>
                    <a:pt x="435" y="267"/>
                  </a:cubicBezTo>
                  <a:cubicBezTo>
                    <a:pt x="435" y="92"/>
                    <a:pt x="351" y="0"/>
                    <a:pt x="2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9"/>
            <p:cNvSpPr/>
            <p:nvPr/>
          </p:nvSpPr>
          <p:spPr>
            <a:xfrm rot="824881">
              <a:off x="7724100" y="1297552"/>
              <a:ext cx="90726" cy="86465"/>
            </a:xfrm>
            <a:custGeom>
              <a:rect b="b" l="l" r="r" t="t"/>
              <a:pathLst>
                <a:path extrusionOk="0" h="4008" w="4205">
                  <a:moveTo>
                    <a:pt x="1951" y="1"/>
                  </a:moveTo>
                  <a:cubicBezTo>
                    <a:pt x="1916" y="1"/>
                    <a:pt x="1879" y="7"/>
                    <a:pt x="1843" y="19"/>
                  </a:cubicBezTo>
                  <a:cubicBezTo>
                    <a:pt x="1577" y="103"/>
                    <a:pt x="1226" y="195"/>
                    <a:pt x="967" y="279"/>
                  </a:cubicBezTo>
                  <a:cubicBezTo>
                    <a:pt x="701" y="454"/>
                    <a:pt x="526" y="629"/>
                    <a:pt x="351" y="804"/>
                  </a:cubicBezTo>
                  <a:cubicBezTo>
                    <a:pt x="0" y="1246"/>
                    <a:pt x="0" y="1771"/>
                    <a:pt x="91" y="2297"/>
                  </a:cubicBezTo>
                  <a:cubicBezTo>
                    <a:pt x="175" y="3082"/>
                    <a:pt x="617" y="3782"/>
                    <a:pt x="1402" y="3958"/>
                  </a:cubicBezTo>
                  <a:cubicBezTo>
                    <a:pt x="1583" y="3990"/>
                    <a:pt x="1761" y="4008"/>
                    <a:pt x="1933" y="4008"/>
                  </a:cubicBezTo>
                  <a:cubicBezTo>
                    <a:pt x="2681" y="4008"/>
                    <a:pt x="3326" y="3677"/>
                    <a:pt x="3679" y="2822"/>
                  </a:cubicBezTo>
                  <a:cubicBezTo>
                    <a:pt x="3945" y="2122"/>
                    <a:pt x="4205" y="1421"/>
                    <a:pt x="4205" y="545"/>
                  </a:cubicBezTo>
                  <a:cubicBezTo>
                    <a:pt x="4205" y="454"/>
                    <a:pt x="4205" y="370"/>
                    <a:pt x="4029" y="370"/>
                  </a:cubicBezTo>
                  <a:lnTo>
                    <a:pt x="3854" y="370"/>
                  </a:lnTo>
                  <a:cubicBezTo>
                    <a:pt x="3807" y="345"/>
                    <a:pt x="3773" y="334"/>
                    <a:pt x="3747" y="334"/>
                  </a:cubicBezTo>
                  <a:cubicBezTo>
                    <a:pt x="3679" y="334"/>
                    <a:pt x="3679" y="417"/>
                    <a:pt x="3679" y="545"/>
                  </a:cubicBezTo>
                  <a:cubicBezTo>
                    <a:pt x="3770" y="1330"/>
                    <a:pt x="3770" y="2030"/>
                    <a:pt x="3420" y="2731"/>
                  </a:cubicBezTo>
                  <a:cubicBezTo>
                    <a:pt x="3245" y="3173"/>
                    <a:pt x="2978" y="3523"/>
                    <a:pt x="2453" y="3607"/>
                  </a:cubicBezTo>
                  <a:lnTo>
                    <a:pt x="2018" y="3607"/>
                  </a:lnTo>
                  <a:cubicBezTo>
                    <a:pt x="1668" y="3523"/>
                    <a:pt x="1402" y="3432"/>
                    <a:pt x="1051" y="3348"/>
                  </a:cubicBezTo>
                  <a:cubicBezTo>
                    <a:pt x="876" y="3257"/>
                    <a:pt x="701" y="3082"/>
                    <a:pt x="617" y="2906"/>
                  </a:cubicBezTo>
                  <a:cubicBezTo>
                    <a:pt x="442" y="2556"/>
                    <a:pt x="442" y="2297"/>
                    <a:pt x="351" y="1946"/>
                  </a:cubicBezTo>
                  <a:cubicBezTo>
                    <a:pt x="351" y="1505"/>
                    <a:pt x="442" y="1155"/>
                    <a:pt x="792" y="804"/>
                  </a:cubicBezTo>
                  <a:cubicBezTo>
                    <a:pt x="1025" y="571"/>
                    <a:pt x="1295" y="416"/>
                    <a:pt x="1631" y="416"/>
                  </a:cubicBezTo>
                  <a:cubicBezTo>
                    <a:pt x="1800" y="416"/>
                    <a:pt x="1987" y="456"/>
                    <a:pt x="2193" y="545"/>
                  </a:cubicBezTo>
                  <a:cubicBezTo>
                    <a:pt x="2216" y="567"/>
                    <a:pt x="2239" y="578"/>
                    <a:pt x="2260" y="578"/>
                  </a:cubicBezTo>
                  <a:cubicBezTo>
                    <a:pt x="2320" y="578"/>
                    <a:pt x="2369" y="498"/>
                    <a:pt x="2369" y="370"/>
                  </a:cubicBezTo>
                  <a:cubicBezTo>
                    <a:pt x="2369" y="219"/>
                    <a:pt x="2172" y="1"/>
                    <a:pt x="19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9"/>
            <p:cNvSpPr/>
            <p:nvPr/>
          </p:nvSpPr>
          <p:spPr>
            <a:xfrm rot="824881">
              <a:off x="7925838" y="1010252"/>
              <a:ext cx="1834" cy="3818"/>
            </a:xfrm>
            <a:custGeom>
              <a:rect b="b" l="l" r="r" t="t"/>
              <a:pathLst>
                <a:path extrusionOk="0" h="177" w="85">
                  <a:moveTo>
                    <a:pt x="0" y="1"/>
                  </a:moveTo>
                  <a:lnTo>
                    <a:pt x="0" y="92"/>
                  </a:lnTo>
                  <a:lnTo>
                    <a:pt x="84" y="176"/>
                  </a:lnTo>
                  <a:cubicBezTo>
                    <a:pt x="84" y="92"/>
                    <a:pt x="0" y="92"/>
                    <a:pt x="0" y="1"/>
                  </a:cubicBezTo>
                  <a:close/>
                </a:path>
              </a:pathLst>
            </a:custGeom>
            <a:solidFill>
              <a:srgbClr val="0E1A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9"/>
            <p:cNvSpPr/>
            <p:nvPr/>
          </p:nvSpPr>
          <p:spPr>
            <a:xfrm rot="824881">
              <a:off x="7925838" y="1010252"/>
              <a:ext cx="1834" cy="3818"/>
            </a:xfrm>
            <a:custGeom>
              <a:rect b="b" l="l" r="r" t="t"/>
              <a:pathLst>
                <a:path extrusionOk="0" h="177" w="85">
                  <a:moveTo>
                    <a:pt x="0" y="1"/>
                  </a:moveTo>
                  <a:lnTo>
                    <a:pt x="0" y="92"/>
                  </a:lnTo>
                  <a:lnTo>
                    <a:pt x="84" y="176"/>
                  </a:lnTo>
                  <a:cubicBezTo>
                    <a:pt x="84" y="92"/>
                    <a:pt x="0" y="92"/>
                    <a:pt x="0" y="1"/>
                  </a:cubicBezTo>
                  <a:close/>
                </a:path>
              </a:pathLst>
            </a:custGeom>
            <a:solidFill>
              <a:srgbClr val="0E1A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9"/>
            <p:cNvSpPr/>
            <p:nvPr/>
          </p:nvSpPr>
          <p:spPr>
            <a:xfrm rot="824881">
              <a:off x="7579619" y="764825"/>
              <a:ext cx="618099" cy="644737"/>
            </a:xfrm>
            <a:custGeom>
              <a:rect b="b" l="l" r="r" t="t"/>
              <a:pathLst>
                <a:path extrusionOk="0" h="29886" w="28648">
                  <a:moveTo>
                    <a:pt x="12965" y="2917"/>
                  </a:moveTo>
                  <a:cubicBezTo>
                    <a:pt x="13056" y="2917"/>
                    <a:pt x="13056" y="3001"/>
                    <a:pt x="13056" y="3092"/>
                  </a:cubicBezTo>
                  <a:cubicBezTo>
                    <a:pt x="13140" y="3176"/>
                    <a:pt x="13140" y="3268"/>
                    <a:pt x="13140" y="3352"/>
                  </a:cubicBezTo>
                  <a:lnTo>
                    <a:pt x="13056" y="3352"/>
                  </a:lnTo>
                  <a:cubicBezTo>
                    <a:pt x="12965" y="3352"/>
                    <a:pt x="12790" y="3268"/>
                    <a:pt x="12614" y="3268"/>
                  </a:cubicBezTo>
                  <a:lnTo>
                    <a:pt x="12530" y="3268"/>
                  </a:lnTo>
                  <a:lnTo>
                    <a:pt x="12530" y="3176"/>
                  </a:lnTo>
                  <a:cubicBezTo>
                    <a:pt x="12705" y="3092"/>
                    <a:pt x="12881" y="3001"/>
                    <a:pt x="12965" y="2917"/>
                  </a:cubicBezTo>
                  <a:close/>
                  <a:moveTo>
                    <a:pt x="12315" y="3382"/>
                  </a:moveTo>
                  <a:cubicBezTo>
                    <a:pt x="12486" y="3382"/>
                    <a:pt x="12639" y="3425"/>
                    <a:pt x="12790" y="3527"/>
                  </a:cubicBezTo>
                  <a:cubicBezTo>
                    <a:pt x="12858" y="3527"/>
                    <a:pt x="12927" y="3514"/>
                    <a:pt x="12986" y="3514"/>
                  </a:cubicBezTo>
                  <a:cubicBezTo>
                    <a:pt x="13075" y="3514"/>
                    <a:pt x="13140" y="3545"/>
                    <a:pt x="13140" y="3702"/>
                  </a:cubicBezTo>
                  <a:cubicBezTo>
                    <a:pt x="13140" y="3793"/>
                    <a:pt x="13140" y="3793"/>
                    <a:pt x="12965" y="3793"/>
                  </a:cubicBezTo>
                  <a:cubicBezTo>
                    <a:pt x="12965" y="3702"/>
                    <a:pt x="12881" y="3702"/>
                    <a:pt x="12790" y="3702"/>
                  </a:cubicBezTo>
                  <a:cubicBezTo>
                    <a:pt x="12688" y="3600"/>
                    <a:pt x="12527" y="3558"/>
                    <a:pt x="12359" y="3558"/>
                  </a:cubicBezTo>
                  <a:cubicBezTo>
                    <a:pt x="12238" y="3558"/>
                    <a:pt x="12113" y="3580"/>
                    <a:pt x="12005" y="3618"/>
                  </a:cubicBezTo>
                  <a:cubicBezTo>
                    <a:pt x="11829" y="3618"/>
                    <a:pt x="11654" y="3702"/>
                    <a:pt x="11388" y="3702"/>
                  </a:cubicBezTo>
                  <a:lnTo>
                    <a:pt x="11304" y="3702"/>
                  </a:lnTo>
                  <a:cubicBezTo>
                    <a:pt x="11304" y="3702"/>
                    <a:pt x="11304" y="3618"/>
                    <a:pt x="11388" y="3618"/>
                  </a:cubicBezTo>
                  <a:cubicBezTo>
                    <a:pt x="11563" y="3527"/>
                    <a:pt x="11738" y="3527"/>
                    <a:pt x="11914" y="3443"/>
                  </a:cubicBezTo>
                  <a:cubicBezTo>
                    <a:pt x="12060" y="3405"/>
                    <a:pt x="12192" y="3382"/>
                    <a:pt x="12315" y="3382"/>
                  </a:cubicBezTo>
                  <a:close/>
                  <a:moveTo>
                    <a:pt x="13581" y="198"/>
                  </a:moveTo>
                  <a:cubicBezTo>
                    <a:pt x="13665" y="289"/>
                    <a:pt x="13665" y="374"/>
                    <a:pt x="13665" y="465"/>
                  </a:cubicBezTo>
                  <a:cubicBezTo>
                    <a:pt x="13757" y="640"/>
                    <a:pt x="13665" y="815"/>
                    <a:pt x="13665" y="990"/>
                  </a:cubicBezTo>
                  <a:lnTo>
                    <a:pt x="13665" y="3176"/>
                  </a:lnTo>
                  <a:cubicBezTo>
                    <a:pt x="13581" y="3352"/>
                    <a:pt x="13581" y="3527"/>
                    <a:pt x="13581" y="3702"/>
                  </a:cubicBezTo>
                  <a:cubicBezTo>
                    <a:pt x="13581" y="3793"/>
                    <a:pt x="13490" y="3793"/>
                    <a:pt x="13490" y="3877"/>
                  </a:cubicBezTo>
                  <a:lnTo>
                    <a:pt x="13315" y="3702"/>
                  </a:lnTo>
                  <a:lnTo>
                    <a:pt x="13315" y="3092"/>
                  </a:lnTo>
                  <a:lnTo>
                    <a:pt x="13315" y="2216"/>
                  </a:lnTo>
                  <a:cubicBezTo>
                    <a:pt x="13406" y="1600"/>
                    <a:pt x="13490" y="1074"/>
                    <a:pt x="13490" y="465"/>
                  </a:cubicBezTo>
                  <a:cubicBezTo>
                    <a:pt x="13490" y="374"/>
                    <a:pt x="13581" y="289"/>
                    <a:pt x="13581" y="198"/>
                  </a:cubicBezTo>
                  <a:close/>
                  <a:moveTo>
                    <a:pt x="15308" y="2970"/>
                  </a:moveTo>
                  <a:cubicBezTo>
                    <a:pt x="15429" y="2970"/>
                    <a:pt x="15554" y="2980"/>
                    <a:pt x="15684" y="3001"/>
                  </a:cubicBezTo>
                  <a:cubicBezTo>
                    <a:pt x="16293" y="3001"/>
                    <a:pt x="16819" y="3176"/>
                    <a:pt x="17435" y="3443"/>
                  </a:cubicBezTo>
                  <a:cubicBezTo>
                    <a:pt x="17520" y="3527"/>
                    <a:pt x="17611" y="3527"/>
                    <a:pt x="17695" y="3618"/>
                  </a:cubicBezTo>
                  <a:lnTo>
                    <a:pt x="17786" y="3702"/>
                  </a:lnTo>
                  <a:lnTo>
                    <a:pt x="17611" y="3702"/>
                  </a:lnTo>
                  <a:cubicBezTo>
                    <a:pt x="17344" y="3702"/>
                    <a:pt x="17169" y="3618"/>
                    <a:pt x="16910" y="3527"/>
                  </a:cubicBezTo>
                  <a:cubicBezTo>
                    <a:pt x="16384" y="3352"/>
                    <a:pt x="15859" y="3352"/>
                    <a:pt x="15242" y="3352"/>
                  </a:cubicBezTo>
                  <a:cubicBezTo>
                    <a:pt x="14983" y="3352"/>
                    <a:pt x="14717" y="3352"/>
                    <a:pt x="14457" y="3443"/>
                  </a:cubicBezTo>
                  <a:cubicBezTo>
                    <a:pt x="14282" y="3527"/>
                    <a:pt x="14191" y="3702"/>
                    <a:pt x="14016" y="3793"/>
                  </a:cubicBezTo>
                  <a:cubicBezTo>
                    <a:pt x="14016" y="3793"/>
                    <a:pt x="13932" y="3793"/>
                    <a:pt x="13841" y="3877"/>
                  </a:cubicBezTo>
                  <a:lnTo>
                    <a:pt x="13841" y="3702"/>
                  </a:lnTo>
                  <a:cubicBezTo>
                    <a:pt x="13841" y="3443"/>
                    <a:pt x="14107" y="3352"/>
                    <a:pt x="14282" y="3268"/>
                  </a:cubicBezTo>
                  <a:cubicBezTo>
                    <a:pt x="14609" y="3067"/>
                    <a:pt x="14940" y="2970"/>
                    <a:pt x="15308" y="2970"/>
                  </a:cubicBezTo>
                  <a:close/>
                  <a:moveTo>
                    <a:pt x="15158" y="3618"/>
                  </a:moveTo>
                  <a:cubicBezTo>
                    <a:pt x="15684" y="3618"/>
                    <a:pt x="16293" y="3618"/>
                    <a:pt x="16819" y="3702"/>
                  </a:cubicBezTo>
                  <a:cubicBezTo>
                    <a:pt x="17085" y="3702"/>
                    <a:pt x="17344" y="3877"/>
                    <a:pt x="17611" y="3877"/>
                  </a:cubicBezTo>
                  <a:cubicBezTo>
                    <a:pt x="18311" y="3968"/>
                    <a:pt x="18921" y="4319"/>
                    <a:pt x="19538" y="4403"/>
                  </a:cubicBezTo>
                  <a:cubicBezTo>
                    <a:pt x="20673" y="4753"/>
                    <a:pt x="21640" y="5279"/>
                    <a:pt x="22691" y="5720"/>
                  </a:cubicBezTo>
                  <a:cubicBezTo>
                    <a:pt x="23125" y="5895"/>
                    <a:pt x="23651" y="6155"/>
                    <a:pt x="24092" y="6421"/>
                  </a:cubicBezTo>
                  <a:cubicBezTo>
                    <a:pt x="25052" y="6855"/>
                    <a:pt x="25844" y="7381"/>
                    <a:pt x="26720" y="7907"/>
                  </a:cubicBezTo>
                  <a:cubicBezTo>
                    <a:pt x="27155" y="8173"/>
                    <a:pt x="27421" y="8607"/>
                    <a:pt x="27505" y="9133"/>
                  </a:cubicBezTo>
                  <a:cubicBezTo>
                    <a:pt x="27771" y="9834"/>
                    <a:pt x="27855" y="10534"/>
                    <a:pt x="28031" y="11235"/>
                  </a:cubicBezTo>
                  <a:cubicBezTo>
                    <a:pt x="28122" y="11676"/>
                    <a:pt x="28206" y="12027"/>
                    <a:pt x="28297" y="12461"/>
                  </a:cubicBezTo>
                  <a:lnTo>
                    <a:pt x="28297" y="12637"/>
                  </a:lnTo>
                  <a:cubicBezTo>
                    <a:pt x="28206" y="12637"/>
                    <a:pt x="28206" y="12552"/>
                    <a:pt x="28122" y="12552"/>
                  </a:cubicBezTo>
                  <a:cubicBezTo>
                    <a:pt x="27680" y="12111"/>
                    <a:pt x="27246" y="11761"/>
                    <a:pt x="26720" y="11326"/>
                  </a:cubicBezTo>
                  <a:cubicBezTo>
                    <a:pt x="26454" y="11060"/>
                    <a:pt x="26195" y="10801"/>
                    <a:pt x="25844" y="10534"/>
                  </a:cubicBezTo>
                  <a:cubicBezTo>
                    <a:pt x="25578" y="10359"/>
                    <a:pt x="25319" y="10184"/>
                    <a:pt x="25144" y="10009"/>
                  </a:cubicBezTo>
                  <a:cubicBezTo>
                    <a:pt x="24968" y="9834"/>
                    <a:pt x="24793" y="9749"/>
                    <a:pt x="24702" y="9574"/>
                  </a:cubicBezTo>
                  <a:cubicBezTo>
                    <a:pt x="24352" y="9399"/>
                    <a:pt x="24092" y="9133"/>
                    <a:pt x="23826" y="8958"/>
                  </a:cubicBezTo>
                  <a:cubicBezTo>
                    <a:pt x="23651" y="8874"/>
                    <a:pt x="23476" y="8698"/>
                    <a:pt x="23392" y="8607"/>
                  </a:cubicBezTo>
                  <a:cubicBezTo>
                    <a:pt x="22866" y="8173"/>
                    <a:pt x="22250" y="7731"/>
                    <a:pt x="21724" y="7297"/>
                  </a:cubicBezTo>
                  <a:cubicBezTo>
                    <a:pt x="21290" y="6946"/>
                    <a:pt x="20764" y="6680"/>
                    <a:pt x="20322" y="6330"/>
                  </a:cubicBezTo>
                  <a:lnTo>
                    <a:pt x="19012" y="5545"/>
                  </a:lnTo>
                  <a:cubicBezTo>
                    <a:pt x="18220" y="5195"/>
                    <a:pt x="17435" y="4753"/>
                    <a:pt x="16560" y="4403"/>
                  </a:cubicBezTo>
                  <a:cubicBezTo>
                    <a:pt x="16118" y="4228"/>
                    <a:pt x="15684" y="4052"/>
                    <a:pt x="15158" y="3968"/>
                  </a:cubicBezTo>
                  <a:cubicBezTo>
                    <a:pt x="14892" y="3877"/>
                    <a:pt x="14632" y="3877"/>
                    <a:pt x="14366" y="3877"/>
                  </a:cubicBezTo>
                  <a:lnTo>
                    <a:pt x="14191" y="3877"/>
                  </a:lnTo>
                  <a:cubicBezTo>
                    <a:pt x="14282" y="3793"/>
                    <a:pt x="14282" y="3702"/>
                    <a:pt x="14366" y="3702"/>
                  </a:cubicBezTo>
                  <a:cubicBezTo>
                    <a:pt x="14632" y="3702"/>
                    <a:pt x="14892" y="3618"/>
                    <a:pt x="15158" y="3618"/>
                  </a:cubicBezTo>
                  <a:close/>
                  <a:moveTo>
                    <a:pt x="12439" y="3702"/>
                  </a:moveTo>
                  <a:cubicBezTo>
                    <a:pt x="12530" y="3793"/>
                    <a:pt x="12614" y="3793"/>
                    <a:pt x="12705" y="3793"/>
                  </a:cubicBezTo>
                  <a:cubicBezTo>
                    <a:pt x="12614" y="3877"/>
                    <a:pt x="12530" y="3877"/>
                    <a:pt x="12439" y="3968"/>
                  </a:cubicBezTo>
                  <a:cubicBezTo>
                    <a:pt x="12180" y="4052"/>
                    <a:pt x="11829" y="4228"/>
                    <a:pt x="11479" y="4403"/>
                  </a:cubicBezTo>
                  <a:cubicBezTo>
                    <a:pt x="11213" y="4494"/>
                    <a:pt x="10954" y="4669"/>
                    <a:pt x="10603" y="4844"/>
                  </a:cubicBezTo>
                  <a:cubicBezTo>
                    <a:pt x="10428" y="5019"/>
                    <a:pt x="10162" y="5195"/>
                    <a:pt x="9987" y="5370"/>
                  </a:cubicBezTo>
                  <a:cubicBezTo>
                    <a:pt x="9461" y="5720"/>
                    <a:pt x="8935" y="6071"/>
                    <a:pt x="8501" y="6505"/>
                  </a:cubicBezTo>
                  <a:cubicBezTo>
                    <a:pt x="8326" y="6680"/>
                    <a:pt x="8060" y="6771"/>
                    <a:pt x="7884" y="6946"/>
                  </a:cubicBezTo>
                  <a:cubicBezTo>
                    <a:pt x="7534" y="7297"/>
                    <a:pt x="7099" y="7647"/>
                    <a:pt x="6749" y="7998"/>
                  </a:cubicBezTo>
                  <a:cubicBezTo>
                    <a:pt x="6308" y="8348"/>
                    <a:pt x="5957" y="8698"/>
                    <a:pt x="5607" y="9049"/>
                  </a:cubicBezTo>
                  <a:cubicBezTo>
                    <a:pt x="5081" y="9658"/>
                    <a:pt x="4472" y="10184"/>
                    <a:pt x="4030" y="10885"/>
                  </a:cubicBezTo>
                  <a:cubicBezTo>
                    <a:pt x="3680" y="11410"/>
                    <a:pt x="3329" y="11852"/>
                    <a:pt x="2979" y="12286"/>
                  </a:cubicBezTo>
                  <a:cubicBezTo>
                    <a:pt x="2804" y="12552"/>
                    <a:pt x="2720" y="12812"/>
                    <a:pt x="2545" y="13078"/>
                  </a:cubicBezTo>
                  <a:cubicBezTo>
                    <a:pt x="2278" y="13688"/>
                    <a:pt x="2103" y="14304"/>
                    <a:pt x="1928" y="14914"/>
                  </a:cubicBezTo>
                  <a:cubicBezTo>
                    <a:pt x="1928" y="15089"/>
                    <a:pt x="1928" y="15264"/>
                    <a:pt x="1844" y="15355"/>
                  </a:cubicBezTo>
                  <a:lnTo>
                    <a:pt x="1844" y="15439"/>
                  </a:lnTo>
                  <a:lnTo>
                    <a:pt x="1753" y="15439"/>
                  </a:lnTo>
                  <a:cubicBezTo>
                    <a:pt x="1669" y="15180"/>
                    <a:pt x="1578" y="14914"/>
                    <a:pt x="1402" y="14655"/>
                  </a:cubicBezTo>
                  <a:cubicBezTo>
                    <a:pt x="1318" y="14388"/>
                    <a:pt x="1227" y="14213"/>
                    <a:pt x="1052" y="13954"/>
                  </a:cubicBezTo>
                  <a:cubicBezTo>
                    <a:pt x="968" y="13779"/>
                    <a:pt x="877" y="13688"/>
                    <a:pt x="793" y="13512"/>
                  </a:cubicBezTo>
                  <a:cubicBezTo>
                    <a:pt x="702" y="13337"/>
                    <a:pt x="527" y="13162"/>
                    <a:pt x="442" y="12987"/>
                  </a:cubicBezTo>
                  <a:cubicBezTo>
                    <a:pt x="267" y="12812"/>
                    <a:pt x="267" y="12637"/>
                    <a:pt x="351" y="12461"/>
                  </a:cubicBezTo>
                  <a:cubicBezTo>
                    <a:pt x="527" y="12111"/>
                    <a:pt x="702" y="11761"/>
                    <a:pt x="877" y="11501"/>
                  </a:cubicBezTo>
                  <a:cubicBezTo>
                    <a:pt x="1318" y="10885"/>
                    <a:pt x="1669" y="10359"/>
                    <a:pt x="2019" y="9834"/>
                  </a:cubicBezTo>
                  <a:cubicBezTo>
                    <a:pt x="2278" y="9483"/>
                    <a:pt x="2629" y="9133"/>
                    <a:pt x="2895" y="8782"/>
                  </a:cubicBezTo>
                  <a:lnTo>
                    <a:pt x="3771" y="7907"/>
                  </a:lnTo>
                  <a:lnTo>
                    <a:pt x="4381" y="7297"/>
                  </a:lnTo>
                  <a:cubicBezTo>
                    <a:pt x="4906" y="6855"/>
                    <a:pt x="5432" y="6505"/>
                    <a:pt x="6048" y="6071"/>
                  </a:cubicBezTo>
                  <a:cubicBezTo>
                    <a:pt x="6574" y="5720"/>
                    <a:pt x="7184" y="5454"/>
                    <a:pt x="7800" y="5104"/>
                  </a:cubicBezTo>
                  <a:cubicBezTo>
                    <a:pt x="8585" y="4753"/>
                    <a:pt x="9461" y="4494"/>
                    <a:pt x="10253" y="4144"/>
                  </a:cubicBezTo>
                  <a:cubicBezTo>
                    <a:pt x="10954" y="3877"/>
                    <a:pt x="11654" y="3877"/>
                    <a:pt x="12355" y="3702"/>
                  </a:cubicBezTo>
                  <a:close/>
                  <a:moveTo>
                    <a:pt x="14717" y="4052"/>
                  </a:moveTo>
                  <a:cubicBezTo>
                    <a:pt x="15158" y="4052"/>
                    <a:pt x="15592" y="4228"/>
                    <a:pt x="16034" y="4403"/>
                  </a:cubicBezTo>
                  <a:cubicBezTo>
                    <a:pt x="16468" y="4578"/>
                    <a:pt x="16819" y="4753"/>
                    <a:pt x="17169" y="4928"/>
                  </a:cubicBezTo>
                  <a:cubicBezTo>
                    <a:pt x="17786" y="5195"/>
                    <a:pt x="18395" y="5454"/>
                    <a:pt x="18921" y="5804"/>
                  </a:cubicBezTo>
                  <a:cubicBezTo>
                    <a:pt x="19713" y="6246"/>
                    <a:pt x="20414" y="6680"/>
                    <a:pt x="21114" y="7122"/>
                  </a:cubicBezTo>
                  <a:cubicBezTo>
                    <a:pt x="21724" y="7556"/>
                    <a:pt x="22165" y="7907"/>
                    <a:pt x="22691" y="8348"/>
                  </a:cubicBezTo>
                  <a:cubicBezTo>
                    <a:pt x="23301" y="8782"/>
                    <a:pt x="23826" y="9133"/>
                    <a:pt x="24352" y="9574"/>
                  </a:cubicBezTo>
                  <a:cubicBezTo>
                    <a:pt x="24702" y="9834"/>
                    <a:pt x="25052" y="10184"/>
                    <a:pt x="25403" y="10534"/>
                  </a:cubicBezTo>
                  <a:cubicBezTo>
                    <a:pt x="25928" y="10976"/>
                    <a:pt x="26454" y="11326"/>
                    <a:pt x="27071" y="11761"/>
                  </a:cubicBezTo>
                  <a:cubicBezTo>
                    <a:pt x="27246" y="12027"/>
                    <a:pt x="27505" y="12202"/>
                    <a:pt x="27771" y="12461"/>
                  </a:cubicBezTo>
                  <a:cubicBezTo>
                    <a:pt x="27947" y="12552"/>
                    <a:pt x="28122" y="12728"/>
                    <a:pt x="28206" y="12903"/>
                  </a:cubicBezTo>
                  <a:cubicBezTo>
                    <a:pt x="28381" y="13162"/>
                    <a:pt x="28472" y="13253"/>
                    <a:pt x="28122" y="13428"/>
                  </a:cubicBezTo>
                  <a:cubicBezTo>
                    <a:pt x="27771" y="13604"/>
                    <a:pt x="27421" y="13688"/>
                    <a:pt x="27071" y="13863"/>
                  </a:cubicBezTo>
                  <a:cubicBezTo>
                    <a:pt x="26895" y="14038"/>
                    <a:pt x="26720" y="14129"/>
                    <a:pt x="26545" y="14304"/>
                  </a:cubicBezTo>
                  <a:cubicBezTo>
                    <a:pt x="26020" y="14564"/>
                    <a:pt x="25494" y="14914"/>
                    <a:pt x="25052" y="15264"/>
                  </a:cubicBezTo>
                  <a:cubicBezTo>
                    <a:pt x="24702" y="15439"/>
                    <a:pt x="24443" y="15615"/>
                    <a:pt x="24177" y="15790"/>
                  </a:cubicBezTo>
                  <a:lnTo>
                    <a:pt x="23125" y="16582"/>
                  </a:lnTo>
                  <a:cubicBezTo>
                    <a:pt x="22600" y="16932"/>
                    <a:pt x="22250" y="17282"/>
                    <a:pt x="21815" y="17717"/>
                  </a:cubicBezTo>
                  <a:cubicBezTo>
                    <a:pt x="21640" y="17808"/>
                    <a:pt x="21465" y="17892"/>
                    <a:pt x="21374" y="17983"/>
                  </a:cubicBezTo>
                  <a:cubicBezTo>
                    <a:pt x="21374" y="18011"/>
                    <a:pt x="21364" y="18021"/>
                    <a:pt x="21352" y="18021"/>
                  </a:cubicBezTo>
                  <a:cubicBezTo>
                    <a:pt x="21327" y="18021"/>
                    <a:pt x="21290" y="17983"/>
                    <a:pt x="21290" y="17983"/>
                  </a:cubicBezTo>
                  <a:cubicBezTo>
                    <a:pt x="21114" y="17717"/>
                    <a:pt x="21023" y="17367"/>
                    <a:pt x="20939" y="17107"/>
                  </a:cubicBezTo>
                  <a:cubicBezTo>
                    <a:pt x="20673" y="16491"/>
                    <a:pt x="20498" y="15965"/>
                    <a:pt x="20322" y="15439"/>
                  </a:cubicBezTo>
                  <a:cubicBezTo>
                    <a:pt x="20238" y="15089"/>
                    <a:pt x="20063" y="14739"/>
                    <a:pt x="19972" y="14388"/>
                  </a:cubicBezTo>
                  <a:cubicBezTo>
                    <a:pt x="19713" y="13688"/>
                    <a:pt x="19447" y="12903"/>
                    <a:pt x="19187" y="12202"/>
                  </a:cubicBezTo>
                  <a:lnTo>
                    <a:pt x="18395" y="10359"/>
                  </a:lnTo>
                  <a:cubicBezTo>
                    <a:pt x="18045" y="9658"/>
                    <a:pt x="17695" y="9049"/>
                    <a:pt x="17344" y="8348"/>
                  </a:cubicBezTo>
                  <a:cubicBezTo>
                    <a:pt x="17260" y="8173"/>
                    <a:pt x="17169" y="7907"/>
                    <a:pt x="17085" y="7731"/>
                  </a:cubicBezTo>
                  <a:cubicBezTo>
                    <a:pt x="16819" y="7206"/>
                    <a:pt x="16560" y="6680"/>
                    <a:pt x="16293" y="6246"/>
                  </a:cubicBezTo>
                  <a:cubicBezTo>
                    <a:pt x="16034" y="5804"/>
                    <a:pt x="15684" y="5454"/>
                    <a:pt x="15333" y="5019"/>
                  </a:cubicBezTo>
                  <a:cubicBezTo>
                    <a:pt x="15158" y="4753"/>
                    <a:pt x="14892" y="4403"/>
                    <a:pt x="14632" y="4144"/>
                  </a:cubicBezTo>
                  <a:lnTo>
                    <a:pt x="14632" y="4052"/>
                  </a:lnTo>
                  <a:close/>
                  <a:moveTo>
                    <a:pt x="12790" y="3968"/>
                  </a:moveTo>
                  <a:cubicBezTo>
                    <a:pt x="12965" y="3968"/>
                    <a:pt x="13140" y="4052"/>
                    <a:pt x="13406" y="4052"/>
                  </a:cubicBezTo>
                  <a:cubicBezTo>
                    <a:pt x="13056" y="4403"/>
                    <a:pt x="12790" y="4753"/>
                    <a:pt x="12530" y="5195"/>
                  </a:cubicBezTo>
                  <a:lnTo>
                    <a:pt x="11738" y="6246"/>
                  </a:lnTo>
                  <a:cubicBezTo>
                    <a:pt x="11479" y="6771"/>
                    <a:pt x="11213" y="7297"/>
                    <a:pt x="10862" y="7731"/>
                  </a:cubicBezTo>
                  <a:cubicBezTo>
                    <a:pt x="10337" y="8698"/>
                    <a:pt x="9902" y="9658"/>
                    <a:pt x="9552" y="10709"/>
                  </a:cubicBezTo>
                  <a:cubicBezTo>
                    <a:pt x="9202" y="11676"/>
                    <a:pt x="8851" y="12637"/>
                    <a:pt x="8676" y="13604"/>
                  </a:cubicBezTo>
                  <a:cubicBezTo>
                    <a:pt x="8501" y="14304"/>
                    <a:pt x="8410" y="15089"/>
                    <a:pt x="8326" y="15881"/>
                  </a:cubicBezTo>
                  <a:cubicBezTo>
                    <a:pt x="8235" y="16582"/>
                    <a:pt x="8235" y="17367"/>
                    <a:pt x="8235" y="18067"/>
                  </a:cubicBezTo>
                  <a:lnTo>
                    <a:pt x="8235" y="18158"/>
                  </a:lnTo>
                  <a:lnTo>
                    <a:pt x="8151" y="18158"/>
                  </a:lnTo>
                  <a:cubicBezTo>
                    <a:pt x="7275" y="17808"/>
                    <a:pt x="6399" y="17367"/>
                    <a:pt x="5607" y="17016"/>
                  </a:cubicBezTo>
                  <a:lnTo>
                    <a:pt x="3771" y="16491"/>
                  </a:lnTo>
                  <a:cubicBezTo>
                    <a:pt x="3505" y="16407"/>
                    <a:pt x="3154" y="16315"/>
                    <a:pt x="2895" y="16231"/>
                  </a:cubicBezTo>
                  <a:lnTo>
                    <a:pt x="2103" y="15965"/>
                  </a:lnTo>
                  <a:cubicBezTo>
                    <a:pt x="1928" y="15965"/>
                    <a:pt x="1844" y="15790"/>
                    <a:pt x="1928" y="15706"/>
                  </a:cubicBezTo>
                  <a:cubicBezTo>
                    <a:pt x="2103" y="15089"/>
                    <a:pt x="2278" y="14388"/>
                    <a:pt x="2545" y="13779"/>
                  </a:cubicBezTo>
                  <a:cubicBezTo>
                    <a:pt x="2804" y="13078"/>
                    <a:pt x="3154" y="12377"/>
                    <a:pt x="3596" y="11761"/>
                  </a:cubicBezTo>
                  <a:cubicBezTo>
                    <a:pt x="3946" y="11410"/>
                    <a:pt x="4205" y="10976"/>
                    <a:pt x="4472" y="10625"/>
                  </a:cubicBezTo>
                  <a:cubicBezTo>
                    <a:pt x="4647" y="10359"/>
                    <a:pt x="4822" y="10184"/>
                    <a:pt x="4997" y="10009"/>
                  </a:cubicBezTo>
                  <a:lnTo>
                    <a:pt x="6833" y="8173"/>
                  </a:lnTo>
                  <a:cubicBezTo>
                    <a:pt x="7275" y="7731"/>
                    <a:pt x="7800" y="7297"/>
                    <a:pt x="8235" y="6855"/>
                  </a:cubicBezTo>
                  <a:cubicBezTo>
                    <a:pt x="8676" y="6505"/>
                    <a:pt x="9202" y="6155"/>
                    <a:pt x="9636" y="5804"/>
                  </a:cubicBezTo>
                  <a:cubicBezTo>
                    <a:pt x="10078" y="5454"/>
                    <a:pt x="10512" y="5104"/>
                    <a:pt x="10954" y="4844"/>
                  </a:cubicBezTo>
                  <a:cubicBezTo>
                    <a:pt x="11563" y="4578"/>
                    <a:pt x="12180" y="4228"/>
                    <a:pt x="12790" y="3968"/>
                  </a:cubicBezTo>
                  <a:close/>
                  <a:moveTo>
                    <a:pt x="13898" y="4033"/>
                  </a:moveTo>
                  <a:cubicBezTo>
                    <a:pt x="14105" y="4033"/>
                    <a:pt x="14324" y="4098"/>
                    <a:pt x="14457" y="4228"/>
                  </a:cubicBezTo>
                  <a:cubicBezTo>
                    <a:pt x="14717" y="4494"/>
                    <a:pt x="14983" y="4844"/>
                    <a:pt x="15242" y="5195"/>
                  </a:cubicBezTo>
                  <a:cubicBezTo>
                    <a:pt x="15333" y="5279"/>
                    <a:pt x="15333" y="5370"/>
                    <a:pt x="15417" y="5370"/>
                  </a:cubicBezTo>
                  <a:cubicBezTo>
                    <a:pt x="15859" y="5895"/>
                    <a:pt x="16209" y="6505"/>
                    <a:pt x="16468" y="7031"/>
                  </a:cubicBezTo>
                  <a:cubicBezTo>
                    <a:pt x="16735" y="7556"/>
                    <a:pt x="16910" y="7998"/>
                    <a:pt x="17169" y="8432"/>
                  </a:cubicBezTo>
                  <a:cubicBezTo>
                    <a:pt x="17520" y="9133"/>
                    <a:pt x="17961" y="9834"/>
                    <a:pt x="18311" y="10534"/>
                  </a:cubicBezTo>
                  <a:cubicBezTo>
                    <a:pt x="18487" y="10976"/>
                    <a:pt x="18662" y="11501"/>
                    <a:pt x="18837" y="12027"/>
                  </a:cubicBezTo>
                  <a:cubicBezTo>
                    <a:pt x="19096" y="12552"/>
                    <a:pt x="19271" y="13162"/>
                    <a:pt x="19538" y="13779"/>
                  </a:cubicBezTo>
                  <a:lnTo>
                    <a:pt x="20063" y="15355"/>
                  </a:lnTo>
                  <a:cubicBezTo>
                    <a:pt x="20238" y="15790"/>
                    <a:pt x="20414" y="16315"/>
                    <a:pt x="20589" y="16841"/>
                  </a:cubicBezTo>
                  <a:cubicBezTo>
                    <a:pt x="20764" y="17191"/>
                    <a:pt x="20939" y="17633"/>
                    <a:pt x="21023" y="18067"/>
                  </a:cubicBezTo>
                  <a:cubicBezTo>
                    <a:pt x="21114" y="18334"/>
                    <a:pt x="20939" y="18334"/>
                    <a:pt x="20848" y="18334"/>
                  </a:cubicBezTo>
                  <a:cubicBezTo>
                    <a:pt x="20589" y="18334"/>
                    <a:pt x="20322" y="18242"/>
                    <a:pt x="20063" y="18242"/>
                  </a:cubicBezTo>
                  <a:cubicBezTo>
                    <a:pt x="19622" y="18242"/>
                    <a:pt x="19187" y="18158"/>
                    <a:pt x="18837" y="18158"/>
                  </a:cubicBezTo>
                  <a:cubicBezTo>
                    <a:pt x="18311" y="18158"/>
                    <a:pt x="17786" y="18067"/>
                    <a:pt x="17260" y="18067"/>
                  </a:cubicBezTo>
                  <a:lnTo>
                    <a:pt x="13406" y="18067"/>
                  </a:lnTo>
                  <a:cubicBezTo>
                    <a:pt x="12965" y="18067"/>
                    <a:pt x="12530" y="18067"/>
                    <a:pt x="12180" y="17983"/>
                  </a:cubicBezTo>
                  <a:cubicBezTo>
                    <a:pt x="11388" y="18158"/>
                    <a:pt x="10603" y="18158"/>
                    <a:pt x="9811" y="18242"/>
                  </a:cubicBezTo>
                  <a:cubicBezTo>
                    <a:pt x="9461" y="18334"/>
                    <a:pt x="9027" y="18418"/>
                    <a:pt x="8676" y="18418"/>
                  </a:cubicBezTo>
                  <a:cubicBezTo>
                    <a:pt x="8585" y="18418"/>
                    <a:pt x="8501" y="18334"/>
                    <a:pt x="8410" y="18242"/>
                  </a:cubicBezTo>
                  <a:lnTo>
                    <a:pt x="8410" y="17983"/>
                  </a:lnTo>
                  <a:lnTo>
                    <a:pt x="8410" y="16231"/>
                  </a:lnTo>
                  <a:cubicBezTo>
                    <a:pt x="8501" y="15706"/>
                    <a:pt x="8585" y="15089"/>
                    <a:pt x="8676" y="14564"/>
                  </a:cubicBezTo>
                  <a:cubicBezTo>
                    <a:pt x="8851" y="13863"/>
                    <a:pt x="8935" y="13253"/>
                    <a:pt x="9111" y="12637"/>
                  </a:cubicBezTo>
                  <a:cubicBezTo>
                    <a:pt x="9286" y="12027"/>
                    <a:pt x="9552" y="11410"/>
                    <a:pt x="9727" y="10801"/>
                  </a:cubicBezTo>
                  <a:cubicBezTo>
                    <a:pt x="9987" y="9925"/>
                    <a:pt x="10428" y="9049"/>
                    <a:pt x="10954" y="8173"/>
                  </a:cubicBezTo>
                  <a:cubicBezTo>
                    <a:pt x="11304" y="7556"/>
                    <a:pt x="11654" y="6855"/>
                    <a:pt x="12005" y="6246"/>
                  </a:cubicBezTo>
                  <a:cubicBezTo>
                    <a:pt x="12180" y="5979"/>
                    <a:pt x="12439" y="5629"/>
                    <a:pt x="12705" y="5370"/>
                  </a:cubicBezTo>
                  <a:cubicBezTo>
                    <a:pt x="12965" y="5019"/>
                    <a:pt x="13140" y="4578"/>
                    <a:pt x="13406" y="4228"/>
                  </a:cubicBezTo>
                  <a:cubicBezTo>
                    <a:pt x="13494" y="4098"/>
                    <a:pt x="13690" y="4033"/>
                    <a:pt x="13898" y="4033"/>
                  </a:cubicBezTo>
                  <a:close/>
                  <a:moveTo>
                    <a:pt x="13665" y="18242"/>
                  </a:moveTo>
                  <a:cubicBezTo>
                    <a:pt x="13757" y="18242"/>
                    <a:pt x="13841" y="18334"/>
                    <a:pt x="13841" y="18509"/>
                  </a:cubicBezTo>
                  <a:cubicBezTo>
                    <a:pt x="13757" y="18768"/>
                    <a:pt x="13757" y="19034"/>
                    <a:pt x="13757" y="19294"/>
                  </a:cubicBezTo>
                  <a:cubicBezTo>
                    <a:pt x="13757" y="19994"/>
                    <a:pt x="13665" y="20611"/>
                    <a:pt x="13665" y="21312"/>
                  </a:cubicBezTo>
                  <a:lnTo>
                    <a:pt x="13665" y="23498"/>
                  </a:lnTo>
                  <a:cubicBezTo>
                    <a:pt x="13665" y="24199"/>
                    <a:pt x="13757" y="24900"/>
                    <a:pt x="13757" y="25600"/>
                  </a:cubicBezTo>
                  <a:cubicBezTo>
                    <a:pt x="13757" y="25775"/>
                    <a:pt x="13757" y="25867"/>
                    <a:pt x="13581" y="25867"/>
                  </a:cubicBezTo>
                  <a:cubicBezTo>
                    <a:pt x="13406" y="25867"/>
                    <a:pt x="13406" y="25775"/>
                    <a:pt x="13406" y="25600"/>
                  </a:cubicBezTo>
                  <a:lnTo>
                    <a:pt x="13406" y="24549"/>
                  </a:lnTo>
                  <a:cubicBezTo>
                    <a:pt x="13406" y="23673"/>
                    <a:pt x="13406" y="22797"/>
                    <a:pt x="13490" y="21921"/>
                  </a:cubicBezTo>
                  <a:lnTo>
                    <a:pt x="13490" y="20520"/>
                  </a:lnTo>
                  <a:cubicBezTo>
                    <a:pt x="13490" y="20085"/>
                    <a:pt x="13406" y="19644"/>
                    <a:pt x="13406" y="19209"/>
                  </a:cubicBezTo>
                  <a:lnTo>
                    <a:pt x="13406" y="18418"/>
                  </a:lnTo>
                  <a:cubicBezTo>
                    <a:pt x="13406" y="18334"/>
                    <a:pt x="13490" y="18242"/>
                    <a:pt x="13665" y="18242"/>
                  </a:cubicBezTo>
                  <a:close/>
                  <a:moveTo>
                    <a:pt x="11587" y="25673"/>
                  </a:moveTo>
                  <a:cubicBezTo>
                    <a:pt x="11808" y="25673"/>
                    <a:pt x="12005" y="25891"/>
                    <a:pt x="12005" y="26042"/>
                  </a:cubicBezTo>
                  <a:cubicBezTo>
                    <a:pt x="12005" y="26170"/>
                    <a:pt x="11956" y="26250"/>
                    <a:pt x="11896" y="26250"/>
                  </a:cubicBezTo>
                  <a:cubicBezTo>
                    <a:pt x="11875" y="26250"/>
                    <a:pt x="11852" y="26239"/>
                    <a:pt x="11829" y="26217"/>
                  </a:cubicBezTo>
                  <a:cubicBezTo>
                    <a:pt x="11623" y="26128"/>
                    <a:pt x="11436" y="26088"/>
                    <a:pt x="11267" y="26088"/>
                  </a:cubicBezTo>
                  <a:cubicBezTo>
                    <a:pt x="10931" y="26088"/>
                    <a:pt x="10661" y="26243"/>
                    <a:pt x="10428" y="26476"/>
                  </a:cubicBezTo>
                  <a:cubicBezTo>
                    <a:pt x="10078" y="26827"/>
                    <a:pt x="9987" y="27177"/>
                    <a:pt x="9987" y="27618"/>
                  </a:cubicBezTo>
                  <a:cubicBezTo>
                    <a:pt x="10078" y="27969"/>
                    <a:pt x="10078" y="28228"/>
                    <a:pt x="10253" y="28578"/>
                  </a:cubicBezTo>
                  <a:cubicBezTo>
                    <a:pt x="10337" y="28754"/>
                    <a:pt x="10512" y="28929"/>
                    <a:pt x="10687" y="29020"/>
                  </a:cubicBezTo>
                  <a:cubicBezTo>
                    <a:pt x="11038" y="29104"/>
                    <a:pt x="11304" y="29195"/>
                    <a:pt x="11654" y="29279"/>
                  </a:cubicBezTo>
                  <a:lnTo>
                    <a:pt x="12089" y="29279"/>
                  </a:lnTo>
                  <a:cubicBezTo>
                    <a:pt x="12614" y="29195"/>
                    <a:pt x="12881" y="28845"/>
                    <a:pt x="13056" y="28403"/>
                  </a:cubicBezTo>
                  <a:cubicBezTo>
                    <a:pt x="13406" y="27702"/>
                    <a:pt x="13406" y="27002"/>
                    <a:pt x="13315" y="26217"/>
                  </a:cubicBezTo>
                  <a:cubicBezTo>
                    <a:pt x="13315" y="26089"/>
                    <a:pt x="13315" y="26006"/>
                    <a:pt x="13383" y="26006"/>
                  </a:cubicBezTo>
                  <a:cubicBezTo>
                    <a:pt x="13409" y="26006"/>
                    <a:pt x="13443" y="26017"/>
                    <a:pt x="13490" y="26042"/>
                  </a:cubicBezTo>
                  <a:lnTo>
                    <a:pt x="13665" y="26042"/>
                  </a:lnTo>
                  <a:cubicBezTo>
                    <a:pt x="13841" y="26042"/>
                    <a:pt x="13841" y="26126"/>
                    <a:pt x="13841" y="26217"/>
                  </a:cubicBezTo>
                  <a:cubicBezTo>
                    <a:pt x="13841" y="27093"/>
                    <a:pt x="13581" y="27794"/>
                    <a:pt x="13315" y="28494"/>
                  </a:cubicBezTo>
                  <a:cubicBezTo>
                    <a:pt x="12962" y="29349"/>
                    <a:pt x="12317" y="29680"/>
                    <a:pt x="11569" y="29680"/>
                  </a:cubicBezTo>
                  <a:cubicBezTo>
                    <a:pt x="11397" y="29680"/>
                    <a:pt x="11219" y="29662"/>
                    <a:pt x="11038" y="29630"/>
                  </a:cubicBezTo>
                  <a:cubicBezTo>
                    <a:pt x="10253" y="29454"/>
                    <a:pt x="9811" y="28754"/>
                    <a:pt x="9727" y="27969"/>
                  </a:cubicBezTo>
                  <a:cubicBezTo>
                    <a:pt x="9636" y="27443"/>
                    <a:pt x="9636" y="26918"/>
                    <a:pt x="9987" y="26476"/>
                  </a:cubicBezTo>
                  <a:cubicBezTo>
                    <a:pt x="10162" y="26301"/>
                    <a:pt x="10337" y="26126"/>
                    <a:pt x="10603" y="25951"/>
                  </a:cubicBezTo>
                  <a:cubicBezTo>
                    <a:pt x="10862" y="25867"/>
                    <a:pt x="11213" y="25775"/>
                    <a:pt x="11479" y="25691"/>
                  </a:cubicBezTo>
                  <a:cubicBezTo>
                    <a:pt x="11515" y="25679"/>
                    <a:pt x="11552" y="25673"/>
                    <a:pt x="11587" y="25673"/>
                  </a:cubicBezTo>
                  <a:close/>
                  <a:moveTo>
                    <a:pt x="13636" y="1"/>
                  </a:moveTo>
                  <a:cubicBezTo>
                    <a:pt x="13616" y="1"/>
                    <a:pt x="13597" y="8"/>
                    <a:pt x="13581" y="23"/>
                  </a:cubicBezTo>
                  <a:cubicBezTo>
                    <a:pt x="13490" y="23"/>
                    <a:pt x="13406" y="198"/>
                    <a:pt x="13315" y="289"/>
                  </a:cubicBezTo>
                  <a:cubicBezTo>
                    <a:pt x="13315" y="640"/>
                    <a:pt x="13231" y="899"/>
                    <a:pt x="13231" y="1249"/>
                  </a:cubicBezTo>
                  <a:cubicBezTo>
                    <a:pt x="13231" y="1691"/>
                    <a:pt x="13140" y="2125"/>
                    <a:pt x="13140" y="2567"/>
                  </a:cubicBezTo>
                  <a:cubicBezTo>
                    <a:pt x="13140" y="2651"/>
                    <a:pt x="12965" y="2742"/>
                    <a:pt x="12965" y="2742"/>
                  </a:cubicBezTo>
                  <a:cubicBezTo>
                    <a:pt x="12705" y="2742"/>
                    <a:pt x="12439" y="2917"/>
                    <a:pt x="12355" y="3092"/>
                  </a:cubicBezTo>
                  <a:cubicBezTo>
                    <a:pt x="12264" y="3176"/>
                    <a:pt x="12180" y="3268"/>
                    <a:pt x="12089" y="3268"/>
                  </a:cubicBezTo>
                  <a:cubicBezTo>
                    <a:pt x="11829" y="3268"/>
                    <a:pt x="11563" y="3352"/>
                    <a:pt x="11304" y="3443"/>
                  </a:cubicBezTo>
                  <a:cubicBezTo>
                    <a:pt x="11038" y="3527"/>
                    <a:pt x="10954" y="3702"/>
                    <a:pt x="10778" y="3793"/>
                  </a:cubicBezTo>
                  <a:cubicBezTo>
                    <a:pt x="10428" y="3877"/>
                    <a:pt x="10078" y="3968"/>
                    <a:pt x="9811" y="4052"/>
                  </a:cubicBezTo>
                  <a:cubicBezTo>
                    <a:pt x="8935" y="4403"/>
                    <a:pt x="8060" y="4844"/>
                    <a:pt x="7275" y="5195"/>
                  </a:cubicBezTo>
                  <a:cubicBezTo>
                    <a:pt x="6399" y="5629"/>
                    <a:pt x="5523" y="6155"/>
                    <a:pt x="4822" y="6771"/>
                  </a:cubicBezTo>
                  <a:cubicBezTo>
                    <a:pt x="4297" y="7122"/>
                    <a:pt x="3771" y="7647"/>
                    <a:pt x="3245" y="8082"/>
                  </a:cubicBezTo>
                  <a:cubicBezTo>
                    <a:pt x="2804" y="8523"/>
                    <a:pt x="2454" y="8958"/>
                    <a:pt x="2103" y="9483"/>
                  </a:cubicBezTo>
                  <a:lnTo>
                    <a:pt x="1052" y="10801"/>
                  </a:lnTo>
                  <a:cubicBezTo>
                    <a:pt x="793" y="11235"/>
                    <a:pt x="527" y="11585"/>
                    <a:pt x="351" y="12027"/>
                  </a:cubicBezTo>
                  <a:cubicBezTo>
                    <a:pt x="1" y="12461"/>
                    <a:pt x="1" y="12812"/>
                    <a:pt x="267" y="13162"/>
                  </a:cubicBezTo>
                  <a:cubicBezTo>
                    <a:pt x="618" y="13604"/>
                    <a:pt x="877" y="13954"/>
                    <a:pt x="1143" y="14388"/>
                  </a:cubicBezTo>
                  <a:cubicBezTo>
                    <a:pt x="1227" y="14739"/>
                    <a:pt x="1318" y="15005"/>
                    <a:pt x="1494" y="15355"/>
                  </a:cubicBezTo>
                  <a:cubicBezTo>
                    <a:pt x="1578" y="15531"/>
                    <a:pt x="1669" y="15706"/>
                    <a:pt x="1669" y="15790"/>
                  </a:cubicBezTo>
                  <a:cubicBezTo>
                    <a:pt x="1753" y="15965"/>
                    <a:pt x="1844" y="16056"/>
                    <a:pt x="1928" y="16056"/>
                  </a:cubicBezTo>
                  <a:cubicBezTo>
                    <a:pt x="2194" y="16231"/>
                    <a:pt x="2454" y="16231"/>
                    <a:pt x="2720" y="16407"/>
                  </a:cubicBezTo>
                  <a:cubicBezTo>
                    <a:pt x="3070" y="16491"/>
                    <a:pt x="3505" y="16666"/>
                    <a:pt x="3855" y="16757"/>
                  </a:cubicBezTo>
                  <a:cubicBezTo>
                    <a:pt x="4472" y="16932"/>
                    <a:pt x="5172" y="17107"/>
                    <a:pt x="5782" y="17367"/>
                  </a:cubicBezTo>
                  <a:cubicBezTo>
                    <a:pt x="6399" y="17542"/>
                    <a:pt x="6924" y="17808"/>
                    <a:pt x="7450" y="18067"/>
                  </a:cubicBezTo>
                  <a:cubicBezTo>
                    <a:pt x="7800" y="18242"/>
                    <a:pt x="8151" y="18334"/>
                    <a:pt x="8410" y="18593"/>
                  </a:cubicBezTo>
                  <a:cubicBezTo>
                    <a:pt x="8410" y="18593"/>
                    <a:pt x="8450" y="18633"/>
                    <a:pt x="8502" y="18633"/>
                  </a:cubicBezTo>
                  <a:cubicBezTo>
                    <a:pt x="8528" y="18633"/>
                    <a:pt x="8557" y="18623"/>
                    <a:pt x="8585" y="18593"/>
                  </a:cubicBezTo>
                  <a:cubicBezTo>
                    <a:pt x="8760" y="18593"/>
                    <a:pt x="9027" y="18593"/>
                    <a:pt x="9286" y="18509"/>
                  </a:cubicBezTo>
                  <a:cubicBezTo>
                    <a:pt x="9902" y="18509"/>
                    <a:pt x="10512" y="18418"/>
                    <a:pt x="11129" y="18334"/>
                  </a:cubicBezTo>
                  <a:cubicBezTo>
                    <a:pt x="11738" y="18242"/>
                    <a:pt x="12439" y="18242"/>
                    <a:pt x="13056" y="18242"/>
                  </a:cubicBezTo>
                  <a:cubicBezTo>
                    <a:pt x="13140" y="18242"/>
                    <a:pt x="13231" y="18418"/>
                    <a:pt x="13231" y="18418"/>
                  </a:cubicBezTo>
                  <a:lnTo>
                    <a:pt x="13231" y="20611"/>
                  </a:lnTo>
                  <a:lnTo>
                    <a:pt x="13231" y="21837"/>
                  </a:lnTo>
                  <a:lnTo>
                    <a:pt x="13231" y="24549"/>
                  </a:lnTo>
                  <a:lnTo>
                    <a:pt x="13231" y="25166"/>
                  </a:lnTo>
                  <a:cubicBezTo>
                    <a:pt x="13140" y="25341"/>
                    <a:pt x="13231" y="25516"/>
                    <a:pt x="13140" y="25691"/>
                  </a:cubicBezTo>
                  <a:cubicBezTo>
                    <a:pt x="13056" y="25951"/>
                    <a:pt x="13140" y="26217"/>
                    <a:pt x="13140" y="26476"/>
                  </a:cubicBezTo>
                  <a:cubicBezTo>
                    <a:pt x="13231" y="27177"/>
                    <a:pt x="13140" y="27878"/>
                    <a:pt x="12790" y="28494"/>
                  </a:cubicBezTo>
                  <a:cubicBezTo>
                    <a:pt x="12564" y="28871"/>
                    <a:pt x="12271" y="29122"/>
                    <a:pt x="11854" y="29122"/>
                  </a:cubicBezTo>
                  <a:cubicBezTo>
                    <a:pt x="11790" y="29122"/>
                    <a:pt x="11724" y="29116"/>
                    <a:pt x="11654" y="29104"/>
                  </a:cubicBezTo>
                  <a:cubicBezTo>
                    <a:pt x="11388" y="29020"/>
                    <a:pt x="11213" y="28929"/>
                    <a:pt x="10954" y="28845"/>
                  </a:cubicBezTo>
                  <a:cubicBezTo>
                    <a:pt x="10603" y="28754"/>
                    <a:pt x="10428" y="28494"/>
                    <a:pt x="10337" y="28144"/>
                  </a:cubicBezTo>
                  <a:cubicBezTo>
                    <a:pt x="10253" y="27969"/>
                    <a:pt x="10253" y="27618"/>
                    <a:pt x="10253" y="27443"/>
                  </a:cubicBezTo>
                  <a:cubicBezTo>
                    <a:pt x="10253" y="26932"/>
                    <a:pt x="10734" y="26305"/>
                    <a:pt x="11346" y="26305"/>
                  </a:cubicBezTo>
                  <a:cubicBezTo>
                    <a:pt x="11472" y="26305"/>
                    <a:pt x="11604" y="26332"/>
                    <a:pt x="11738" y="26392"/>
                  </a:cubicBezTo>
                  <a:cubicBezTo>
                    <a:pt x="11810" y="26427"/>
                    <a:pt x="11882" y="26447"/>
                    <a:pt x="11948" y="26447"/>
                  </a:cubicBezTo>
                  <a:cubicBezTo>
                    <a:pt x="12043" y="26447"/>
                    <a:pt x="12126" y="26404"/>
                    <a:pt x="12180" y="26301"/>
                  </a:cubicBezTo>
                  <a:cubicBezTo>
                    <a:pt x="12264" y="26126"/>
                    <a:pt x="12264" y="25951"/>
                    <a:pt x="12180" y="25775"/>
                  </a:cubicBezTo>
                  <a:cubicBezTo>
                    <a:pt x="12004" y="25543"/>
                    <a:pt x="11830" y="25465"/>
                    <a:pt x="11632" y="25465"/>
                  </a:cubicBezTo>
                  <a:cubicBezTo>
                    <a:pt x="11530" y="25465"/>
                    <a:pt x="11422" y="25485"/>
                    <a:pt x="11304" y="25516"/>
                  </a:cubicBezTo>
                  <a:cubicBezTo>
                    <a:pt x="10954" y="25600"/>
                    <a:pt x="10603" y="25775"/>
                    <a:pt x="10253" y="25951"/>
                  </a:cubicBezTo>
                  <a:cubicBezTo>
                    <a:pt x="9811" y="26217"/>
                    <a:pt x="9552" y="26567"/>
                    <a:pt x="9461" y="27002"/>
                  </a:cubicBezTo>
                  <a:cubicBezTo>
                    <a:pt x="9377" y="27702"/>
                    <a:pt x="9461" y="28403"/>
                    <a:pt x="9811" y="28929"/>
                  </a:cubicBezTo>
                  <a:cubicBezTo>
                    <a:pt x="10078" y="29279"/>
                    <a:pt x="10337" y="29545"/>
                    <a:pt x="10778" y="29721"/>
                  </a:cubicBezTo>
                  <a:cubicBezTo>
                    <a:pt x="11054" y="29838"/>
                    <a:pt x="11332" y="29885"/>
                    <a:pt x="11610" y="29885"/>
                  </a:cubicBezTo>
                  <a:cubicBezTo>
                    <a:pt x="11945" y="29885"/>
                    <a:pt x="12281" y="29816"/>
                    <a:pt x="12614" y="29721"/>
                  </a:cubicBezTo>
                  <a:cubicBezTo>
                    <a:pt x="12790" y="29630"/>
                    <a:pt x="13056" y="29454"/>
                    <a:pt x="13140" y="29195"/>
                  </a:cubicBezTo>
                  <a:cubicBezTo>
                    <a:pt x="13406" y="28845"/>
                    <a:pt x="13665" y="28403"/>
                    <a:pt x="13757" y="27969"/>
                  </a:cubicBezTo>
                  <a:cubicBezTo>
                    <a:pt x="13932" y="27443"/>
                    <a:pt x="14107" y="26827"/>
                    <a:pt x="14107" y="26301"/>
                  </a:cubicBezTo>
                  <a:cubicBezTo>
                    <a:pt x="14016" y="26126"/>
                    <a:pt x="14016" y="25951"/>
                    <a:pt x="14016" y="25775"/>
                  </a:cubicBezTo>
                  <a:cubicBezTo>
                    <a:pt x="13932" y="25250"/>
                    <a:pt x="13932" y="24724"/>
                    <a:pt x="13932" y="24290"/>
                  </a:cubicBezTo>
                  <a:lnTo>
                    <a:pt x="13932" y="22797"/>
                  </a:lnTo>
                  <a:cubicBezTo>
                    <a:pt x="13932" y="21921"/>
                    <a:pt x="13841" y="21045"/>
                    <a:pt x="13932" y="20169"/>
                  </a:cubicBezTo>
                  <a:cubicBezTo>
                    <a:pt x="13932" y="19644"/>
                    <a:pt x="13932" y="19034"/>
                    <a:pt x="14016" y="18418"/>
                  </a:cubicBezTo>
                  <a:cubicBezTo>
                    <a:pt x="14016" y="18334"/>
                    <a:pt x="14107" y="18242"/>
                    <a:pt x="14191" y="18242"/>
                  </a:cubicBezTo>
                  <a:lnTo>
                    <a:pt x="17085" y="18242"/>
                  </a:lnTo>
                  <a:cubicBezTo>
                    <a:pt x="17520" y="18242"/>
                    <a:pt x="17961" y="18334"/>
                    <a:pt x="18395" y="18334"/>
                  </a:cubicBezTo>
                  <a:cubicBezTo>
                    <a:pt x="19187" y="18418"/>
                    <a:pt x="19888" y="18509"/>
                    <a:pt x="20673" y="18509"/>
                  </a:cubicBezTo>
                  <a:cubicBezTo>
                    <a:pt x="20848" y="18509"/>
                    <a:pt x="21023" y="18509"/>
                    <a:pt x="21114" y="18418"/>
                  </a:cubicBezTo>
                  <a:cubicBezTo>
                    <a:pt x="21640" y="18067"/>
                    <a:pt x="22074" y="17717"/>
                    <a:pt x="22516" y="17282"/>
                  </a:cubicBezTo>
                  <a:cubicBezTo>
                    <a:pt x="22775" y="17107"/>
                    <a:pt x="23041" y="16841"/>
                    <a:pt x="23301" y="16666"/>
                  </a:cubicBezTo>
                  <a:cubicBezTo>
                    <a:pt x="23742" y="16315"/>
                    <a:pt x="24177" y="16056"/>
                    <a:pt x="24618" y="15706"/>
                  </a:cubicBezTo>
                  <a:cubicBezTo>
                    <a:pt x="25052" y="15439"/>
                    <a:pt x="25403" y="15264"/>
                    <a:pt x="25753" y="15005"/>
                  </a:cubicBezTo>
                  <a:cubicBezTo>
                    <a:pt x="26104" y="14739"/>
                    <a:pt x="26545" y="14564"/>
                    <a:pt x="26804" y="14304"/>
                  </a:cubicBezTo>
                  <a:cubicBezTo>
                    <a:pt x="27330" y="13954"/>
                    <a:pt x="27855" y="13779"/>
                    <a:pt x="28381" y="13512"/>
                  </a:cubicBezTo>
                  <a:cubicBezTo>
                    <a:pt x="28556" y="13428"/>
                    <a:pt x="28647" y="13428"/>
                    <a:pt x="28556" y="13253"/>
                  </a:cubicBezTo>
                  <a:cubicBezTo>
                    <a:pt x="28556" y="13078"/>
                    <a:pt x="28472" y="12903"/>
                    <a:pt x="28472" y="12728"/>
                  </a:cubicBezTo>
                  <a:cubicBezTo>
                    <a:pt x="28472" y="12202"/>
                    <a:pt x="28381" y="11761"/>
                    <a:pt x="28297" y="11235"/>
                  </a:cubicBezTo>
                  <a:cubicBezTo>
                    <a:pt x="28122" y="10534"/>
                    <a:pt x="27947" y="9749"/>
                    <a:pt x="27680" y="8958"/>
                  </a:cubicBezTo>
                  <a:cubicBezTo>
                    <a:pt x="27505" y="8523"/>
                    <a:pt x="27330" y="8082"/>
                    <a:pt x="26895" y="7822"/>
                  </a:cubicBezTo>
                  <a:cubicBezTo>
                    <a:pt x="26279" y="7472"/>
                    <a:pt x="25669" y="7031"/>
                    <a:pt x="25052" y="6680"/>
                  </a:cubicBezTo>
                  <a:cubicBezTo>
                    <a:pt x="24443" y="6330"/>
                    <a:pt x="23742" y="5895"/>
                    <a:pt x="23041" y="5629"/>
                  </a:cubicBezTo>
                  <a:cubicBezTo>
                    <a:pt x="22516" y="5370"/>
                    <a:pt x="21899" y="5104"/>
                    <a:pt x="21374" y="4844"/>
                  </a:cubicBezTo>
                  <a:cubicBezTo>
                    <a:pt x="20939" y="4669"/>
                    <a:pt x="20589" y="4578"/>
                    <a:pt x="20147" y="4403"/>
                  </a:cubicBezTo>
                  <a:cubicBezTo>
                    <a:pt x="19713" y="4228"/>
                    <a:pt x="19187" y="4144"/>
                    <a:pt x="18746" y="3968"/>
                  </a:cubicBezTo>
                  <a:cubicBezTo>
                    <a:pt x="18395" y="3877"/>
                    <a:pt x="18136" y="3702"/>
                    <a:pt x="17870" y="3527"/>
                  </a:cubicBezTo>
                  <a:cubicBezTo>
                    <a:pt x="17520" y="3176"/>
                    <a:pt x="17085" y="3092"/>
                    <a:pt x="16644" y="2917"/>
                  </a:cubicBezTo>
                  <a:cubicBezTo>
                    <a:pt x="16211" y="2853"/>
                    <a:pt x="15821" y="2791"/>
                    <a:pt x="15380" y="2791"/>
                  </a:cubicBezTo>
                  <a:cubicBezTo>
                    <a:pt x="15200" y="2791"/>
                    <a:pt x="15011" y="2802"/>
                    <a:pt x="14808" y="2826"/>
                  </a:cubicBezTo>
                  <a:cubicBezTo>
                    <a:pt x="14808" y="2826"/>
                    <a:pt x="14632" y="2826"/>
                    <a:pt x="14632" y="2742"/>
                  </a:cubicBezTo>
                  <a:cubicBezTo>
                    <a:pt x="14475" y="2639"/>
                    <a:pt x="14320" y="2596"/>
                    <a:pt x="14165" y="2596"/>
                  </a:cubicBezTo>
                  <a:cubicBezTo>
                    <a:pt x="14057" y="2596"/>
                    <a:pt x="13950" y="2617"/>
                    <a:pt x="13841" y="2651"/>
                  </a:cubicBezTo>
                  <a:cubicBezTo>
                    <a:pt x="13932" y="2826"/>
                    <a:pt x="14107" y="2826"/>
                    <a:pt x="14282" y="2826"/>
                  </a:cubicBezTo>
                  <a:cubicBezTo>
                    <a:pt x="14366" y="2826"/>
                    <a:pt x="14366" y="2826"/>
                    <a:pt x="14457" y="2917"/>
                  </a:cubicBezTo>
                  <a:cubicBezTo>
                    <a:pt x="14366" y="2917"/>
                    <a:pt x="14366" y="2917"/>
                    <a:pt x="14282" y="3001"/>
                  </a:cubicBezTo>
                  <a:cubicBezTo>
                    <a:pt x="14191" y="3092"/>
                    <a:pt x="14016" y="3176"/>
                    <a:pt x="13932" y="3268"/>
                  </a:cubicBezTo>
                  <a:lnTo>
                    <a:pt x="13841" y="3268"/>
                  </a:lnTo>
                  <a:lnTo>
                    <a:pt x="13841" y="3176"/>
                  </a:lnTo>
                  <a:lnTo>
                    <a:pt x="13841" y="2651"/>
                  </a:lnTo>
                  <a:lnTo>
                    <a:pt x="13841" y="2125"/>
                  </a:lnTo>
                  <a:cubicBezTo>
                    <a:pt x="13841" y="1600"/>
                    <a:pt x="13932" y="1074"/>
                    <a:pt x="13932" y="640"/>
                  </a:cubicBezTo>
                  <a:cubicBezTo>
                    <a:pt x="13932" y="465"/>
                    <a:pt x="13841" y="374"/>
                    <a:pt x="13841" y="198"/>
                  </a:cubicBezTo>
                  <a:cubicBezTo>
                    <a:pt x="13841" y="130"/>
                    <a:pt x="13724" y="1"/>
                    <a:pt x="13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9" name="Shape 1979"/>
        <p:cNvGrpSpPr/>
        <p:nvPr/>
      </p:nvGrpSpPr>
      <p:grpSpPr>
        <a:xfrm>
          <a:off x="0" y="0"/>
          <a:ext cx="0" cy="0"/>
          <a:chOff x="0" y="0"/>
          <a:chExt cx="0" cy="0"/>
        </a:xfrm>
      </p:grpSpPr>
      <p:sp>
        <p:nvSpPr>
          <p:cNvPr id="1980" name="Google Shape;1980;p50"/>
          <p:cNvSpPr txBox="1"/>
          <p:nvPr>
            <p:ph type="title"/>
          </p:nvPr>
        </p:nvSpPr>
        <p:spPr>
          <a:xfrm>
            <a:off x="874150" y="597425"/>
            <a:ext cx="7548000" cy="76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Thank You :</a:t>
            </a:r>
            <a:endParaRPr sz="3500"/>
          </a:p>
        </p:txBody>
      </p:sp>
      <p:grpSp>
        <p:nvGrpSpPr>
          <p:cNvPr id="1981" name="Google Shape;1981;p50"/>
          <p:cNvGrpSpPr/>
          <p:nvPr/>
        </p:nvGrpSpPr>
        <p:grpSpPr>
          <a:xfrm>
            <a:off x="5064100" y="2647142"/>
            <a:ext cx="1290108" cy="1253230"/>
            <a:chOff x="5064100" y="2800367"/>
            <a:chExt cx="1290108" cy="1253230"/>
          </a:xfrm>
        </p:grpSpPr>
        <p:sp>
          <p:nvSpPr>
            <p:cNvPr id="1982" name="Google Shape;1982;p50"/>
            <p:cNvSpPr/>
            <p:nvPr/>
          </p:nvSpPr>
          <p:spPr>
            <a:xfrm>
              <a:off x="5824110" y="2834084"/>
              <a:ext cx="133867" cy="187457"/>
            </a:xfrm>
            <a:custGeom>
              <a:rect b="b" l="l" r="r" t="t"/>
              <a:pathLst>
                <a:path extrusionOk="0" h="3564" w="2545">
                  <a:moveTo>
                    <a:pt x="1081" y="0"/>
                  </a:moveTo>
                  <a:cubicBezTo>
                    <a:pt x="892" y="0"/>
                    <a:pt x="699" y="62"/>
                    <a:pt x="526" y="235"/>
                  </a:cubicBezTo>
                  <a:cubicBezTo>
                    <a:pt x="267" y="410"/>
                    <a:pt x="1" y="845"/>
                    <a:pt x="92" y="1286"/>
                  </a:cubicBezTo>
                  <a:cubicBezTo>
                    <a:pt x="176" y="1721"/>
                    <a:pt x="617" y="1637"/>
                    <a:pt x="702" y="2071"/>
                  </a:cubicBezTo>
                  <a:cubicBezTo>
                    <a:pt x="793" y="2513"/>
                    <a:pt x="176" y="3388"/>
                    <a:pt x="176" y="3388"/>
                  </a:cubicBezTo>
                  <a:cubicBezTo>
                    <a:pt x="176" y="3388"/>
                    <a:pt x="410" y="3348"/>
                    <a:pt x="669" y="3348"/>
                  </a:cubicBezTo>
                  <a:cubicBezTo>
                    <a:pt x="799" y="3348"/>
                    <a:pt x="935" y="3358"/>
                    <a:pt x="1052" y="3388"/>
                  </a:cubicBezTo>
                  <a:cubicBezTo>
                    <a:pt x="1318" y="3388"/>
                    <a:pt x="1669" y="3564"/>
                    <a:pt x="1669" y="3564"/>
                  </a:cubicBezTo>
                  <a:cubicBezTo>
                    <a:pt x="1669" y="3564"/>
                    <a:pt x="1844" y="2772"/>
                    <a:pt x="1844" y="2513"/>
                  </a:cubicBezTo>
                  <a:cubicBezTo>
                    <a:pt x="1928" y="2246"/>
                    <a:pt x="2194" y="2162"/>
                    <a:pt x="2369" y="1896"/>
                  </a:cubicBezTo>
                  <a:cubicBezTo>
                    <a:pt x="2544" y="1637"/>
                    <a:pt x="2544" y="1637"/>
                    <a:pt x="2544" y="1461"/>
                  </a:cubicBezTo>
                  <a:cubicBezTo>
                    <a:pt x="2544" y="1195"/>
                    <a:pt x="2019" y="410"/>
                    <a:pt x="2019" y="410"/>
                  </a:cubicBezTo>
                  <a:cubicBezTo>
                    <a:pt x="2019" y="410"/>
                    <a:pt x="1565" y="0"/>
                    <a:pt x="10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0"/>
            <p:cNvSpPr/>
            <p:nvPr/>
          </p:nvSpPr>
          <p:spPr>
            <a:xfrm>
              <a:off x="5828896" y="2832400"/>
              <a:ext cx="129080" cy="193559"/>
            </a:xfrm>
            <a:custGeom>
              <a:rect b="b" l="l" r="r" t="t"/>
              <a:pathLst>
                <a:path extrusionOk="0" h="3680" w="2454">
                  <a:moveTo>
                    <a:pt x="435" y="267"/>
                  </a:moveTo>
                  <a:cubicBezTo>
                    <a:pt x="176" y="442"/>
                    <a:pt x="1" y="793"/>
                    <a:pt x="1" y="1143"/>
                  </a:cubicBezTo>
                  <a:cubicBezTo>
                    <a:pt x="1" y="793"/>
                    <a:pt x="260" y="442"/>
                    <a:pt x="435" y="267"/>
                  </a:cubicBezTo>
                  <a:close/>
                  <a:moveTo>
                    <a:pt x="961" y="1"/>
                  </a:moveTo>
                  <a:cubicBezTo>
                    <a:pt x="786" y="1"/>
                    <a:pt x="611" y="92"/>
                    <a:pt x="435" y="267"/>
                  </a:cubicBezTo>
                  <a:cubicBezTo>
                    <a:pt x="611" y="92"/>
                    <a:pt x="786" y="92"/>
                    <a:pt x="961" y="92"/>
                  </a:cubicBezTo>
                  <a:cubicBezTo>
                    <a:pt x="1227" y="92"/>
                    <a:pt x="1402" y="176"/>
                    <a:pt x="1578" y="267"/>
                  </a:cubicBezTo>
                  <a:cubicBezTo>
                    <a:pt x="1662" y="351"/>
                    <a:pt x="1753" y="351"/>
                    <a:pt x="1837" y="442"/>
                  </a:cubicBezTo>
                  <a:lnTo>
                    <a:pt x="1928" y="526"/>
                  </a:lnTo>
                  <a:lnTo>
                    <a:pt x="2012" y="618"/>
                  </a:lnTo>
                  <a:cubicBezTo>
                    <a:pt x="2012" y="702"/>
                    <a:pt x="2187" y="877"/>
                    <a:pt x="2278" y="1052"/>
                  </a:cubicBezTo>
                  <a:cubicBezTo>
                    <a:pt x="2307" y="1111"/>
                    <a:pt x="2336" y="1170"/>
                    <a:pt x="2362" y="1226"/>
                  </a:cubicBezTo>
                  <a:lnTo>
                    <a:pt x="2362" y="1226"/>
                  </a:lnTo>
                  <a:cubicBezTo>
                    <a:pt x="2278" y="876"/>
                    <a:pt x="1928" y="442"/>
                    <a:pt x="1928" y="442"/>
                  </a:cubicBezTo>
                  <a:cubicBezTo>
                    <a:pt x="1928" y="442"/>
                    <a:pt x="1486" y="1"/>
                    <a:pt x="961" y="1"/>
                  </a:cubicBezTo>
                  <a:close/>
                  <a:moveTo>
                    <a:pt x="2362" y="1226"/>
                  </a:moveTo>
                  <a:cubicBezTo>
                    <a:pt x="2362" y="1227"/>
                    <a:pt x="2362" y="1227"/>
                    <a:pt x="2362" y="1227"/>
                  </a:cubicBezTo>
                  <a:cubicBezTo>
                    <a:pt x="2362" y="1227"/>
                    <a:pt x="2363" y="1227"/>
                    <a:pt x="2363" y="1227"/>
                  </a:cubicBezTo>
                  <a:lnTo>
                    <a:pt x="2363" y="1227"/>
                  </a:lnTo>
                  <a:cubicBezTo>
                    <a:pt x="2363" y="1227"/>
                    <a:pt x="2362" y="1227"/>
                    <a:pt x="2362" y="1226"/>
                  </a:cubicBezTo>
                  <a:close/>
                  <a:moveTo>
                    <a:pt x="2363" y="1227"/>
                  </a:moveTo>
                  <a:cubicBezTo>
                    <a:pt x="2414" y="1337"/>
                    <a:pt x="2453" y="1433"/>
                    <a:pt x="2453" y="1493"/>
                  </a:cubicBezTo>
                  <a:cubicBezTo>
                    <a:pt x="2453" y="1402"/>
                    <a:pt x="2453" y="1318"/>
                    <a:pt x="2363" y="1227"/>
                  </a:cubicBezTo>
                  <a:close/>
                  <a:moveTo>
                    <a:pt x="2453" y="1493"/>
                  </a:moveTo>
                  <a:cubicBezTo>
                    <a:pt x="2453" y="1578"/>
                    <a:pt x="2453" y="1578"/>
                    <a:pt x="2362" y="1669"/>
                  </a:cubicBezTo>
                  <a:cubicBezTo>
                    <a:pt x="2362" y="1669"/>
                    <a:pt x="2362" y="1753"/>
                    <a:pt x="2278" y="1928"/>
                  </a:cubicBezTo>
                  <a:cubicBezTo>
                    <a:pt x="2362" y="1844"/>
                    <a:pt x="2453" y="1753"/>
                    <a:pt x="2453" y="1669"/>
                  </a:cubicBezTo>
                  <a:lnTo>
                    <a:pt x="2453" y="1493"/>
                  </a:lnTo>
                  <a:close/>
                  <a:moveTo>
                    <a:pt x="2278" y="1928"/>
                  </a:moveTo>
                  <a:cubicBezTo>
                    <a:pt x="2187" y="2019"/>
                    <a:pt x="2012" y="2103"/>
                    <a:pt x="1928" y="2194"/>
                  </a:cubicBezTo>
                  <a:cubicBezTo>
                    <a:pt x="1837" y="2278"/>
                    <a:pt x="1753" y="2369"/>
                    <a:pt x="1753" y="2545"/>
                  </a:cubicBezTo>
                  <a:cubicBezTo>
                    <a:pt x="1837" y="2453"/>
                    <a:pt x="1837" y="2369"/>
                    <a:pt x="2012" y="2278"/>
                  </a:cubicBezTo>
                  <a:cubicBezTo>
                    <a:pt x="2103" y="2194"/>
                    <a:pt x="2187" y="2019"/>
                    <a:pt x="2278" y="1928"/>
                  </a:cubicBezTo>
                  <a:close/>
                  <a:moveTo>
                    <a:pt x="1" y="1318"/>
                  </a:moveTo>
                  <a:cubicBezTo>
                    <a:pt x="1" y="1578"/>
                    <a:pt x="176" y="1669"/>
                    <a:pt x="260" y="1753"/>
                  </a:cubicBezTo>
                  <a:cubicBezTo>
                    <a:pt x="435" y="1844"/>
                    <a:pt x="526" y="1928"/>
                    <a:pt x="526" y="2103"/>
                  </a:cubicBezTo>
                  <a:lnTo>
                    <a:pt x="526" y="2194"/>
                  </a:lnTo>
                  <a:cubicBezTo>
                    <a:pt x="526" y="2369"/>
                    <a:pt x="435" y="2720"/>
                    <a:pt x="351" y="2979"/>
                  </a:cubicBezTo>
                  <a:cubicBezTo>
                    <a:pt x="526" y="2720"/>
                    <a:pt x="611" y="2453"/>
                    <a:pt x="611" y="2194"/>
                  </a:cubicBezTo>
                  <a:lnTo>
                    <a:pt x="611" y="2103"/>
                  </a:lnTo>
                  <a:cubicBezTo>
                    <a:pt x="611" y="1844"/>
                    <a:pt x="435" y="1753"/>
                    <a:pt x="351" y="1669"/>
                  </a:cubicBezTo>
                  <a:cubicBezTo>
                    <a:pt x="176" y="1578"/>
                    <a:pt x="85" y="1493"/>
                    <a:pt x="1" y="1318"/>
                  </a:cubicBezTo>
                  <a:close/>
                  <a:moveTo>
                    <a:pt x="1753" y="2545"/>
                  </a:moveTo>
                  <a:cubicBezTo>
                    <a:pt x="1753" y="2629"/>
                    <a:pt x="1662" y="2979"/>
                    <a:pt x="1662" y="3154"/>
                  </a:cubicBezTo>
                  <a:cubicBezTo>
                    <a:pt x="1594" y="3367"/>
                    <a:pt x="1581" y="3522"/>
                    <a:pt x="1578" y="3575"/>
                  </a:cubicBezTo>
                  <a:lnTo>
                    <a:pt x="1578" y="3575"/>
                  </a:lnTo>
                  <a:cubicBezTo>
                    <a:pt x="1436" y="3527"/>
                    <a:pt x="1172" y="3402"/>
                    <a:pt x="961" y="3329"/>
                  </a:cubicBezTo>
                  <a:lnTo>
                    <a:pt x="702" y="3329"/>
                  </a:lnTo>
                  <a:cubicBezTo>
                    <a:pt x="525" y="3329"/>
                    <a:pt x="311" y="3370"/>
                    <a:pt x="187" y="3397"/>
                  </a:cubicBezTo>
                  <a:lnTo>
                    <a:pt x="187" y="3397"/>
                  </a:lnTo>
                  <a:cubicBezTo>
                    <a:pt x="213" y="3340"/>
                    <a:pt x="280" y="3187"/>
                    <a:pt x="351" y="2979"/>
                  </a:cubicBezTo>
                  <a:lnTo>
                    <a:pt x="351" y="2979"/>
                  </a:lnTo>
                  <a:cubicBezTo>
                    <a:pt x="260" y="3070"/>
                    <a:pt x="176" y="3154"/>
                    <a:pt x="176" y="3245"/>
                  </a:cubicBezTo>
                  <a:cubicBezTo>
                    <a:pt x="85" y="3329"/>
                    <a:pt x="85" y="3420"/>
                    <a:pt x="85" y="3420"/>
                  </a:cubicBezTo>
                  <a:lnTo>
                    <a:pt x="961" y="3420"/>
                  </a:lnTo>
                  <a:cubicBezTo>
                    <a:pt x="1052" y="3420"/>
                    <a:pt x="1227" y="3505"/>
                    <a:pt x="1402" y="3596"/>
                  </a:cubicBezTo>
                  <a:lnTo>
                    <a:pt x="1486" y="3596"/>
                  </a:lnTo>
                  <a:lnTo>
                    <a:pt x="1578" y="3680"/>
                  </a:lnTo>
                  <a:lnTo>
                    <a:pt x="1662" y="3680"/>
                  </a:lnTo>
                  <a:lnTo>
                    <a:pt x="1662" y="3596"/>
                  </a:lnTo>
                  <a:cubicBezTo>
                    <a:pt x="1662" y="3596"/>
                    <a:pt x="1753" y="2804"/>
                    <a:pt x="1753" y="25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0"/>
            <p:cNvSpPr/>
            <p:nvPr/>
          </p:nvSpPr>
          <p:spPr>
            <a:xfrm>
              <a:off x="5395845" y="2809572"/>
              <a:ext cx="534469" cy="342094"/>
            </a:xfrm>
            <a:custGeom>
              <a:rect b="b" l="l" r="r" t="t"/>
              <a:pathLst>
                <a:path extrusionOk="0" h="6504" w="10161">
                  <a:moveTo>
                    <a:pt x="8584" y="0"/>
                  </a:moveTo>
                  <a:cubicBezTo>
                    <a:pt x="8143" y="84"/>
                    <a:pt x="7708" y="351"/>
                    <a:pt x="7267" y="701"/>
                  </a:cubicBezTo>
                  <a:cubicBezTo>
                    <a:pt x="7092" y="785"/>
                    <a:pt x="6916" y="960"/>
                    <a:pt x="6741" y="960"/>
                  </a:cubicBezTo>
                  <a:cubicBezTo>
                    <a:pt x="6676" y="987"/>
                    <a:pt x="6606" y="997"/>
                    <a:pt x="6535" y="997"/>
                  </a:cubicBezTo>
                  <a:cubicBezTo>
                    <a:pt x="6254" y="997"/>
                    <a:pt x="5939" y="837"/>
                    <a:pt x="5698" y="837"/>
                  </a:cubicBezTo>
                  <a:cubicBezTo>
                    <a:pt x="5591" y="837"/>
                    <a:pt x="5499" y="869"/>
                    <a:pt x="5431" y="960"/>
                  </a:cubicBezTo>
                  <a:cubicBezTo>
                    <a:pt x="5256" y="1136"/>
                    <a:pt x="5256" y="1486"/>
                    <a:pt x="5081" y="1577"/>
                  </a:cubicBezTo>
                  <a:cubicBezTo>
                    <a:pt x="4995" y="1663"/>
                    <a:pt x="4887" y="1685"/>
                    <a:pt x="4779" y="1685"/>
                  </a:cubicBezTo>
                  <a:cubicBezTo>
                    <a:pt x="4666" y="1685"/>
                    <a:pt x="4553" y="1661"/>
                    <a:pt x="4464" y="1661"/>
                  </a:cubicBezTo>
                  <a:cubicBezTo>
                    <a:pt x="4421" y="1657"/>
                    <a:pt x="4378" y="1654"/>
                    <a:pt x="4335" y="1654"/>
                  </a:cubicBezTo>
                  <a:cubicBezTo>
                    <a:pt x="3594" y="1654"/>
                    <a:pt x="2887" y="2321"/>
                    <a:pt x="2887" y="3063"/>
                  </a:cubicBezTo>
                  <a:cubicBezTo>
                    <a:pt x="2672" y="3028"/>
                    <a:pt x="2457" y="3008"/>
                    <a:pt x="2242" y="3008"/>
                  </a:cubicBezTo>
                  <a:cubicBezTo>
                    <a:pt x="1931" y="3008"/>
                    <a:pt x="1621" y="3050"/>
                    <a:pt x="1311" y="3154"/>
                  </a:cubicBezTo>
                  <a:cubicBezTo>
                    <a:pt x="960" y="3154"/>
                    <a:pt x="610" y="3329"/>
                    <a:pt x="351" y="3588"/>
                  </a:cubicBezTo>
                  <a:cubicBezTo>
                    <a:pt x="0" y="3939"/>
                    <a:pt x="0" y="4639"/>
                    <a:pt x="175" y="5081"/>
                  </a:cubicBezTo>
                  <a:cubicBezTo>
                    <a:pt x="435" y="5606"/>
                    <a:pt x="876" y="5957"/>
                    <a:pt x="1311" y="6216"/>
                  </a:cubicBezTo>
                  <a:cubicBezTo>
                    <a:pt x="1732" y="6376"/>
                    <a:pt x="2153" y="6503"/>
                    <a:pt x="2574" y="6503"/>
                  </a:cubicBezTo>
                  <a:cubicBezTo>
                    <a:pt x="2853" y="6503"/>
                    <a:pt x="3133" y="6447"/>
                    <a:pt x="3413" y="6307"/>
                  </a:cubicBezTo>
                  <a:cubicBezTo>
                    <a:pt x="4029" y="6041"/>
                    <a:pt x="4464" y="5340"/>
                    <a:pt x="4380" y="4639"/>
                  </a:cubicBezTo>
                  <a:lnTo>
                    <a:pt x="4380" y="4639"/>
                  </a:lnTo>
                  <a:cubicBezTo>
                    <a:pt x="4747" y="5007"/>
                    <a:pt x="5287" y="5162"/>
                    <a:pt x="5817" y="5162"/>
                  </a:cubicBezTo>
                  <a:cubicBezTo>
                    <a:pt x="6045" y="5162"/>
                    <a:pt x="6271" y="5133"/>
                    <a:pt x="6482" y="5081"/>
                  </a:cubicBezTo>
                  <a:cubicBezTo>
                    <a:pt x="7183" y="4815"/>
                    <a:pt x="7708" y="4205"/>
                    <a:pt x="8318" y="3763"/>
                  </a:cubicBezTo>
                  <a:cubicBezTo>
                    <a:pt x="9719" y="2712"/>
                    <a:pt x="8844" y="2187"/>
                    <a:pt x="8668" y="2012"/>
                  </a:cubicBezTo>
                  <a:cubicBezTo>
                    <a:pt x="8493" y="1836"/>
                    <a:pt x="8759" y="1402"/>
                    <a:pt x="9110" y="1402"/>
                  </a:cubicBezTo>
                  <a:cubicBezTo>
                    <a:pt x="9635" y="1311"/>
                    <a:pt x="10161" y="960"/>
                    <a:pt x="9986" y="610"/>
                  </a:cubicBezTo>
                  <a:cubicBezTo>
                    <a:pt x="9719" y="176"/>
                    <a:pt x="9019" y="0"/>
                    <a:pt x="8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0"/>
            <p:cNvSpPr/>
            <p:nvPr/>
          </p:nvSpPr>
          <p:spPr>
            <a:xfrm>
              <a:off x="5395845" y="2809572"/>
              <a:ext cx="525264" cy="345408"/>
            </a:xfrm>
            <a:custGeom>
              <a:rect b="b" l="l" r="r" t="t"/>
              <a:pathLst>
                <a:path extrusionOk="0" h="6567" w="9986">
                  <a:moveTo>
                    <a:pt x="8584" y="0"/>
                  </a:moveTo>
                  <a:cubicBezTo>
                    <a:pt x="8059" y="84"/>
                    <a:pt x="7617" y="351"/>
                    <a:pt x="7267" y="701"/>
                  </a:cubicBezTo>
                  <a:cubicBezTo>
                    <a:pt x="7708" y="435"/>
                    <a:pt x="8143" y="176"/>
                    <a:pt x="8584" y="84"/>
                  </a:cubicBezTo>
                  <a:lnTo>
                    <a:pt x="8759" y="84"/>
                  </a:lnTo>
                  <a:cubicBezTo>
                    <a:pt x="9019" y="84"/>
                    <a:pt x="9194" y="84"/>
                    <a:pt x="9460" y="176"/>
                  </a:cubicBezTo>
                  <a:cubicBezTo>
                    <a:pt x="9285" y="0"/>
                    <a:pt x="9019" y="0"/>
                    <a:pt x="8759" y="0"/>
                  </a:cubicBezTo>
                  <a:close/>
                  <a:moveTo>
                    <a:pt x="9460" y="176"/>
                  </a:moveTo>
                  <a:cubicBezTo>
                    <a:pt x="9635" y="260"/>
                    <a:pt x="9811" y="435"/>
                    <a:pt x="9895" y="610"/>
                  </a:cubicBezTo>
                  <a:cubicBezTo>
                    <a:pt x="9986" y="610"/>
                    <a:pt x="9986" y="701"/>
                    <a:pt x="9986" y="785"/>
                  </a:cubicBezTo>
                  <a:lnTo>
                    <a:pt x="9986" y="526"/>
                  </a:lnTo>
                  <a:cubicBezTo>
                    <a:pt x="9895" y="351"/>
                    <a:pt x="9719" y="260"/>
                    <a:pt x="9460" y="176"/>
                  </a:cubicBezTo>
                  <a:close/>
                  <a:moveTo>
                    <a:pt x="7267" y="701"/>
                  </a:moveTo>
                  <a:lnTo>
                    <a:pt x="7267" y="701"/>
                  </a:lnTo>
                  <a:cubicBezTo>
                    <a:pt x="7092" y="785"/>
                    <a:pt x="6916" y="960"/>
                    <a:pt x="6741" y="960"/>
                  </a:cubicBezTo>
                  <a:lnTo>
                    <a:pt x="6657" y="960"/>
                  </a:lnTo>
                  <a:cubicBezTo>
                    <a:pt x="6482" y="960"/>
                    <a:pt x="6307" y="960"/>
                    <a:pt x="6216" y="876"/>
                  </a:cubicBezTo>
                  <a:cubicBezTo>
                    <a:pt x="6041" y="876"/>
                    <a:pt x="5865" y="785"/>
                    <a:pt x="5690" y="785"/>
                  </a:cubicBezTo>
                  <a:cubicBezTo>
                    <a:pt x="5606" y="785"/>
                    <a:pt x="5515" y="876"/>
                    <a:pt x="5340" y="960"/>
                  </a:cubicBezTo>
                  <a:cubicBezTo>
                    <a:pt x="5256" y="1052"/>
                    <a:pt x="5256" y="1136"/>
                    <a:pt x="5256" y="1311"/>
                  </a:cubicBezTo>
                  <a:cubicBezTo>
                    <a:pt x="5340" y="1227"/>
                    <a:pt x="5340" y="1052"/>
                    <a:pt x="5431" y="960"/>
                  </a:cubicBezTo>
                  <a:cubicBezTo>
                    <a:pt x="5515" y="876"/>
                    <a:pt x="5606" y="876"/>
                    <a:pt x="5690" y="876"/>
                  </a:cubicBezTo>
                  <a:cubicBezTo>
                    <a:pt x="5865" y="876"/>
                    <a:pt x="6041" y="876"/>
                    <a:pt x="6132" y="960"/>
                  </a:cubicBezTo>
                  <a:cubicBezTo>
                    <a:pt x="6307" y="960"/>
                    <a:pt x="6482" y="1052"/>
                    <a:pt x="6657" y="1052"/>
                  </a:cubicBezTo>
                  <a:lnTo>
                    <a:pt x="6741" y="1052"/>
                  </a:lnTo>
                  <a:cubicBezTo>
                    <a:pt x="7008" y="960"/>
                    <a:pt x="7092" y="876"/>
                    <a:pt x="7267" y="701"/>
                  </a:cubicBezTo>
                  <a:close/>
                  <a:moveTo>
                    <a:pt x="9986" y="785"/>
                  </a:moveTo>
                  <a:lnTo>
                    <a:pt x="9986" y="785"/>
                  </a:lnTo>
                  <a:cubicBezTo>
                    <a:pt x="9986" y="876"/>
                    <a:pt x="9895" y="1052"/>
                    <a:pt x="9719" y="1136"/>
                  </a:cubicBezTo>
                  <a:cubicBezTo>
                    <a:pt x="9544" y="1227"/>
                    <a:pt x="9369" y="1311"/>
                    <a:pt x="9110" y="1311"/>
                  </a:cubicBezTo>
                  <a:cubicBezTo>
                    <a:pt x="9019" y="1401"/>
                    <a:pt x="8845" y="1485"/>
                    <a:pt x="8761" y="1576"/>
                  </a:cubicBezTo>
                  <a:lnTo>
                    <a:pt x="8761" y="1576"/>
                  </a:lnTo>
                  <a:cubicBezTo>
                    <a:pt x="8845" y="1485"/>
                    <a:pt x="9020" y="1402"/>
                    <a:pt x="9194" y="1402"/>
                  </a:cubicBezTo>
                  <a:cubicBezTo>
                    <a:pt x="9369" y="1402"/>
                    <a:pt x="9544" y="1311"/>
                    <a:pt x="9719" y="1227"/>
                  </a:cubicBezTo>
                  <a:cubicBezTo>
                    <a:pt x="9895" y="1052"/>
                    <a:pt x="9986" y="960"/>
                    <a:pt x="9986" y="785"/>
                  </a:cubicBezTo>
                  <a:close/>
                  <a:moveTo>
                    <a:pt x="5256" y="1311"/>
                  </a:moveTo>
                  <a:lnTo>
                    <a:pt x="5256" y="1311"/>
                  </a:lnTo>
                  <a:cubicBezTo>
                    <a:pt x="5165" y="1402"/>
                    <a:pt x="5165" y="1486"/>
                    <a:pt x="5081" y="1577"/>
                  </a:cubicBezTo>
                  <a:cubicBezTo>
                    <a:pt x="4989" y="1661"/>
                    <a:pt x="4905" y="1661"/>
                    <a:pt x="4814" y="1661"/>
                  </a:cubicBezTo>
                  <a:lnTo>
                    <a:pt x="4464" y="1661"/>
                  </a:lnTo>
                  <a:cubicBezTo>
                    <a:pt x="4555" y="1661"/>
                    <a:pt x="4639" y="1752"/>
                    <a:pt x="4814" y="1752"/>
                  </a:cubicBezTo>
                  <a:cubicBezTo>
                    <a:pt x="4905" y="1752"/>
                    <a:pt x="4989" y="1661"/>
                    <a:pt x="5081" y="1661"/>
                  </a:cubicBezTo>
                  <a:cubicBezTo>
                    <a:pt x="5165" y="1577"/>
                    <a:pt x="5256" y="1402"/>
                    <a:pt x="5256" y="1311"/>
                  </a:cubicBezTo>
                  <a:close/>
                  <a:moveTo>
                    <a:pt x="8759" y="1577"/>
                  </a:moveTo>
                  <a:lnTo>
                    <a:pt x="8759" y="1577"/>
                  </a:lnTo>
                  <a:cubicBezTo>
                    <a:pt x="8668" y="1661"/>
                    <a:pt x="8584" y="1752"/>
                    <a:pt x="8584" y="1836"/>
                  </a:cubicBezTo>
                  <a:cubicBezTo>
                    <a:pt x="8584" y="1927"/>
                    <a:pt x="8584" y="1927"/>
                    <a:pt x="8668" y="2012"/>
                  </a:cubicBezTo>
                  <a:lnTo>
                    <a:pt x="8668" y="1836"/>
                  </a:lnTo>
                  <a:cubicBezTo>
                    <a:pt x="8668" y="1752"/>
                    <a:pt x="8668" y="1661"/>
                    <a:pt x="8759" y="1577"/>
                  </a:cubicBezTo>
                  <a:close/>
                  <a:moveTo>
                    <a:pt x="8668" y="2012"/>
                  </a:moveTo>
                  <a:cubicBezTo>
                    <a:pt x="8668" y="2103"/>
                    <a:pt x="8759" y="2187"/>
                    <a:pt x="8935" y="2278"/>
                  </a:cubicBezTo>
                  <a:cubicBezTo>
                    <a:pt x="9018" y="2361"/>
                    <a:pt x="9109" y="2535"/>
                    <a:pt x="9110" y="2709"/>
                  </a:cubicBezTo>
                  <a:lnTo>
                    <a:pt x="9110" y="2709"/>
                  </a:lnTo>
                  <a:cubicBezTo>
                    <a:pt x="9109" y="2535"/>
                    <a:pt x="9018" y="2361"/>
                    <a:pt x="8935" y="2187"/>
                  </a:cubicBezTo>
                  <a:cubicBezTo>
                    <a:pt x="8844" y="2103"/>
                    <a:pt x="8759" y="2012"/>
                    <a:pt x="8668" y="2012"/>
                  </a:cubicBezTo>
                  <a:close/>
                  <a:moveTo>
                    <a:pt x="9110" y="2717"/>
                  </a:moveTo>
                  <a:lnTo>
                    <a:pt x="9110" y="2717"/>
                  </a:lnTo>
                  <a:cubicBezTo>
                    <a:pt x="9108" y="2983"/>
                    <a:pt x="8931" y="3331"/>
                    <a:pt x="8318" y="3679"/>
                  </a:cubicBezTo>
                  <a:cubicBezTo>
                    <a:pt x="7708" y="4205"/>
                    <a:pt x="7183" y="4815"/>
                    <a:pt x="6482" y="4990"/>
                  </a:cubicBezTo>
                  <a:cubicBezTo>
                    <a:pt x="6216" y="5081"/>
                    <a:pt x="6041" y="5081"/>
                    <a:pt x="5781" y="5081"/>
                  </a:cubicBezTo>
                  <a:cubicBezTo>
                    <a:pt x="5256" y="5081"/>
                    <a:pt x="4730" y="4990"/>
                    <a:pt x="4380" y="4639"/>
                  </a:cubicBezTo>
                  <a:lnTo>
                    <a:pt x="4289" y="4555"/>
                  </a:lnTo>
                  <a:lnTo>
                    <a:pt x="4289" y="4639"/>
                  </a:lnTo>
                  <a:cubicBezTo>
                    <a:pt x="4289" y="4639"/>
                    <a:pt x="4289" y="4639"/>
                    <a:pt x="4289" y="4639"/>
                  </a:cubicBezTo>
                  <a:lnTo>
                    <a:pt x="4289" y="4639"/>
                  </a:lnTo>
                  <a:cubicBezTo>
                    <a:pt x="4380" y="4730"/>
                    <a:pt x="4380" y="4815"/>
                    <a:pt x="4380" y="4906"/>
                  </a:cubicBezTo>
                  <a:lnTo>
                    <a:pt x="4380" y="4708"/>
                  </a:lnTo>
                  <a:lnTo>
                    <a:pt x="4380" y="4708"/>
                  </a:lnTo>
                  <a:cubicBezTo>
                    <a:pt x="4802" y="5013"/>
                    <a:pt x="5291" y="5165"/>
                    <a:pt x="5781" y="5165"/>
                  </a:cubicBezTo>
                  <a:cubicBezTo>
                    <a:pt x="6041" y="5165"/>
                    <a:pt x="6307" y="5165"/>
                    <a:pt x="6482" y="5081"/>
                  </a:cubicBezTo>
                  <a:cubicBezTo>
                    <a:pt x="7267" y="4815"/>
                    <a:pt x="7792" y="4205"/>
                    <a:pt x="8409" y="3763"/>
                  </a:cubicBezTo>
                  <a:cubicBezTo>
                    <a:pt x="8931" y="3332"/>
                    <a:pt x="9108" y="2983"/>
                    <a:pt x="9110" y="2717"/>
                  </a:cubicBezTo>
                  <a:close/>
                  <a:moveTo>
                    <a:pt x="4289" y="1577"/>
                  </a:moveTo>
                  <a:cubicBezTo>
                    <a:pt x="3589" y="1661"/>
                    <a:pt x="2805" y="2276"/>
                    <a:pt x="2803" y="3060"/>
                  </a:cubicBezTo>
                  <a:lnTo>
                    <a:pt x="2803" y="3060"/>
                  </a:lnTo>
                  <a:cubicBezTo>
                    <a:pt x="2571" y="3045"/>
                    <a:pt x="2334" y="2979"/>
                    <a:pt x="2102" y="2979"/>
                  </a:cubicBezTo>
                  <a:cubicBezTo>
                    <a:pt x="1836" y="2979"/>
                    <a:pt x="1577" y="3063"/>
                    <a:pt x="1311" y="3063"/>
                  </a:cubicBezTo>
                  <a:cubicBezTo>
                    <a:pt x="960" y="3154"/>
                    <a:pt x="610" y="3329"/>
                    <a:pt x="351" y="3588"/>
                  </a:cubicBezTo>
                  <a:cubicBezTo>
                    <a:pt x="84" y="3763"/>
                    <a:pt x="0" y="4114"/>
                    <a:pt x="0" y="4464"/>
                  </a:cubicBezTo>
                  <a:cubicBezTo>
                    <a:pt x="0" y="4730"/>
                    <a:pt x="84" y="4906"/>
                    <a:pt x="175" y="5165"/>
                  </a:cubicBezTo>
                  <a:cubicBezTo>
                    <a:pt x="435" y="5606"/>
                    <a:pt x="876" y="6041"/>
                    <a:pt x="1311" y="6216"/>
                  </a:cubicBezTo>
                  <a:cubicBezTo>
                    <a:pt x="1752" y="6391"/>
                    <a:pt x="2186" y="6566"/>
                    <a:pt x="2537" y="6566"/>
                  </a:cubicBezTo>
                  <a:cubicBezTo>
                    <a:pt x="2887" y="6566"/>
                    <a:pt x="3154" y="6482"/>
                    <a:pt x="3413" y="6391"/>
                  </a:cubicBezTo>
                  <a:cubicBezTo>
                    <a:pt x="3936" y="6133"/>
                    <a:pt x="4377" y="5520"/>
                    <a:pt x="4380" y="4912"/>
                  </a:cubicBezTo>
                  <a:lnTo>
                    <a:pt x="4380" y="4912"/>
                  </a:lnTo>
                  <a:cubicBezTo>
                    <a:pt x="4377" y="5519"/>
                    <a:pt x="3936" y="6042"/>
                    <a:pt x="3413" y="6307"/>
                  </a:cubicBezTo>
                  <a:cubicBezTo>
                    <a:pt x="3154" y="6391"/>
                    <a:pt x="2887" y="6482"/>
                    <a:pt x="2537" y="6482"/>
                  </a:cubicBezTo>
                  <a:cubicBezTo>
                    <a:pt x="2186" y="6482"/>
                    <a:pt x="1752" y="6391"/>
                    <a:pt x="1402" y="6216"/>
                  </a:cubicBezTo>
                  <a:cubicBezTo>
                    <a:pt x="876" y="5957"/>
                    <a:pt x="435" y="5606"/>
                    <a:pt x="259" y="5081"/>
                  </a:cubicBezTo>
                  <a:cubicBezTo>
                    <a:pt x="175" y="4906"/>
                    <a:pt x="84" y="4730"/>
                    <a:pt x="84" y="4464"/>
                  </a:cubicBezTo>
                  <a:cubicBezTo>
                    <a:pt x="84" y="4114"/>
                    <a:pt x="175" y="3854"/>
                    <a:pt x="435" y="3588"/>
                  </a:cubicBezTo>
                  <a:cubicBezTo>
                    <a:pt x="610" y="3329"/>
                    <a:pt x="960" y="3238"/>
                    <a:pt x="1311" y="3154"/>
                  </a:cubicBezTo>
                  <a:cubicBezTo>
                    <a:pt x="1577" y="3063"/>
                    <a:pt x="1836" y="3063"/>
                    <a:pt x="2102" y="3063"/>
                  </a:cubicBezTo>
                  <a:cubicBezTo>
                    <a:pt x="2362" y="3063"/>
                    <a:pt x="2628" y="3063"/>
                    <a:pt x="2887" y="3154"/>
                  </a:cubicBezTo>
                  <a:lnTo>
                    <a:pt x="2887" y="3063"/>
                  </a:lnTo>
                  <a:cubicBezTo>
                    <a:pt x="2887" y="2712"/>
                    <a:pt x="3062" y="2362"/>
                    <a:pt x="3329" y="2103"/>
                  </a:cubicBezTo>
                  <a:cubicBezTo>
                    <a:pt x="3588" y="1836"/>
                    <a:pt x="3938" y="1661"/>
                    <a:pt x="4289" y="1661"/>
                  </a:cubicBezTo>
                  <a:lnTo>
                    <a:pt x="4464" y="1661"/>
                  </a:lnTo>
                  <a:cubicBezTo>
                    <a:pt x="4380" y="1661"/>
                    <a:pt x="4380" y="1577"/>
                    <a:pt x="4289" y="15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0"/>
            <p:cNvSpPr/>
            <p:nvPr/>
          </p:nvSpPr>
          <p:spPr>
            <a:xfrm>
              <a:off x="5819691" y="2801893"/>
              <a:ext cx="73798" cy="145958"/>
            </a:xfrm>
            <a:custGeom>
              <a:rect b="b" l="l" r="r" t="t"/>
              <a:pathLst>
                <a:path extrusionOk="0" h="2775" w="1403">
                  <a:moveTo>
                    <a:pt x="298" y="1"/>
                  </a:moveTo>
                  <a:cubicBezTo>
                    <a:pt x="222" y="1"/>
                    <a:pt x="139" y="43"/>
                    <a:pt x="85" y="146"/>
                  </a:cubicBezTo>
                  <a:cubicBezTo>
                    <a:pt x="1" y="322"/>
                    <a:pt x="1" y="581"/>
                    <a:pt x="1" y="756"/>
                  </a:cubicBezTo>
                  <a:cubicBezTo>
                    <a:pt x="85" y="1198"/>
                    <a:pt x="176" y="1548"/>
                    <a:pt x="351" y="1898"/>
                  </a:cubicBezTo>
                  <a:lnTo>
                    <a:pt x="351" y="2249"/>
                  </a:lnTo>
                  <a:cubicBezTo>
                    <a:pt x="351" y="2508"/>
                    <a:pt x="526" y="2774"/>
                    <a:pt x="877" y="2774"/>
                  </a:cubicBezTo>
                  <a:cubicBezTo>
                    <a:pt x="1136" y="2774"/>
                    <a:pt x="1402" y="2508"/>
                    <a:pt x="1402" y="2249"/>
                  </a:cubicBezTo>
                  <a:cubicBezTo>
                    <a:pt x="1402" y="1898"/>
                    <a:pt x="1136" y="1632"/>
                    <a:pt x="877" y="1632"/>
                  </a:cubicBezTo>
                  <a:lnTo>
                    <a:pt x="786" y="1632"/>
                  </a:lnTo>
                  <a:cubicBezTo>
                    <a:pt x="610" y="1373"/>
                    <a:pt x="526" y="1022"/>
                    <a:pt x="526" y="672"/>
                  </a:cubicBezTo>
                  <a:cubicBezTo>
                    <a:pt x="526" y="581"/>
                    <a:pt x="435" y="406"/>
                    <a:pt x="526" y="322"/>
                  </a:cubicBezTo>
                  <a:cubicBezTo>
                    <a:pt x="610" y="230"/>
                    <a:pt x="526" y="146"/>
                    <a:pt x="435" y="55"/>
                  </a:cubicBezTo>
                  <a:cubicBezTo>
                    <a:pt x="401" y="21"/>
                    <a:pt x="351" y="1"/>
                    <a:pt x="298" y="1"/>
                  </a:cubicBezTo>
                  <a:close/>
                </a:path>
              </a:pathLst>
            </a:custGeom>
            <a:solidFill>
              <a:srgbClr val="3150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0"/>
            <p:cNvSpPr/>
            <p:nvPr/>
          </p:nvSpPr>
          <p:spPr>
            <a:xfrm>
              <a:off x="5819691" y="2800367"/>
              <a:ext cx="78216" cy="147483"/>
            </a:xfrm>
            <a:custGeom>
              <a:rect b="b" l="l" r="r" t="t"/>
              <a:pathLst>
                <a:path extrusionOk="0" h="2804" w="1487">
                  <a:moveTo>
                    <a:pt x="351" y="0"/>
                  </a:moveTo>
                  <a:cubicBezTo>
                    <a:pt x="260" y="0"/>
                    <a:pt x="176" y="84"/>
                    <a:pt x="85" y="175"/>
                  </a:cubicBezTo>
                  <a:cubicBezTo>
                    <a:pt x="1" y="259"/>
                    <a:pt x="1" y="435"/>
                    <a:pt x="1" y="610"/>
                  </a:cubicBezTo>
                  <a:lnTo>
                    <a:pt x="1" y="785"/>
                  </a:lnTo>
                  <a:cubicBezTo>
                    <a:pt x="83" y="1217"/>
                    <a:pt x="172" y="1562"/>
                    <a:pt x="340" y="1984"/>
                  </a:cubicBezTo>
                  <a:lnTo>
                    <a:pt x="340" y="1984"/>
                  </a:lnTo>
                  <a:cubicBezTo>
                    <a:pt x="316" y="2055"/>
                    <a:pt x="260" y="2140"/>
                    <a:pt x="260" y="2278"/>
                  </a:cubicBezTo>
                  <a:cubicBezTo>
                    <a:pt x="260" y="2537"/>
                    <a:pt x="526" y="2803"/>
                    <a:pt x="877" y="2803"/>
                  </a:cubicBezTo>
                  <a:cubicBezTo>
                    <a:pt x="701" y="2803"/>
                    <a:pt x="610" y="2712"/>
                    <a:pt x="526" y="2628"/>
                  </a:cubicBezTo>
                  <a:cubicBezTo>
                    <a:pt x="435" y="2537"/>
                    <a:pt x="351" y="2362"/>
                    <a:pt x="351" y="2278"/>
                  </a:cubicBezTo>
                  <a:cubicBezTo>
                    <a:pt x="351" y="2102"/>
                    <a:pt x="351" y="2011"/>
                    <a:pt x="435" y="2011"/>
                  </a:cubicBezTo>
                  <a:lnTo>
                    <a:pt x="435" y="1927"/>
                  </a:lnTo>
                  <a:cubicBezTo>
                    <a:pt x="260" y="1577"/>
                    <a:pt x="85" y="1227"/>
                    <a:pt x="85" y="785"/>
                  </a:cubicBezTo>
                  <a:lnTo>
                    <a:pt x="85" y="610"/>
                  </a:lnTo>
                  <a:cubicBezTo>
                    <a:pt x="85" y="435"/>
                    <a:pt x="85" y="259"/>
                    <a:pt x="176" y="175"/>
                  </a:cubicBezTo>
                  <a:cubicBezTo>
                    <a:pt x="176" y="84"/>
                    <a:pt x="260" y="84"/>
                    <a:pt x="351" y="84"/>
                  </a:cubicBezTo>
                  <a:lnTo>
                    <a:pt x="435" y="84"/>
                  </a:lnTo>
                  <a:cubicBezTo>
                    <a:pt x="526" y="84"/>
                    <a:pt x="526" y="175"/>
                    <a:pt x="526" y="259"/>
                  </a:cubicBezTo>
                  <a:lnTo>
                    <a:pt x="526" y="351"/>
                  </a:lnTo>
                  <a:cubicBezTo>
                    <a:pt x="435" y="435"/>
                    <a:pt x="435" y="526"/>
                    <a:pt x="435" y="610"/>
                  </a:cubicBezTo>
                  <a:lnTo>
                    <a:pt x="435" y="701"/>
                  </a:lnTo>
                  <a:cubicBezTo>
                    <a:pt x="526" y="1051"/>
                    <a:pt x="610" y="1402"/>
                    <a:pt x="786" y="1752"/>
                  </a:cubicBezTo>
                  <a:lnTo>
                    <a:pt x="877" y="1752"/>
                  </a:lnTo>
                  <a:cubicBezTo>
                    <a:pt x="1052" y="1752"/>
                    <a:pt x="1136" y="1752"/>
                    <a:pt x="1227" y="1836"/>
                  </a:cubicBezTo>
                  <a:cubicBezTo>
                    <a:pt x="1311" y="1927"/>
                    <a:pt x="1402" y="2102"/>
                    <a:pt x="1402" y="2278"/>
                  </a:cubicBezTo>
                  <a:cubicBezTo>
                    <a:pt x="1402" y="2362"/>
                    <a:pt x="1311" y="2537"/>
                    <a:pt x="1227" y="2628"/>
                  </a:cubicBezTo>
                  <a:cubicBezTo>
                    <a:pt x="1136" y="2712"/>
                    <a:pt x="1052" y="2803"/>
                    <a:pt x="877" y="2803"/>
                  </a:cubicBezTo>
                  <a:cubicBezTo>
                    <a:pt x="1227" y="2803"/>
                    <a:pt x="1486" y="2537"/>
                    <a:pt x="1486" y="2278"/>
                  </a:cubicBezTo>
                  <a:cubicBezTo>
                    <a:pt x="1486" y="1927"/>
                    <a:pt x="1227" y="1661"/>
                    <a:pt x="877" y="1661"/>
                  </a:cubicBezTo>
                  <a:lnTo>
                    <a:pt x="786" y="1661"/>
                  </a:lnTo>
                  <a:cubicBezTo>
                    <a:pt x="701" y="1402"/>
                    <a:pt x="526" y="1051"/>
                    <a:pt x="526" y="701"/>
                  </a:cubicBezTo>
                  <a:lnTo>
                    <a:pt x="526" y="610"/>
                  </a:lnTo>
                  <a:lnTo>
                    <a:pt x="526" y="435"/>
                  </a:lnTo>
                  <a:cubicBezTo>
                    <a:pt x="610" y="351"/>
                    <a:pt x="610" y="351"/>
                    <a:pt x="610" y="259"/>
                  </a:cubicBezTo>
                  <a:cubicBezTo>
                    <a:pt x="610" y="175"/>
                    <a:pt x="526" y="84"/>
                    <a:pt x="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0"/>
            <p:cNvSpPr/>
            <p:nvPr/>
          </p:nvSpPr>
          <p:spPr>
            <a:xfrm>
              <a:off x="5211536" y="3361918"/>
              <a:ext cx="516059" cy="487737"/>
            </a:xfrm>
            <a:custGeom>
              <a:rect b="b" l="l" r="r" t="t"/>
              <a:pathLst>
                <a:path extrusionOk="0" h="9273" w="9811">
                  <a:moveTo>
                    <a:pt x="7809" y="0"/>
                  </a:moveTo>
                  <a:cubicBezTo>
                    <a:pt x="7656" y="0"/>
                    <a:pt x="7499" y="77"/>
                    <a:pt x="7442" y="186"/>
                  </a:cubicBezTo>
                  <a:cubicBezTo>
                    <a:pt x="6391" y="1587"/>
                    <a:pt x="5690" y="3248"/>
                    <a:pt x="4990" y="4741"/>
                  </a:cubicBezTo>
                  <a:cubicBezTo>
                    <a:pt x="4906" y="4916"/>
                    <a:pt x="4730" y="5000"/>
                    <a:pt x="4555" y="5000"/>
                  </a:cubicBezTo>
                  <a:cubicBezTo>
                    <a:pt x="3588" y="5091"/>
                    <a:pt x="2453" y="5967"/>
                    <a:pt x="176" y="8419"/>
                  </a:cubicBezTo>
                  <a:cubicBezTo>
                    <a:pt x="0" y="8595"/>
                    <a:pt x="0" y="8854"/>
                    <a:pt x="260" y="9029"/>
                  </a:cubicBezTo>
                  <a:lnTo>
                    <a:pt x="435" y="9204"/>
                  </a:lnTo>
                  <a:cubicBezTo>
                    <a:pt x="523" y="9250"/>
                    <a:pt x="610" y="9273"/>
                    <a:pt x="698" y="9273"/>
                  </a:cubicBezTo>
                  <a:cubicBezTo>
                    <a:pt x="785" y="9273"/>
                    <a:pt x="873" y="9250"/>
                    <a:pt x="960" y="9204"/>
                  </a:cubicBezTo>
                  <a:cubicBezTo>
                    <a:pt x="5165" y="6576"/>
                    <a:pt x="5340" y="6492"/>
                    <a:pt x="5606" y="6401"/>
                  </a:cubicBezTo>
                  <a:lnTo>
                    <a:pt x="5690" y="6401"/>
                  </a:lnTo>
                  <a:cubicBezTo>
                    <a:pt x="5866" y="6401"/>
                    <a:pt x="5957" y="6317"/>
                    <a:pt x="6041" y="6142"/>
                  </a:cubicBezTo>
                  <a:lnTo>
                    <a:pt x="6132" y="6051"/>
                  </a:lnTo>
                  <a:cubicBezTo>
                    <a:pt x="7267" y="4741"/>
                    <a:pt x="8493" y="3514"/>
                    <a:pt x="9636" y="2197"/>
                  </a:cubicBezTo>
                  <a:cubicBezTo>
                    <a:pt x="9811" y="2022"/>
                    <a:pt x="9720" y="1762"/>
                    <a:pt x="9636" y="1587"/>
                  </a:cubicBezTo>
                  <a:lnTo>
                    <a:pt x="8059" y="95"/>
                  </a:lnTo>
                  <a:cubicBezTo>
                    <a:pt x="7993" y="28"/>
                    <a:pt x="7902" y="0"/>
                    <a:pt x="7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0"/>
            <p:cNvSpPr/>
            <p:nvPr/>
          </p:nvSpPr>
          <p:spPr>
            <a:xfrm>
              <a:off x="5211536" y="3362444"/>
              <a:ext cx="511272" cy="488420"/>
            </a:xfrm>
            <a:custGeom>
              <a:rect b="b" l="l" r="r" t="t"/>
              <a:pathLst>
                <a:path extrusionOk="0" h="9286" w="9720">
                  <a:moveTo>
                    <a:pt x="7793" y="1"/>
                  </a:moveTo>
                  <a:cubicBezTo>
                    <a:pt x="7884" y="1"/>
                    <a:pt x="7968" y="85"/>
                    <a:pt x="8059" y="176"/>
                  </a:cubicBezTo>
                  <a:lnTo>
                    <a:pt x="9545" y="1577"/>
                  </a:lnTo>
                  <a:cubicBezTo>
                    <a:pt x="9636" y="1661"/>
                    <a:pt x="9720" y="1752"/>
                    <a:pt x="9720" y="1836"/>
                  </a:cubicBezTo>
                  <a:cubicBezTo>
                    <a:pt x="9720" y="1752"/>
                    <a:pt x="9720" y="1661"/>
                    <a:pt x="9636" y="1577"/>
                  </a:cubicBezTo>
                  <a:lnTo>
                    <a:pt x="8059" y="85"/>
                  </a:lnTo>
                  <a:cubicBezTo>
                    <a:pt x="7968" y="1"/>
                    <a:pt x="7884" y="1"/>
                    <a:pt x="7793" y="1"/>
                  </a:cubicBezTo>
                  <a:close/>
                  <a:moveTo>
                    <a:pt x="7793" y="1"/>
                  </a:moveTo>
                  <a:lnTo>
                    <a:pt x="7793" y="1"/>
                  </a:lnTo>
                  <a:cubicBezTo>
                    <a:pt x="7617" y="1"/>
                    <a:pt x="7442" y="85"/>
                    <a:pt x="7358" y="176"/>
                  </a:cubicBezTo>
                  <a:cubicBezTo>
                    <a:pt x="6391" y="1577"/>
                    <a:pt x="5606" y="3154"/>
                    <a:pt x="4906" y="4731"/>
                  </a:cubicBezTo>
                  <a:cubicBezTo>
                    <a:pt x="4906" y="4906"/>
                    <a:pt x="4730" y="4990"/>
                    <a:pt x="4555" y="4990"/>
                  </a:cubicBezTo>
                  <a:cubicBezTo>
                    <a:pt x="4730" y="4990"/>
                    <a:pt x="4906" y="4906"/>
                    <a:pt x="4990" y="4731"/>
                  </a:cubicBezTo>
                  <a:cubicBezTo>
                    <a:pt x="5690" y="3238"/>
                    <a:pt x="6482" y="1577"/>
                    <a:pt x="7442" y="176"/>
                  </a:cubicBezTo>
                  <a:cubicBezTo>
                    <a:pt x="7533" y="85"/>
                    <a:pt x="7617" y="1"/>
                    <a:pt x="7793" y="1"/>
                  </a:cubicBezTo>
                  <a:close/>
                  <a:moveTo>
                    <a:pt x="9720" y="1837"/>
                  </a:moveTo>
                  <a:lnTo>
                    <a:pt x="9720" y="1837"/>
                  </a:lnTo>
                  <a:cubicBezTo>
                    <a:pt x="9720" y="1928"/>
                    <a:pt x="9636" y="2103"/>
                    <a:pt x="9636" y="2103"/>
                  </a:cubicBezTo>
                  <a:cubicBezTo>
                    <a:pt x="8493" y="3504"/>
                    <a:pt x="7267" y="4731"/>
                    <a:pt x="6132" y="5957"/>
                  </a:cubicBezTo>
                  <a:cubicBezTo>
                    <a:pt x="6041" y="6041"/>
                    <a:pt x="6041" y="6041"/>
                    <a:pt x="6041" y="6132"/>
                  </a:cubicBezTo>
                  <a:lnTo>
                    <a:pt x="6132" y="6041"/>
                  </a:lnTo>
                  <a:cubicBezTo>
                    <a:pt x="7358" y="4731"/>
                    <a:pt x="8585" y="3588"/>
                    <a:pt x="9636" y="2187"/>
                  </a:cubicBezTo>
                  <a:cubicBezTo>
                    <a:pt x="9720" y="2103"/>
                    <a:pt x="9720" y="2012"/>
                    <a:pt x="9720" y="1837"/>
                  </a:cubicBezTo>
                  <a:close/>
                  <a:moveTo>
                    <a:pt x="6041" y="6132"/>
                  </a:moveTo>
                  <a:lnTo>
                    <a:pt x="6041" y="6132"/>
                  </a:lnTo>
                  <a:cubicBezTo>
                    <a:pt x="5957" y="6216"/>
                    <a:pt x="5866" y="6307"/>
                    <a:pt x="5690" y="6391"/>
                  </a:cubicBezTo>
                  <a:cubicBezTo>
                    <a:pt x="5866" y="6391"/>
                    <a:pt x="6041" y="6307"/>
                    <a:pt x="6041" y="6132"/>
                  </a:cubicBezTo>
                  <a:close/>
                  <a:moveTo>
                    <a:pt x="4555" y="4990"/>
                  </a:moveTo>
                  <a:cubicBezTo>
                    <a:pt x="4030" y="4990"/>
                    <a:pt x="3504" y="5256"/>
                    <a:pt x="2803" y="5782"/>
                  </a:cubicBezTo>
                  <a:cubicBezTo>
                    <a:pt x="2103" y="6307"/>
                    <a:pt x="1227" y="7183"/>
                    <a:pt x="176" y="8318"/>
                  </a:cubicBezTo>
                  <a:cubicBezTo>
                    <a:pt x="85" y="8409"/>
                    <a:pt x="0" y="8585"/>
                    <a:pt x="0" y="8669"/>
                  </a:cubicBezTo>
                  <a:cubicBezTo>
                    <a:pt x="0" y="8844"/>
                    <a:pt x="85" y="8935"/>
                    <a:pt x="176" y="9019"/>
                  </a:cubicBezTo>
                  <a:lnTo>
                    <a:pt x="435" y="9194"/>
                  </a:lnTo>
                  <a:lnTo>
                    <a:pt x="435" y="9194"/>
                  </a:lnTo>
                  <a:lnTo>
                    <a:pt x="260" y="9019"/>
                  </a:lnTo>
                  <a:cubicBezTo>
                    <a:pt x="85" y="8935"/>
                    <a:pt x="85" y="8760"/>
                    <a:pt x="85" y="8669"/>
                  </a:cubicBezTo>
                  <a:cubicBezTo>
                    <a:pt x="85" y="8585"/>
                    <a:pt x="85" y="8494"/>
                    <a:pt x="176" y="8409"/>
                  </a:cubicBezTo>
                  <a:cubicBezTo>
                    <a:pt x="1311" y="7183"/>
                    <a:pt x="2187" y="6391"/>
                    <a:pt x="2888" y="5866"/>
                  </a:cubicBezTo>
                  <a:cubicBezTo>
                    <a:pt x="3588" y="5340"/>
                    <a:pt x="4114" y="5081"/>
                    <a:pt x="4555" y="4990"/>
                  </a:cubicBezTo>
                  <a:close/>
                  <a:moveTo>
                    <a:pt x="5606" y="6391"/>
                  </a:moveTo>
                  <a:cubicBezTo>
                    <a:pt x="5515" y="6391"/>
                    <a:pt x="5515" y="6391"/>
                    <a:pt x="5340" y="6482"/>
                  </a:cubicBezTo>
                  <a:cubicBezTo>
                    <a:pt x="4990" y="6658"/>
                    <a:pt x="4114" y="7183"/>
                    <a:pt x="960" y="9194"/>
                  </a:cubicBezTo>
                  <a:cubicBezTo>
                    <a:pt x="3063" y="7884"/>
                    <a:pt x="4205" y="7267"/>
                    <a:pt x="4730" y="6917"/>
                  </a:cubicBezTo>
                  <a:cubicBezTo>
                    <a:pt x="5081" y="6658"/>
                    <a:pt x="5256" y="6566"/>
                    <a:pt x="5340" y="6566"/>
                  </a:cubicBezTo>
                  <a:cubicBezTo>
                    <a:pt x="5515" y="6482"/>
                    <a:pt x="5606" y="6482"/>
                    <a:pt x="5690" y="6482"/>
                  </a:cubicBezTo>
                  <a:lnTo>
                    <a:pt x="5690" y="6391"/>
                  </a:lnTo>
                  <a:close/>
                  <a:moveTo>
                    <a:pt x="960" y="9194"/>
                  </a:moveTo>
                  <a:lnTo>
                    <a:pt x="960" y="9194"/>
                  </a:lnTo>
                  <a:cubicBezTo>
                    <a:pt x="960" y="9194"/>
                    <a:pt x="960" y="9194"/>
                    <a:pt x="960" y="9194"/>
                  </a:cubicBezTo>
                  <a:cubicBezTo>
                    <a:pt x="960" y="9194"/>
                    <a:pt x="960" y="9194"/>
                    <a:pt x="960" y="9194"/>
                  </a:cubicBezTo>
                  <a:close/>
                  <a:moveTo>
                    <a:pt x="435" y="9194"/>
                  </a:moveTo>
                  <a:cubicBezTo>
                    <a:pt x="526" y="9285"/>
                    <a:pt x="610" y="9285"/>
                    <a:pt x="701" y="9285"/>
                  </a:cubicBezTo>
                  <a:cubicBezTo>
                    <a:pt x="785" y="9285"/>
                    <a:pt x="876" y="9285"/>
                    <a:pt x="960" y="919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0"/>
            <p:cNvSpPr/>
            <p:nvPr/>
          </p:nvSpPr>
          <p:spPr>
            <a:xfrm>
              <a:off x="5064100" y="3810380"/>
              <a:ext cx="188781" cy="192349"/>
            </a:xfrm>
            <a:custGeom>
              <a:rect b="b" l="l" r="r" t="t"/>
              <a:pathLst>
                <a:path extrusionOk="0" h="3657" w="3589">
                  <a:moveTo>
                    <a:pt x="263" y="0"/>
                  </a:moveTo>
                  <a:cubicBezTo>
                    <a:pt x="219" y="0"/>
                    <a:pt x="176" y="23"/>
                    <a:pt x="176" y="69"/>
                  </a:cubicBezTo>
                  <a:cubicBezTo>
                    <a:pt x="85" y="69"/>
                    <a:pt x="0" y="244"/>
                    <a:pt x="85" y="328"/>
                  </a:cubicBezTo>
                  <a:cubicBezTo>
                    <a:pt x="701" y="1204"/>
                    <a:pt x="1402" y="1996"/>
                    <a:pt x="2187" y="2781"/>
                  </a:cubicBezTo>
                  <a:cubicBezTo>
                    <a:pt x="2362" y="3047"/>
                    <a:pt x="2628" y="3222"/>
                    <a:pt x="2803" y="3481"/>
                  </a:cubicBezTo>
                  <a:cubicBezTo>
                    <a:pt x="2888" y="3481"/>
                    <a:pt x="2979" y="3656"/>
                    <a:pt x="3154" y="3656"/>
                  </a:cubicBezTo>
                  <a:cubicBezTo>
                    <a:pt x="3154" y="3656"/>
                    <a:pt x="3238" y="3656"/>
                    <a:pt x="3238" y="3572"/>
                  </a:cubicBezTo>
                  <a:cubicBezTo>
                    <a:pt x="3413" y="3572"/>
                    <a:pt x="3504" y="3397"/>
                    <a:pt x="3504" y="3397"/>
                  </a:cubicBezTo>
                  <a:lnTo>
                    <a:pt x="3504" y="3306"/>
                  </a:lnTo>
                  <a:cubicBezTo>
                    <a:pt x="3588" y="3222"/>
                    <a:pt x="3588" y="3131"/>
                    <a:pt x="3588" y="3047"/>
                  </a:cubicBezTo>
                  <a:cubicBezTo>
                    <a:pt x="3546" y="3001"/>
                    <a:pt x="3502" y="2978"/>
                    <a:pt x="3459" y="2978"/>
                  </a:cubicBezTo>
                  <a:cubicBezTo>
                    <a:pt x="3415" y="2978"/>
                    <a:pt x="3371" y="3001"/>
                    <a:pt x="3329" y="3047"/>
                  </a:cubicBezTo>
                  <a:cubicBezTo>
                    <a:pt x="3238" y="3047"/>
                    <a:pt x="3238" y="3131"/>
                    <a:pt x="3154" y="3222"/>
                  </a:cubicBezTo>
                  <a:lnTo>
                    <a:pt x="3154" y="3306"/>
                  </a:lnTo>
                  <a:cubicBezTo>
                    <a:pt x="3154" y="3222"/>
                    <a:pt x="3154" y="3222"/>
                    <a:pt x="3063" y="3222"/>
                  </a:cubicBezTo>
                  <a:lnTo>
                    <a:pt x="2537" y="2696"/>
                  </a:lnTo>
                  <a:lnTo>
                    <a:pt x="2803" y="2430"/>
                  </a:lnTo>
                  <a:cubicBezTo>
                    <a:pt x="2888" y="2346"/>
                    <a:pt x="2888" y="2255"/>
                    <a:pt x="2803" y="2171"/>
                  </a:cubicBezTo>
                  <a:cubicBezTo>
                    <a:pt x="2758" y="2125"/>
                    <a:pt x="2714" y="2103"/>
                    <a:pt x="2670" y="2103"/>
                  </a:cubicBezTo>
                  <a:cubicBezTo>
                    <a:pt x="2627" y="2103"/>
                    <a:pt x="2583" y="2125"/>
                    <a:pt x="2537" y="2171"/>
                  </a:cubicBezTo>
                  <a:lnTo>
                    <a:pt x="2278" y="2430"/>
                  </a:lnTo>
                  <a:lnTo>
                    <a:pt x="1227" y="1120"/>
                  </a:lnTo>
                  <a:lnTo>
                    <a:pt x="1486" y="853"/>
                  </a:lnTo>
                  <a:cubicBezTo>
                    <a:pt x="1577" y="769"/>
                    <a:pt x="1577" y="678"/>
                    <a:pt x="1486" y="594"/>
                  </a:cubicBezTo>
                  <a:cubicBezTo>
                    <a:pt x="1486" y="549"/>
                    <a:pt x="1442" y="526"/>
                    <a:pt x="1398" y="526"/>
                  </a:cubicBezTo>
                  <a:cubicBezTo>
                    <a:pt x="1355" y="526"/>
                    <a:pt x="1311" y="549"/>
                    <a:pt x="1311" y="594"/>
                  </a:cubicBezTo>
                  <a:lnTo>
                    <a:pt x="961" y="853"/>
                  </a:lnTo>
                  <a:cubicBezTo>
                    <a:pt x="785" y="594"/>
                    <a:pt x="610" y="328"/>
                    <a:pt x="351" y="69"/>
                  </a:cubicBezTo>
                  <a:cubicBezTo>
                    <a:pt x="351" y="23"/>
                    <a:pt x="307" y="0"/>
                    <a:pt x="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0"/>
            <p:cNvSpPr/>
            <p:nvPr/>
          </p:nvSpPr>
          <p:spPr>
            <a:xfrm>
              <a:off x="5064100" y="3809171"/>
              <a:ext cx="188781" cy="193559"/>
            </a:xfrm>
            <a:custGeom>
              <a:rect b="b" l="l" r="r" t="t"/>
              <a:pathLst>
                <a:path extrusionOk="0" h="3680" w="3589">
                  <a:moveTo>
                    <a:pt x="1577" y="792"/>
                  </a:moveTo>
                  <a:cubicBezTo>
                    <a:pt x="1577" y="792"/>
                    <a:pt x="1486" y="792"/>
                    <a:pt x="1486" y="876"/>
                  </a:cubicBezTo>
                  <a:cubicBezTo>
                    <a:pt x="1577" y="876"/>
                    <a:pt x="1577" y="792"/>
                    <a:pt x="1577" y="792"/>
                  </a:cubicBezTo>
                  <a:close/>
                  <a:moveTo>
                    <a:pt x="1402" y="526"/>
                  </a:moveTo>
                  <a:cubicBezTo>
                    <a:pt x="1311" y="526"/>
                    <a:pt x="1311" y="526"/>
                    <a:pt x="1227" y="617"/>
                  </a:cubicBezTo>
                  <a:lnTo>
                    <a:pt x="961" y="876"/>
                  </a:lnTo>
                  <a:lnTo>
                    <a:pt x="961" y="968"/>
                  </a:lnTo>
                  <a:lnTo>
                    <a:pt x="1311" y="617"/>
                  </a:lnTo>
                  <a:lnTo>
                    <a:pt x="1486" y="617"/>
                  </a:lnTo>
                  <a:cubicBezTo>
                    <a:pt x="1486" y="701"/>
                    <a:pt x="1577" y="701"/>
                    <a:pt x="1577" y="792"/>
                  </a:cubicBezTo>
                  <a:lnTo>
                    <a:pt x="1577" y="617"/>
                  </a:lnTo>
                  <a:cubicBezTo>
                    <a:pt x="1486" y="526"/>
                    <a:pt x="1486" y="526"/>
                    <a:pt x="1402" y="526"/>
                  </a:cubicBezTo>
                  <a:close/>
                  <a:moveTo>
                    <a:pt x="2628" y="2103"/>
                  </a:moveTo>
                  <a:cubicBezTo>
                    <a:pt x="2628" y="2103"/>
                    <a:pt x="2537" y="2103"/>
                    <a:pt x="2537" y="2194"/>
                  </a:cubicBezTo>
                  <a:lnTo>
                    <a:pt x="2803" y="2194"/>
                  </a:lnTo>
                  <a:cubicBezTo>
                    <a:pt x="2803" y="2103"/>
                    <a:pt x="2712" y="2103"/>
                    <a:pt x="2628" y="2103"/>
                  </a:cubicBezTo>
                  <a:close/>
                  <a:moveTo>
                    <a:pt x="1486" y="876"/>
                  </a:moveTo>
                  <a:lnTo>
                    <a:pt x="1136" y="1143"/>
                  </a:lnTo>
                  <a:lnTo>
                    <a:pt x="1136" y="1227"/>
                  </a:lnTo>
                  <a:cubicBezTo>
                    <a:pt x="1486" y="1577"/>
                    <a:pt x="1928" y="2019"/>
                    <a:pt x="2278" y="2453"/>
                  </a:cubicBezTo>
                  <a:lnTo>
                    <a:pt x="1259" y="1183"/>
                  </a:lnTo>
                  <a:lnTo>
                    <a:pt x="1486" y="876"/>
                  </a:lnTo>
                  <a:close/>
                  <a:moveTo>
                    <a:pt x="85" y="1"/>
                  </a:moveTo>
                  <a:cubicBezTo>
                    <a:pt x="85" y="92"/>
                    <a:pt x="0" y="176"/>
                    <a:pt x="0" y="176"/>
                  </a:cubicBezTo>
                  <a:cubicBezTo>
                    <a:pt x="0" y="267"/>
                    <a:pt x="85" y="267"/>
                    <a:pt x="85" y="351"/>
                  </a:cubicBezTo>
                  <a:cubicBezTo>
                    <a:pt x="701" y="1227"/>
                    <a:pt x="1402" y="2019"/>
                    <a:pt x="2187" y="2804"/>
                  </a:cubicBezTo>
                  <a:cubicBezTo>
                    <a:pt x="1486" y="2019"/>
                    <a:pt x="785" y="1143"/>
                    <a:pt x="85" y="267"/>
                  </a:cubicBezTo>
                  <a:lnTo>
                    <a:pt x="85" y="176"/>
                  </a:lnTo>
                  <a:cubicBezTo>
                    <a:pt x="85" y="176"/>
                    <a:pt x="85" y="92"/>
                    <a:pt x="176" y="92"/>
                  </a:cubicBezTo>
                  <a:lnTo>
                    <a:pt x="351" y="92"/>
                  </a:lnTo>
                  <a:cubicBezTo>
                    <a:pt x="526" y="351"/>
                    <a:pt x="785" y="617"/>
                    <a:pt x="961" y="876"/>
                  </a:cubicBezTo>
                  <a:lnTo>
                    <a:pt x="435" y="92"/>
                  </a:lnTo>
                  <a:cubicBezTo>
                    <a:pt x="351" y="1"/>
                    <a:pt x="260" y="1"/>
                    <a:pt x="260" y="1"/>
                  </a:cubicBezTo>
                  <a:close/>
                  <a:moveTo>
                    <a:pt x="3413" y="2979"/>
                  </a:moveTo>
                  <a:cubicBezTo>
                    <a:pt x="3504" y="2979"/>
                    <a:pt x="3504" y="3070"/>
                    <a:pt x="3504" y="3070"/>
                  </a:cubicBezTo>
                  <a:cubicBezTo>
                    <a:pt x="3588" y="3070"/>
                    <a:pt x="3588" y="3154"/>
                    <a:pt x="3588" y="3154"/>
                  </a:cubicBezTo>
                  <a:lnTo>
                    <a:pt x="3588" y="3070"/>
                  </a:lnTo>
                  <a:cubicBezTo>
                    <a:pt x="3504" y="2979"/>
                    <a:pt x="3504" y="2979"/>
                    <a:pt x="3413" y="2979"/>
                  </a:cubicBezTo>
                  <a:close/>
                  <a:moveTo>
                    <a:pt x="2803" y="2194"/>
                  </a:moveTo>
                  <a:lnTo>
                    <a:pt x="2803" y="2278"/>
                  </a:lnTo>
                  <a:lnTo>
                    <a:pt x="2803" y="2369"/>
                  </a:lnTo>
                  <a:lnTo>
                    <a:pt x="2570" y="2677"/>
                  </a:lnTo>
                  <a:lnTo>
                    <a:pt x="2570" y="2677"/>
                  </a:lnTo>
                  <a:cubicBezTo>
                    <a:pt x="2559" y="2661"/>
                    <a:pt x="2548" y="2645"/>
                    <a:pt x="2537" y="2628"/>
                  </a:cubicBezTo>
                  <a:lnTo>
                    <a:pt x="2537" y="2719"/>
                  </a:lnTo>
                  <a:lnTo>
                    <a:pt x="3063" y="3245"/>
                  </a:lnTo>
                  <a:cubicBezTo>
                    <a:pt x="2900" y="3082"/>
                    <a:pt x="2737" y="2919"/>
                    <a:pt x="2574" y="2683"/>
                  </a:cubicBezTo>
                  <a:lnTo>
                    <a:pt x="2574" y="2683"/>
                  </a:lnTo>
                  <a:lnTo>
                    <a:pt x="2803" y="2453"/>
                  </a:lnTo>
                  <a:cubicBezTo>
                    <a:pt x="2888" y="2369"/>
                    <a:pt x="2888" y="2369"/>
                    <a:pt x="2888" y="2278"/>
                  </a:cubicBezTo>
                  <a:lnTo>
                    <a:pt x="2803" y="2194"/>
                  </a:lnTo>
                  <a:close/>
                  <a:moveTo>
                    <a:pt x="3329" y="2979"/>
                  </a:moveTo>
                  <a:cubicBezTo>
                    <a:pt x="3238" y="3070"/>
                    <a:pt x="3154" y="3154"/>
                    <a:pt x="3154" y="3245"/>
                  </a:cubicBezTo>
                  <a:lnTo>
                    <a:pt x="3063" y="3245"/>
                  </a:lnTo>
                  <a:cubicBezTo>
                    <a:pt x="3063" y="3329"/>
                    <a:pt x="3154" y="3329"/>
                    <a:pt x="3154" y="3329"/>
                  </a:cubicBezTo>
                  <a:cubicBezTo>
                    <a:pt x="3154" y="3329"/>
                    <a:pt x="3154" y="3245"/>
                    <a:pt x="3238" y="3245"/>
                  </a:cubicBezTo>
                  <a:cubicBezTo>
                    <a:pt x="3238" y="3154"/>
                    <a:pt x="3238" y="3154"/>
                    <a:pt x="3329" y="3070"/>
                  </a:cubicBezTo>
                  <a:lnTo>
                    <a:pt x="3413" y="2979"/>
                  </a:lnTo>
                  <a:close/>
                  <a:moveTo>
                    <a:pt x="3588" y="3154"/>
                  </a:moveTo>
                  <a:cubicBezTo>
                    <a:pt x="3588" y="3245"/>
                    <a:pt x="3588" y="3245"/>
                    <a:pt x="3504" y="3245"/>
                  </a:cubicBezTo>
                  <a:lnTo>
                    <a:pt x="3504" y="3329"/>
                  </a:lnTo>
                  <a:lnTo>
                    <a:pt x="3588" y="3329"/>
                  </a:lnTo>
                  <a:lnTo>
                    <a:pt x="3588" y="3154"/>
                  </a:lnTo>
                  <a:close/>
                  <a:moveTo>
                    <a:pt x="2187" y="2804"/>
                  </a:moveTo>
                  <a:lnTo>
                    <a:pt x="2187" y="2804"/>
                  </a:lnTo>
                  <a:cubicBezTo>
                    <a:pt x="2362" y="3070"/>
                    <a:pt x="2628" y="3329"/>
                    <a:pt x="2803" y="3504"/>
                  </a:cubicBezTo>
                  <a:cubicBezTo>
                    <a:pt x="2888" y="3595"/>
                    <a:pt x="2979" y="3679"/>
                    <a:pt x="3154" y="3679"/>
                  </a:cubicBezTo>
                  <a:lnTo>
                    <a:pt x="3238" y="3679"/>
                  </a:lnTo>
                  <a:cubicBezTo>
                    <a:pt x="3413" y="3595"/>
                    <a:pt x="3504" y="3504"/>
                    <a:pt x="3504" y="3420"/>
                  </a:cubicBezTo>
                  <a:lnTo>
                    <a:pt x="3504" y="3329"/>
                  </a:lnTo>
                  <a:cubicBezTo>
                    <a:pt x="3413" y="3420"/>
                    <a:pt x="3413" y="3595"/>
                    <a:pt x="3238" y="3595"/>
                  </a:cubicBezTo>
                  <a:lnTo>
                    <a:pt x="3154" y="3595"/>
                  </a:lnTo>
                  <a:cubicBezTo>
                    <a:pt x="2979" y="3595"/>
                    <a:pt x="2888" y="3504"/>
                    <a:pt x="2888" y="3504"/>
                  </a:cubicBezTo>
                  <a:lnTo>
                    <a:pt x="2187" y="280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0"/>
            <p:cNvSpPr/>
            <p:nvPr/>
          </p:nvSpPr>
          <p:spPr>
            <a:xfrm>
              <a:off x="5128587" y="3744684"/>
              <a:ext cx="188781" cy="236899"/>
            </a:xfrm>
            <a:custGeom>
              <a:rect b="b" l="l" r="r" t="t"/>
              <a:pathLst>
                <a:path extrusionOk="0" h="4504" w="3589">
                  <a:moveTo>
                    <a:pt x="2713" y="0"/>
                  </a:moveTo>
                  <a:cubicBezTo>
                    <a:pt x="2713" y="0"/>
                    <a:pt x="1136" y="792"/>
                    <a:pt x="610" y="876"/>
                  </a:cubicBezTo>
                  <a:cubicBezTo>
                    <a:pt x="435" y="876"/>
                    <a:pt x="1" y="1577"/>
                    <a:pt x="1" y="1577"/>
                  </a:cubicBezTo>
                  <a:lnTo>
                    <a:pt x="526" y="2278"/>
                  </a:lnTo>
                  <a:lnTo>
                    <a:pt x="786" y="2194"/>
                  </a:lnTo>
                  <a:lnTo>
                    <a:pt x="1311" y="3504"/>
                  </a:lnTo>
                  <a:cubicBezTo>
                    <a:pt x="1311" y="3504"/>
                    <a:pt x="2187" y="4380"/>
                    <a:pt x="2187" y="4471"/>
                  </a:cubicBezTo>
                  <a:cubicBezTo>
                    <a:pt x="2211" y="4493"/>
                    <a:pt x="2254" y="4504"/>
                    <a:pt x="2303" y="4504"/>
                  </a:cubicBezTo>
                  <a:cubicBezTo>
                    <a:pt x="2440" y="4504"/>
                    <a:pt x="2629" y="4424"/>
                    <a:pt x="2629" y="4296"/>
                  </a:cubicBezTo>
                  <a:cubicBezTo>
                    <a:pt x="2713" y="4205"/>
                    <a:pt x="2453" y="3504"/>
                    <a:pt x="2362" y="2894"/>
                  </a:cubicBezTo>
                  <a:cubicBezTo>
                    <a:pt x="2187" y="2369"/>
                    <a:pt x="2278" y="2102"/>
                    <a:pt x="2278" y="2102"/>
                  </a:cubicBezTo>
                  <a:lnTo>
                    <a:pt x="3589" y="1402"/>
                  </a:lnTo>
                  <a:lnTo>
                    <a:pt x="27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0"/>
            <p:cNvSpPr/>
            <p:nvPr/>
          </p:nvSpPr>
          <p:spPr>
            <a:xfrm>
              <a:off x="5128587" y="3744684"/>
              <a:ext cx="188781" cy="235163"/>
            </a:xfrm>
            <a:custGeom>
              <a:rect b="b" l="l" r="r" t="t"/>
              <a:pathLst>
                <a:path extrusionOk="0" h="4471" w="3589">
                  <a:moveTo>
                    <a:pt x="2713" y="0"/>
                  </a:moveTo>
                  <a:cubicBezTo>
                    <a:pt x="2713" y="0"/>
                    <a:pt x="2629" y="91"/>
                    <a:pt x="2453" y="91"/>
                  </a:cubicBezTo>
                  <a:cubicBezTo>
                    <a:pt x="2278" y="267"/>
                    <a:pt x="1837" y="351"/>
                    <a:pt x="1486" y="526"/>
                  </a:cubicBezTo>
                  <a:cubicBezTo>
                    <a:pt x="1136" y="701"/>
                    <a:pt x="877" y="792"/>
                    <a:pt x="610" y="876"/>
                  </a:cubicBezTo>
                  <a:cubicBezTo>
                    <a:pt x="877" y="876"/>
                    <a:pt x="1402" y="617"/>
                    <a:pt x="1928" y="442"/>
                  </a:cubicBezTo>
                  <a:cubicBezTo>
                    <a:pt x="2362" y="267"/>
                    <a:pt x="2713" y="91"/>
                    <a:pt x="2713" y="91"/>
                  </a:cubicBezTo>
                  <a:lnTo>
                    <a:pt x="3546" y="1425"/>
                  </a:lnTo>
                  <a:lnTo>
                    <a:pt x="2278" y="2102"/>
                  </a:lnTo>
                  <a:lnTo>
                    <a:pt x="2278" y="2194"/>
                  </a:lnTo>
                  <a:cubicBezTo>
                    <a:pt x="2362" y="2194"/>
                    <a:pt x="2362" y="2102"/>
                    <a:pt x="2362" y="2102"/>
                  </a:cubicBezTo>
                  <a:lnTo>
                    <a:pt x="3589" y="1493"/>
                  </a:lnTo>
                  <a:lnTo>
                    <a:pt x="3589" y="1402"/>
                  </a:lnTo>
                  <a:lnTo>
                    <a:pt x="2713" y="0"/>
                  </a:lnTo>
                  <a:close/>
                  <a:moveTo>
                    <a:pt x="610" y="876"/>
                  </a:moveTo>
                  <a:cubicBezTo>
                    <a:pt x="610" y="876"/>
                    <a:pt x="526" y="876"/>
                    <a:pt x="435" y="967"/>
                  </a:cubicBezTo>
                  <a:cubicBezTo>
                    <a:pt x="260" y="1227"/>
                    <a:pt x="1" y="1577"/>
                    <a:pt x="1" y="1577"/>
                  </a:cubicBezTo>
                  <a:lnTo>
                    <a:pt x="526" y="2278"/>
                  </a:lnTo>
                  <a:lnTo>
                    <a:pt x="702" y="2194"/>
                  </a:lnTo>
                  <a:lnTo>
                    <a:pt x="1311" y="3504"/>
                  </a:lnTo>
                  <a:lnTo>
                    <a:pt x="786" y="2102"/>
                  </a:lnTo>
                  <a:lnTo>
                    <a:pt x="526" y="2194"/>
                  </a:lnTo>
                  <a:lnTo>
                    <a:pt x="85" y="1577"/>
                  </a:lnTo>
                  <a:lnTo>
                    <a:pt x="85" y="1493"/>
                  </a:lnTo>
                  <a:cubicBezTo>
                    <a:pt x="176" y="1402"/>
                    <a:pt x="260" y="1227"/>
                    <a:pt x="351" y="1142"/>
                  </a:cubicBezTo>
                  <a:lnTo>
                    <a:pt x="526" y="967"/>
                  </a:lnTo>
                  <a:cubicBezTo>
                    <a:pt x="610" y="967"/>
                    <a:pt x="610" y="876"/>
                    <a:pt x="610" y="876"/>
                  </a:cubicBezTo>
                  <a:close/>
                  <a:moveTo>
                    <a:pt x="2278" y="2453"/>
                  </a:moveTo>
                  <a:lnTo>
                    <a:pt x="2278" y="2894"/>
                  </a:lnTo>
                  <a:lnTo>
                    <a:pt x="2537" y="3679"/>
                  </a:lnTo>
                  <a:cubicBezTo>
                    <a:pt x="2453" y="3420"/>
                    <a:pt x="2453" y="3154"/>
                    <a:pt x="2362" y="2894"/>
                  </a:cubicBezTo>
                  <a:cubicBezTo>
                    <a:pt x="2278" y="2719"/>
                    <a:pt x="2278" y="2544"/>
                    <a:pt x="2278" y="2453"/>
                  </a:cubicBezTo>
                  <a:close/>
                  <a:moveTo>
                    <a:pt x="1311" y="3504"/>
                  </a:moveTo>
                  <a:cubicBezTo>
                    <a:pt x="1311" y="3504"/>
                    <a:pt x="1311" y="3595"/>
                    <a:pt x="1402" y="3679"/>
                  </a:cubicBezTo>
                  <a:cubicBezTo>
                    <a:pt x="1577" y="3770"/>
                    <a:pt x="1753" y="3945"/>
                    <a:pt x="1928" y="4121"/>
                  </a:cubicBezTo>
                  <a:cubicBezTo>
                    <a:pt x="1928" y="4205"/>
                    <a:pt x="2012" y="4296"/>
                    <a:pt x="2103" y="4296"/>
                  </a:cubicBezTo>
                  <a:cubicBezTo>
                    <a:pt x="2187" y="4380"/>
                    <a:pt x="2187" y="4471"/>
                    <a:pt x="2187" y="4471"/>
                  </a:cubicBezTo>
                  <a:lnTo>
                    <a:pt x="2362" y="4471"/>
                  </a:lnTo>
                  <a:cubicBezTo>
                    <a:pt x="2278" y="4471"/>
                    <a:pt x="2278" y="4471"/>
                    <a:pt x="2278" y="4380"/>
                  </a:cubicBezTo>
                  <a:cubicBezTo>
                    <a:pt x="2187" y="4380"/>
                    <a:pt x="2187" y="4296"/>
                    <a:pt x="2103" y="4205"/>
                  </a:cubicBezTo>
                  <a:cubicBezTo>
                    <a:pt x="1837" y="3945"/>
                    <a:pt x="1311" y="3504"/>
                    <a:pt x="1311" y="3504"/>
                  </a:cubicBezTo>
                  <a:close/>
                  <a:moveTo>
                    <a:pt x="2537" y="3679"/>
                  </a:moveTo>
                  <a:cubicBezTo>
                    <a:pt x="2537" y="3945"/>
                    <a:pt x="2629" y="4205"/>
                    <a:pt x="2629" y="4296"/>
                  </a:cubicBezTo>
                  <a:cubicBezTo>
                    <a:pt x="2629" y="4380"/>
                    <a:pt x="2537" y="4380"/>
                    <a:pt x="2537" y="4380"/>
                  </a:cubicBezTo>
                  <a:cubicBezTo>
                    <a:pt x="2453" y="4471"/>
                    <a:pt x="2362" y="4471"/>
                    <a:pt x="2362" y="4471"/>
                  </a:cubicBezTo>
                  <a:lnTo>
                    <a:pt x="2537" y="4471"/>
                  </a:lnTo>
                  <a:cubicBezTo>
                    <a:pt x="2629" y="4471"/>
                    <a:pt x="2629" y="4380"/>
                    <a:pt x="2713" y="4380"/>
                  </a:cubicBezTo>
                  <a:lnTo>
                    <a:pt x="2713" y="4296"/>
                  </a:lnTo>
                  <a:cubicBezTo>
                    <a:pt x="2713" y="4205"/>
                    <a:pt x="2629" y="3945"/>
                    <a:pt x="2537" y="3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0"/>
            <p:cNvSpPr/>
            <p:nvPr/>
          </p:nvSpPr>
          <p:spPr>
            <a:xfrm>
              <a:off x="5556904" y="3334777"/>
              <a:ext cx="391870" cy="617442"/>
            </a:xfrm>
            <a:custGeom>
              <a:rect b="b" l="l" r="r" t="t"/>
              <a:pathLst>
                <a:path extrusionOk="0" h="11739" w="7450">
                  <a:moveTo>
                    <a:pt x="967" y="1"/>
                  </a:moveTo>
                  <a:cubicBezTo>
                    <a:pt x="967" y="1"/>
                    <a:pt x="0" y="2713"/>
                    <a:pt x="2103" y="3764"/>
                  </a:cubicBezTo>
                  <a:lnTo>
                    <a:pt x="3245" y="4205"/>
                  </a:lnTo>
                  <a:lnTo>
                    <a:pt x="5873" y="6392"/>
                  </a:lnTo>
                  <a:cubicBezTo>
                    <a:pt x="5873" y="6392"/>
                    <a:pt x="4555" y="7968"/>
                    <a:pt x="4997" y="9370"/>
                  </a:cubicBezTo>
                  <a:cubicBezTo>
                    <a:pt x="5431" y="10947"/>
                    <a:pt x="4997" y="11738"/>
                    <a:pt x="4997" y="11738"/>
                  </a:cubicBezTo>
                  <a:lnTo>
                    <a:pt x="6223" y="11472"/>
                  </a:lnTo>
                  <a:lnTo>
                    <a:pt x="7358" y="5957"/>
                  </a:lnTo>
                  <a:cubicBezTo>
                    <a:pt x="7449" y="5782"/>
                    <a:pt x="7358" y="5607"/>
                    <a:pt x="7274" y="5432"/>
                  </a:cubicBezTo>
                  <a:lnTo>
                    <a:pt x="38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0"/>
            <p:cNvSpPr/>
            <p:nvPr/>
          </p:nvSpPr>
          <p:spPr>
            <a:xfrm>
              <a:off x="5593777" y="3329990"/>
              <a:ext cx="354997" cy="622228"/>
            </a:xfrm>
            <a:custGeom>
              <a:rect b="b" l="l" r="r" t="t"/>
              <a:pathLst>
                <a:path extrusionOk="0" h="11830" w="6749">
                  <a:moveTo>
                    <a:pt x="266" y="1"/>
                  </a:moveTo>
                  <a:cubicBezTo>
                    <a:pt x="266" y="1"/>
                    <a:pt x="0" y="702"/>
                    <a:pt x="0" y="1493"/>
                  </a:cubicBezTo>
                  <a:cubicBezTo>
                    <a:pt x="0" y="1928"/>
                    <a:pt x="91" y="2369"/>
                    <a:pt x="266" y="2804"/>
                  </a:cubicBezTo>
                  <a:cubicBezTo>
                    <a:pt x="526" y="3154"/>
                    <a:pt x="792" y="3596"/>
                    <a:pt x="1402" y="3855"/>
                  </a:cubicBezTo>
                  <a:lnTo>
                    <a:pt x="2453" y="4296"/>
                  </a:lnTo>
                  <a:lnTo>
                    <a:pt x="5081" y="6483"/>
                  </a:lnTo>
                  <a:cubicBezTo>
                    <a:pt x="5081" y="6483"/>
                    <a:pt x="4121" y="7625"/>
                    <a:pt x="4121" y="8851"/>
                  </a:cubicBezTo>
                  <a:cubicBezTo>
                    <a:pt x="4121" y="9111"/>
                    <a:pt x="4205" y="9286"/>
                    <a:pt x="4205" y="9461"/>
                  </a:cubicBezTo>
                  <a:cubicBezTo>
                    <a:pt x="4380" y="9986"/>
                    <a:pt x="4471" y="10428"/>
                    <a:pt x="4471" y="10778"/>
                  </a:cubicBezTo>
                  <a:cubicBezTo>
                    <a:pt x="4471" y="10428"/>
                    <a:pt x="4471" y="9986"/>
                    <a:pt x="4296" y="9461"/>
                  </a:cubicBezTo>
                  <a:cubicBezTo>
                    <a:pt x="4205" y="9286"/>
                    <a:pt x="4205" y="9111"/>
                    <a:pt x="4205" y="8851"/>
                  </a:cubicBezTo>
                  <a:cubicBezTo>
                    <a:pt x="4205" y="8235"/>
                    <a:pt x="4471" y="7709"/>
                    <a:pt x="4646" y="7275"/>
                  </a:cubicBezTo>
                  <a:cubicBezTo>
                    <a:pt x="4821" y="7008"/>
                    <a:pt x="4905" y="6833"/>
                    <a:pt x="4996" y="6749"/>
                  </a:cubicBezTo>
                  <a:cubicBezTo>
                    <a:pt x="5081" y="6658"/>
                    <a:pt x="5081" y="6574"/>
                    <a:pt x="5081" y="6574"/>
                  </a:cubicBezTo>
                  <a:lnTo>
                    <a:pt x="5172" y="6483"/>
                  </a:lnTo>
                  <a:lnTo>
                    <a:pt x="2544" y="4296"/>
                  </a:lnTo>
                  <a:lnTo>
                    <a:pt x="1402" y="3771"/>
                  </a:lnTo>
                  <a:cubicBezTo>
                    <a:pt x="876" y="3505"/>
                    <a:pt x="526" y="3154"/>
                    <a:pt x="351" y="2720"/>
                  </a:cubicBezTo>
                  <a:cubicBezTo>
                    <a:pt x="175" y="2369"/>
                    <a:pt x="91" y="1928"/>
                    <a:pt x="91" y="1493"/>
                  </a:cubicBezTo>
                  <a:cubicBezTo>
                    <a:pt x="91" y="1052"/>
                    <a:pt x="91" y="702"/>
                    <a:pt x="175" y="442"/>
                  </a:cubicBezTo>
                  <a:cubicBezTo>
                    <a:pt x="175" y="351"/>
                    <a:pt x="266" y="267"/>
                    <a:pt x="266" y="176"/>
                  </a:cubicBezTo>
                  <a:lnTo>
                    <a:pt x="266" y="92"/>
                  </a:lnTo>
                  <a:lnTo>
                    <a:pt x="3153" y="92"/>
                  </a:lnTo>
                  <a:lnTo>
                    <a:pt x="6573" y="5523"/>
                  </a:lnTo>
                  <a:cubicBezTo>
                    <a:pt x="6657" y="5698"/>
                    <a:pt x="6657" y="5782"/>
                    <a:pt x="6657" y="5957"/>
                  </a:cubicBezTo>
                  <a:lnTo>
                    <a:pt x="6657" y="6048"/>
                  </a:lnTo>
                  <a:lnTo>
                    <a:pt x="5522" y="11563"/>
                  </a:lnTo>
                  <a:lnTo>
                    <a:pt x="4419" y="11803"/>
                  </a:lnTo>
                  <a:lnTo>
                    <a:pt x="4419" y="11803"/>
                  </a:lnTo>
                  <a:lnTo>
                    <a:pt x="5606" y="11654"/>
                  </a:lnTo>
                  <a:lnTo>
                    <a:pt x="6748" y="6048"/>
                  </a:lnTo>
                  <a:lnTo>
                    <a:pt x="6748" y="5957"/>
                  </a:lnTo>
                  <a:cubicBezTo>
                    <a:pt x="6748" y="5782"/>
                    <a:pt x="6657" y="5607"/>
                    <a:pt x="6657" y="5523"/>
                  </a:cubicBezTo>
                  <a:lnTo>
                    <a:pt x="3153" y="1"/>
                  </a:lnTo>
                  <a:close/>
                  <a:moveTo>
                    <a:pt x="4471" y="10779"/>
                  </a:moveTo>
                  <a:cubicBezTo>
                    <a:pt x="4471" y="11129"/>
                    <a:pt x="4380" y="11388"/>
                    <a:pt x="4296" y="11563"/>
                  </a:cubicBezTo>
                  <a:lnTo>
                    <a:pt x="4296" y="11738"/>
                  </a:lnTo>
                  <a:cubicBezTo>
                    <a:pt x="4296" y="11738"/>
                    <a:pt x="4205" y="11738"/>
                    <a:pt x="4205" y="11829"/>
                  </a:cubicBezTo>
                  <a:lnTo>
                    <a:pt x="4301" y="11817"/>
                  </a:lnTo>
                  <a:lnTo>
                    <a:pt x="4301" y="11817"/>
                  </a:lnTo>
                  <a:cubicBezTo>
                    <a:pt x="4331" y="11750"/>
                    <a:pt x="4471" y="11404"/>
                    <a:pt x="4471" y="10779"/>
                  </a:cubicBezTo>
                  <a:close/>
                  <a:moveTo>
                    <a:pt x="4419" y="11803"/>
                  </a:moveTo>
                  <a:lnTo>
                    <a:pt x="4301" y="11817"/>
                  </a:lnTo>
                  <a:lnTo>
                    <a:pt x="4301" y="11817"/>
                  </a:lnTo>
                  <a:cubicBezTo>
                    <a:pt x="4298" y="11825"/>
                    <a:pt x="4296" y="11829"/>
                    <a:pt x="4296" y="11829"/>
                  </a:cubicBezTo>
                  <a:lnTo>
                    <a:pt x="4419" y="118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0"/>
            <p:cNvSpPr/>
            <p:nvPr/>
          </p:nvSpPr>
          <p:spPr>
            <a:xfrm>
              <a:off x="5750418" y="3993479"/>
              <a:ext cx="248851" cy="60119"/>
            </a:xfrm>
            <a:custGeom>
              <a:rect b="b" l="l" r="r" t="t"/>
              <a:pathLst>
                <a:path extrusionOk="0" h="1143" w="4731">
                  <a:moveTo>
                    <a:pt x="4471" y="0"/>
                  </a:moveTo>
                  <a:cubicBezTo>
                    <a:pt x="4296" y="0"/>
                    <a:pt x="4296" y="91"/>
                    <a:pt x="4296" y="175"/>
                  </a:cubicBezTo>
                  <a:cubicBezTo>
                    <a:pt x="4296" y="267"/>
                    <a:pt x="4296" y="351"/>
                    <a:pt x="4380" y="351"/>
                  </a:cubicBezTo>
                  <a:lnTo>
                    <a:pt x="4380" y="442"/>
                  </a:lnTo>
                  <a:lnTo>
                    <a:pt x="4296" y="442"/>
                  </a:lnTo>
                  <a:cubicBezTo>
                    <a:pt x="4030" y="526"/>
                    <a:pt x="3770" y="526"/>
                    <a:pt x="3504" y="526"/>
                  </a:cubicBezTo>
                  <a:lnTo>
                    <a:pt x="3504" y="175"/>
                  </a:lnTo>
                  <a:cubicBezTo>
                    <a:pt x="3445" y="116"/>
                    <a:pt x="3382" y="53"/>
                    <a:pt x="3321" y="53"/>
                  </a:cubicBezTo>
                  <a:cubicBezTo>
                    <a:pt x="3295" y="53"/>
                    <a:pt x="3270" y="64"/>
                    <a:pt x="3245" y="91"/>
                  </a:cubicBezTo>
                  <a:cubicBezTo>
                    <a:pt x="3154" y="91"/>
                    <a:pt x="3070" y="175"/>
                    <a:pt x="3154" y="267"/>
                  </a:cubicBezTo>
                  <a:lnTo>
                    <a:pt x="3154" y="617"/>
                  </a:lnTo>
                  <a:cubicBezTo>
                    <a:pt x="2628" y="701"/>
                    <a:pt x="2103" y="701"/>
                    <a:pt x="1493" y="701"/>
                  </a:cubicBezTo>
                  <a:lnTo>
                    <a:pt x="1493" y="267"/>
                  </a:lnTo>
                  <a:cubicBezTo>
                    <a:pt x="1493" y="175"/>
                    <a:pt x="1402" y="175"/>
                    <a:pt x="1318" y="175"/>
                  </a:cubicBezTo>
                  <a:cubicBezTo>
                    <a:pt x="1143" y="175"/>
                    <a:pt x="1143" y="267"/>
                    <a:pt x="1143" y="351"/>
                  </a:cubicBezTo>
                  <a:lnTo>
                    <a:pt x="1143" y="701"/>
                  </a:lnTo>
                  <a:cubicBezTo>
                    <a:pt x="909" y="701"/>
                    <a:pt x="713" y="741"/>
                    <a:pt x="504" y="741"/>
                  </a:cubicBezTo>
                  <a:cubicBezTo>
                    <a:pt x="400" y="741"/>
                    <a:pt x="292" y="731"/>
                    <a:pt x="175" y="701"/>
                  </a:cubicBezTo>
                  <a:cubicBezTo>
                    <a:pt x="91" y="701"/>
                    <a:pt x="0" y="792"/>
                    <a:pt x="0" y="876"/>
                  </a:cubicBezTo>
                  <a:cubicBezTo>
                    <a:pt x="0" y="1051"/>
                    <a:pt x="91" y="1051"/>
                    <a:pt x="175" y="1051"/>
                  </a:cubicBezTo>
                  <a:cubicBezTo>
                    <a:pt x="267" y="1051"/>
                    <a:pt x="442" y="1142"/>
                    <a:pt x="526" y="1142"/>
                  </a:cubicBezTo>
                  <a:cubicBezTo>
                    <a:pt x="1843" y="1142"/>
                    <a:pt x="3070" y="967"/>
                    <a:pt x="4380" y="792"/>
                  </a:cubicBezTo>
                  <a:cubicBezTo>
                    <a:pt x="4471" y="792"/>
                    <a:pt x="4646" y="792"/>
                    <a:pt x="4730" y="526"/>
                  </a:cubicBezTo>
                  <a:cubicBezTo>
                    <a:pt x="4730" y="442"/>
                    <a:pt x="4730" y="267"/>
                    <a:pt x="4646" y="175"/>
                  </a:cubicBezTo>
                  <a:lnTo>
                    <a:pt x="4646" y="91"/>
                  </a:lnTo>
                  <a:cubicBezTo>
                    <a:pt x="4646" y="0"/>
                    <a:pt x="4555" y="0"/>
                    <a:pt x="4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0"/>
            <p:cNvSpPr/>
            <p:nvPr/>
          </p:nvSpPr>
          <p:spPr>
            <a:xfrm>
              <a:off x="5750418" y="3989061"/>
              <a:ext cx="248851" cy="64537"/>
            </a:xfrm>
            <a:custGeom>
              <a:rect b="b" l="l" r="r" t="t"/>
              <a:pathLst>
                <a:path extrusionOk="0" h="1227" w="4731">
                  <a:moveTo>
                    <a:pt x="4646" y="259"/>
                  </a:moveTo>
                  <a:lnTo>
                    <a:pt x="4646" y="351"/>
                  </a:lnTo>
                  <a:cubicBezTo>
                    <a:pt x="4646" y="351"/>
                    <a:pt x="4730" y="435"/>
                    <a:pt x="4730" y="526"/>
                  </a:cubicBezTo>
                  <a:cubicBezTo>
                    <a:pt x="4730" y="435"/>
                    <a:pt x="4730" y="351"/>
                    <a:pt x="4646" y="259"/>
                  </a:cubicBezTo>
                  <a:close/>
                  <a:moveTo>
                    <a:pt x="4471" y="0"/>
                  </a:moveTo>
                  <a:cubicBezTo>
                    <a:pt x="4296" y="0"/>
                    <a:pt x="4205" y="84"/>
                    <a:pt x="4205" y="259"/>
                  </a:cubicBezTo>
                  <a:cubicBezTo>
                    <a:pt x="4205" y="351"/>
                    <a:pt x="4296" y="435"/>
                    <a:pt x="4296" y="526"/>
                  </a:cubicBezTo>
                  <a:cubicBezTo>
                    <a:pt x="4060" y="526"/>
                    <a:pt x="3829" y="592"/>
                    <a:pt x="3594" y="607"/>
                  </a:cubicBezTo>
                  <a:lnTo>
                    <a:pt x="3594" y="607"/>
                  </a:lnTo>
                  <a:lnTo>
                    <a:pt x="3504" y="259"/>
                  </a:lnTo>
                  <a:cubicBezTo>
                    <a:pt x="3504" y="175"/>
                    <a:pt x="3420" y="84"/>
                    <a:pt x="3329" y="84"/>
                  </a:cubicBezTo>
                  <a:lnTo>
                    <a:pt x="3245" y="84"/>
                  </a:lnTo>
                  <a:cubicBezTo>
                    <a:pt x="3154" y="175"/>
                    <a:pt x="3070" y="259"/>
                    <a:pt x="3070" y="351"/>
                  </a:cubicBezTo>
                  <a:lnTo>
                    <a:pt x="3154" y="701"/>
                  </a:lnTo>
                  <a:lnTo>
                    <a:pt x="3245" y="701"/>
                  </a:lnTo>
                  <a:lnTo>
                    <a:pt x="3154" y="351"/>
                  </a:lnTo>
                  <a:cubicBezTo>
                    <a:pt x="3154" y="259"/>
                    <a:pt x="3154" y="175"/>
                    <a:pt x="3245" y="175"/>
                  </a:cubicBezTo>
                  <a:lnTo>
                    <a:pt x="3329" y="175"/>
                  </a:lnTo>
                  <a:lnTo>
                    <a:pt x="3420" y="259"/>
                  </a:lnTo>
                  <a:lnTo>
                    <a:pt x="3504" y="701"/>
                  </a:lnTo>
                  <a:cubicBezTo>
                    <a:pt x="3770" y="610"/>
                    <a:pt x="4030" y="610"/>
                    <a:pt x="4296" y="610"/>
                  </a:cubicBezTo>
                  <a:lnTo>
                    <a:pt x="4380" y="526"/>
                  </a:lnTo>
                  <a:lnTo>
                    <a:pt x="4380" y="435"/>
                  </a:lnTo>
                  <a:cubicBezTo>
                    <a:pt x="4380" y="435"/>
                    <a:pt x="4296" y="351"/>
                    <a:pt x="4296" y="259"/>
                  </a:cubicBezTo>
                  <a:cubicBezTo>
                    <a:pt x="4296" y="175"/>
                    <a:pt x="4380" y="84"/>
                    <a:pt x="4471" y="84"/>
                  </a:cubicBezTo>
                  <a:cubicBezTo>
                    <a:pt x="4555" y="84"/>
                    <a:pt x="4555" y="175"/>
                    <a:pt x="4555" y="175"/>
                  </a:cubicBezTo>
                  <a:cubicBezTo>
                    <a:pt x="4555" y="259"/>
                    <a:pt x="4555" y="259"/>
                    <a:pt x="4646" y="259"/>
                  </a:cubicBezTo>
                  <a:lnTo>
                    <a:pt x="4646" y="175"/>
                  </a:lnTo>
                  <a:cubicBezTo>
                    <a:pt x="4646" y="84"/>
                    <a:pt x="4555" y="0"/>
                    <a:pt x="4471" y="0"/>
                  </a:cubicBezTo>
                  <a:close/>
                  <a:moveTo>
                    <a:pt x="1227" y="175"/>
                  </a:moveTo>
                  <a:cubicBezTo>
                    <a:pt x="1143" y="175"/>
                    <a:pt x="1051" y="259"/>
                    <a:pt x="1051" y="435"/>
                  </a:cubicBezTo>
                  <a:lnTo>
                    <a:pt x="1143" y="785"/>
                  </a:lnTo>
                  <a:lnTo>
                    <a:pt x="175" y="785"/>
                  </a:lnTo>
                  <a:cubicBezTo>
                    <a:pt x="91" y="785"/>
                    <a:pt x="0" y="876"/>
                    <a:pt x="0" y="960"/>
                  </a:cubicBezTo>
                  <a:cubicBezTo>
                    <a:pt x="0" y="960"/>
                    <a:pt x="91" y="876"/>
                    <a:pt x="175" y="876"/>
                  </a:cubicBezTo>
                  <a:lnTo>
                    <a:pt x="1227" y="876"/>
                  </a:lnTo>
                  <a:lnTo>
                    <a:pt x="1143" y="435"/>
                  </a:lnTo>
                  <a:cubicBezTo>
                    <a:pt x="1143" y="351"/>
                    <a:pt x="1227" y="259"/>
                    <a:pt x="1318" y="259"/>
                  </a:cubicBezTo>
                  <a:cubicBezTo>
                    <a:pt x="1402" y="259"/>
                    <a:pt x="1402" y="351"/>
                    <a:pt x="1402" y="351"/>
                  </a:cubicBezTo>
                  <a:lnTo>
                    <a:pt x="1493" y="876"/>
                  </a:lnTo>
                  <a:cubicBezTo>
                    <a:pt x="2103" y="785"/>
                    <a:pt x="2628" y="785"/>
                    <a:pt x="3154" y="701"/>
                  </a:cubicBezTo>
                  <a:cubicBezTo>
                    <a:pt x="2652" y="701"/>
                    <a:pt x="2151" y="777"/>
                    <a:pt x="1577" y="784"/>
                  </a:cubicBezTo>
                  <a:lnTo>
                    <a:pt x="1577" y="784"/>
                  </a:lnTo>
                  <a:lnTo>
                    <a:pt x="1493" y="351"/>
                  </a:lnTo>
                  <a:cubicBezTo>
                    <a:pt x="1493" y="259"/>
                    <a:pt x="1402" y="175"/>
                    <a:pt x="1318" y="175"/>
                  </a:cubicBezTo>
                  <a:close/>
                  <a:moveTo>
                    <a:pt x="4730" y="610"/>
                  </a:moveTo>
                  <a:lnTo>
                    <a:pt x="4730" y="610"/>
                  </a:lnTo>
                  <a:cubicBezTo>
                    <a:pt x="4646" y="701"/>
                    <a:pt x="4646" y="785"/>
                    <a:pt x="4555" y="785"/>
                  </a:cubicBezTo>
                  <a:cubicBezTo>
                    <a:pt x="4471" y="876"/>
                    <a:pt x="4380" y="876"/>
                    <a:pt x="4380" y="876"/>
                  </a:cubicBezTo>
                  <a:cubicBezTo>
                    <a:pt x="3070" y="1051"/>
                    <a:pt x="1843" y="1135"/>
                    <a:pt x="526" y="1135"/>
                  </a:cubicBezTo>
                  <a:lnTo>
                    <a:pt x="175" y="1135"/>
                  </a:lnTo>
                  <a:cubicBezTo>
                    <a:pt x="91" y="1135"/>
                    <a:pt x="0" y="1051"/>
                    <a:pt x="0" y="960"/>
                  </a:cubicBezTo>
                  <a:lnTo>
                    <a:pt x="0" y="960"/>
                  </a:lnTo>
                  <a:cubicBezTo>
                    <a:pt x="0" y="1135"/>
                    <a:pt x="91" y="1226"/>
                    <a:pt x="175" y="1226"/>
                  </a:cubicBezTo>
                  <a:lnTo>
                    <a:pt x="526" y="1226"/>
                  </a:lnTo>
                  <a:cubicBezTo>
                    <a:pt x="1843" y="1226"/>
                    <a:pt x="3070" y="1135"/>
                    <a:pt x="4380" y="960"/>
                  </a:cubicBezTo>
                  <a:cubicBezTo>
                    <a:pt x="4380" y="876"/>
                    <a:pt x="4471" y="876"/>
                    <a:pt x="4555" y="876"/>
                  </a:cubicBezTo>
                  <a:cubicBezTo>
                    <a:pt x="4646" y="785"/>
                    <a:pt x="4730" y="785"/>
                    <a:pt x="4730" y="6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0"/>
            <p:cNvSpPr/>
            <p:nvPr/>
          </p:nvSpPr>
          <p:spPr>
            <a:xfrm>
              <a:off x="5782819" y="3841624"/>
              <a:ext cx="216449" cy="170311"/>
            </a:xfrm>
            <a:custGeom>
              <a:rect b="b" l="l" r="r" t="t"/>
              <a:pathLst>
                <a:path extrusionOk="0" h="3238" w="4115">
                  <a:moveTo>
                    <a:pt x="702" y="0"/>
                  </a:moveTo>
                  <a:cubicBezTo>
                    <a:pt x="702" y="0"/>
                    <a:pt x="351" y="1661"/>
                    <a:pt x="85" y="2187"/>
                  </a:cubicBezTo>
                  <a:cubicBezTo>
                    <a:pt x="1" y="2362"/>
                    <a:pt x="351" y="3062"/>
                    <a:pt x="351" y="3062"/>
                  </a:cubicBezTo>
                  <a:lnTo>
                    <a:pt x="1136" y="3062"/>
                  </a:lnTo>
                  <a:lnTo>
                    <a:pt x="1227" y="2887"/>
                  </a:lnTo>
                  <a:lnTo>
                    <a:pt x="2629" y="3238"/>
                  </a:lnTo>
                  <a:cubicBezTo>
                    <a:pt x="2629" y="3238"/>
                    <a:pt x="3764" y="3062"/>
                    <a:pt x="3855" y="3062"/>
                  </a:cubicBezTo>
                  <a:cubicBezTo>
                    <a:pt x="4030" y="3062"/>
                    <a:pt x="4114" y="2712"/>
                    <a:pt x="4030" y="2628"/>
                  </a:cubicBezTo>
                  <a:cubicBezTo>
                    <a:pt x="4030" y="2537"/>
                    <a:pt x="3238" y="2278"/>
                    <a:pt x="2713" y="2011"/>
                  </a:cubicBezTo>
                  <a:cubicBezTo>
                    <a:pt x="2187" y="1836"/>
                    <a:pt x="2103" y="1577"/>
                    <a:pt x="2103" y="1577"/>
                  </a:cubicBezTo>
                  <a:lnTo>
                    <a:pt x="2278" y="175"/>
                  </a:lnTo>
                  <a:lnTo>
                    <a:pt x="7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0"/>
            <p:cNvSpPr/>
            <p:nvPr/>
          </p:nvSpPr>
          <p:spPr>
            <a:xfrm>
              <a:off x="5782819" y="3836838"/>
              <a:ext cx="216449" cy="175097"/>
            </a:xfrm>
            <a:custGeom>
              <a:rect b="b" l="l" r="r" t="t"/>
              <a:pathLst>
                <a:path extrusionOk="0" h="3329" w="4115">
                  <a:moveTo>
                    <a:pt x="611" y="0"/>
                  </a:moveTo>
                  <a:lnTo>
                    <a:pt x="611" y="91"/>
                  </a:lnTo>
                  <a:lnTo>
                    <a:pt x="611" y="350"/>
                  </a:lnTo>
                  <a:cubicBezTo>
                    <a:pt x="527" y="617"/>
                    <a:pt x="435" y="967"/>
                    <a:pt x="351" y="1317"/>
                  </a:cubicBezTo>
                  <a:cubicBezTo>
                    <a:pt x="260" y="1752"/>
                    <a:pt x="176" y="2018"/>
                    <a:pt x="85" y="2193"/>
                  </a:cubicBezTo>
                  <a:cubicBezTo>
                    <a:pt x="1" y="2278"/>
                    <a:pt x="1" y="2278"/>
                    <a:pt x="1" y="2369"/>
                  </a:cubicBezTo>
                  <a:cubicBezTo>
                    <a:pt x="1" y="2544"/>
                    <a:pt x="85" y="2719"/>
                    <a:pt x="176" y="2894"/>
                  </a:cubicBezTo>
                  <a:cubicBezTo>
                    <a:pt x="260" y="3069"/>
                    <a:pt x="260" y="3153"/>
                    <a:pt x="260" y="3153"/>
                  </a:cubicBezTo>
                  <a:lnTo>
                    <a:pt x="260" y="3245"/>
                  </a:lnTo>
                  <a:lnTo>
                    <a:pt x="1136" y="3245"/>
                  </a:lnTo>
                  <a:lnTo>
                    <a:pt x="1227" y="2978"/>
                  </a:lnTo>
                  <a:lnTo>
                    <a:pt x="2629" y="3329"/>
                  </a:lnTo>
                  <a:cubicBezTo>
                    <a:pt x="2629" y="3329"/>
                    <a:pt x="2888" y="3245"/>
                    <a:pt x="3238" y="3245"/>
                  </a:cubicBezTo>
                  <a:cubicBezTo>
                    <a:pt x="3329" y="3245"/>
                    <a:pt x="3505" y="3153"/>
                    <a:pt x="3680" y="3153"/>
                  </a:cubicBezTo>
                  <a:lnTo>
                    <a:pt x="3855" y="3153"/>
                  </a:lnTo>
                  <a:cubicBezTo>
                    <a:pt x="3939" y="3153"/>
                    <a:pt x="3939" y="3153"/>
                    <a:pt x="3939" y="3069"/>
                  </a:cubicBezTo>
                  <a:lnTo>
                    <a:pt x="3855" y="3069"/>
                  </a:lnTo>
                  <a:cubicBezTo>
                    <a:pt x="3855" y="3069"/>
                    <a:pt x="3764" y="3069"/>
                    <a:pt x="3589" y="3153"/>
                  </a:cubicBezTo>
                  <a:cubicBezTo>
                    <a:pt x="3238" y="3153"/>
                    <a:pt x="2629" y="3245"/>
                    <a:pt x="2629" y="3245"/>
                  </a:cubicBezTo>
                  <a:lnTo>
                    <a:pt x="1136" y="2894"/>
                  </a:lnTo>
                  <a:lnTo>
                    <a:pt x="1136" y="3153"/>
                  </a:lnTo>
                  <a:lnTo>
                    <a:pt x="351" y="3153"/>
                  </a:lnTo>
                  <a:lnTo>
                    <a:pt x="260" y="3069"/>
                  </a:lnTo>
                  <a:cubicBezTo>
                    <a:pt x="260" y="2894"/>
                    <a:pt x="85" y="2544"/>
                    <a:pt x="85" y="2369"/>
                  </a:cubicBezTo>
                  <a:lnTo>
                    <a:pt x="85" y="2278"/>
                  </a:lnTo>
                  <a:cubicBezTo>
                    <a:pt x="260" y="2018"/>
                    <a:pt x="351" y="1493"/>
                    <a:pt x="527" y="967"/>
                  </a:cubicBezTo>
                  <a:lnTo>
                    <a:pt x="702" y="91"/>
                  </a:lnTo>
                  <a:lnTo>
                    <a:pt x="2278" y="266"/>
                  </a:lnTo>
                  <a:lnTo>
                    <a:pt x="2012" y="1668"/>
                  </a:lnTo>
                  <a:cubicBezTo>
                    <a:pt x="2012" y="1668"/>
                    <a:pt x="2187" y="1927"/>
                    <a:pt x="2713" y="2193"/>
                  </a:cubicBezTo>
                  <a:cubicBezTo>
                    <a:pt x="2979" y="2278"/>
                    <a:pt x="3329" y="2369"/>
                    <a:pt x="3589" y="2453"/>
                  </a:cubicBezTo>
                  <a:cubicBezTo>
                    <a:pt x="3680" y="2544"/>
                    <a:pt x="3764" y="2628"/>
                    <a:pt x="3855" y="2628"/>
                  </a:cubicBezTo>
                  <a:cubicBezTo>
                    <a:pt x="3939" y="2628"/>
                    <a:pt x="3939" y="2628"/>
                    <a:pt x="4030" y="2719"/>
                  </a:cubicBezTo>
                  <a:lnTo>
                    <a:pt x="4030" y="2803"/>
                  </a:lnTo>
                  <a:lnTo>
                    <a:pt x="4030" y="2978"/>
                  </a:lnTo>
                  <a:cubicBezTo>
                    <a:pt x="3939" y="2978"/>
                    <a:pt x="3939" y="3069"/>
                    <a:pt x="3939" y="3069"/>
                  </a:cubicBezTo>
                  <a:cubicBezTo>
                    <a:pt x="4030" y="3069"/>
                    <a:pt x="4114" y="2894"/>
                    <a:pt x="4114" y="2803"/>
                  </a:cubicBezTo>
                  <a:lnTo>
                    <a:pt x="4114" y="2719"/>
                  </a:lnTo>
                  <a:cubicBezTo>
                    <a:pt x="4030" y="2719"/>
                    <a:pt x="4030" y="2628"/>
                    <a:pt x="4030" y="2628"/>
                  </a:cubicBezTo>
                  <a:cubicBezTo>
                    <a:pt x="3939" y="2544"/>
                    <a:pt x="3680" y="2453"/>
                    <a:pt x="3505" y="2369"/>
                  </a:cubicBezTo>
                  <a:lnTo>
                    <a:pt x="2713" y="2102"/>
                  </a:lnTo>
                  <a:cubicBezTo>
                    <a:pt x="2454" y="2018"/>
                    <a:pt x="2278" y="1843"/>
                    <a:pt x="2187" y="1752"/>
                  </a:cubicBezTo>
                  <a:lnTo>
                    <a:pt x="2103" y="1668"/>
                  </a:lnTo>
                  <a:lnTo>
                    <a:pt x="2362" y="175"/>
                  </a:lnTo>
                  <a:lnTo>
                    <a:pt x="2278" y="175"/>
                  </a:lnTo>
                  <a:lnTo>
                    <a:pt x="6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0"/>
            <p:cNvSpPr/>
            <p:nvPr/>
          </p:nvSpPr>
          <p:spPr>
            <a:xfrm>
              <a:off x="5473955" y="2993881"/>
              <a:ext cx="380614" cy="354612"/>
            </a:xfrm>
            <a:custGeom>
              <a:rect b="b" l="l" r="r" t="t"/>
              <a:pathLst>
                <a:path extrusionOk="0" h="6742" w="7236">
                  <a:moveTo>
                    <a:pt x="6223" y="0"/>
                  </a:moveTo>
                  <a:lnTo>
                    <a:pt x="4906" y="175"/>
                  </a:lnTo>
                  <a:cubicBezTo>
                    <a:pt x="4906" y="175"/>
                    <a:pt x="2979" y="876"/>
                    <a:pt x="2103" y="1927"/>
                  </a:cubicBezTo>
                  <a:cubicBezTo>
                    <a:pt x="1493" y="2628"/>
                    <a:pt x="1318" y="2887"/>
                    <a:pt x="1143" y="3153"/>
                  </a:cubicBezTo>
                  <a:cubicBezTo>
                    <a:pt x="877" y="3504"/>
                    <a:pt x="1" y="6391"/>
                    <a:pt x="1" y="6391"/>
                  </a:cubicBezTo>
                  <a:lnTo>
                    <a:pt x="442" y="6741"/>
                  </a:lnTo>
                  <a:lnTo>
                    <a:pt x="2453" y="3679"/>
                  </a:lnTo>
                  <a:cubicBezTo>
                    <a:pt x="2453" y="3679"/>
                    <a:pt x="3369" y="2611"/>
                    <a:pt x="4135" y="2611"/>
                  </a:cubicBezTo>
                  <a:cubicBezTo>
                    <a:pt x="4190" y="2611"/>
                    <a:pt x="4243" y="2616"/>
                    <a:pt x="4296" y="2628"/>
                  </a:cubicBezTo>
                  <a:cubicBezTo>
                    <a:pt x="5146" y="2776"/>
                    <a:pt x="5810" y="2830"/>
                    <a:pt x="6286" y="2830"/>
                  </a:cubicBezTo>
                  <a:cubicBezTo>
                    <a:pt x="6936" y="2830"/>
                    <a:pt x="7236" y="2729"/>
                    <a:pt x="7183" y="2628"/>
                  </a:cubicBezTo>
                  <a:lnTo>
                    <a:pt x="6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0"/>
            <p:cNvSpPr/>
            <p:nvPr/>
          </p:nvSpPr>
          <p:spPr>
            <a:xfrm>
              <a:off x="5473955" y="2993881"/>
              <a:ext cx="377878" cy="359399"/>
            </a:xfrm>
            <a:custGeom>
              <a:rect b="b" l="l" r="r" t="t"/>
              <a:pathLst>
                <a:path extrusionOk="0" h="6833" w="7184">
                  <a:moveTo>
                    <a:pt x="6223" y="0"/>
                  </a:moveTo>
                  <a:lnTo>
                    <a:pt x="4906" y="175"/>
                  </a:lnTo>
                  <a:lnTo>
                    <a:pt x="4906" y="175"/>
                  </a:lnTo>
                  <a:lnTo>
                    <a:pt x="6223" y="84"/>
                  </a:lnTo>
                  <a:lnTo>
                    <a:pt x="7099" y="2712"/>
                  </a:lnTo>
                  <a:cubicBezTo>
                    <a:pt x="6924" y="2803"/>
                    <a:pt x="6749" y="2803"/>
                    <a:pt x="6399" y="2803"/>
                  </a:cubicBezTo>
                  <a:cubicBezTo>
                    <a:pt x="5957" y="2803"/>
                    <a:pt x="5256" y="2712"/>
                    <a:pt x="4296" y="2628"/>
                  </a:cubicBezTo>
                  <a:lnTo>
                    <a:pt x="4296" y="2628"/>
                  </a:lnTo>
                  <a:cubicBezTo>
                    <a:pt x="5172" y="2803"/>
                    <a:pt x="5957" y="2887"/>
                    <a:pt x="6399" y="2887"/>
                  </a:cubicBezTo>
                  <a:cubicBezTo>
                    <a:pt x="6658" y="2887"/>
                    <a:pt x="6833" y="2803"/>
                    <a:pt x="7008" y="2803"/>
                  </a:cubicBezTo>
                  <a:lnTo>
                    <a:pt x="7099" y="2803"/>
                  </a:lnTo>
                  <a:cubicBezTo>
                    <a:pt x="7183" y="2803"/>
                    <a:pt x="7183" y="2712"/>
                    <a:pt x="7183" y="2712"/>
                  </a:cubicBezTo>
                  <a:lnTo>
                    <a:pt x="7183" y="2628"/>
                  </a:lnTo>
                  <a:lnTo>
                    <a:pt x="6223" y="0"/>
                  </a:lnTo>
                  <a:close/>
                  <a:moveTo>
                    <a:pt x="4121" y="2537"/>
                  </a:moveTo>
                  <a:cubicBezTo>
                    <a:pt x="3771" y="2537"/>
                    <a:pt x="3329" y="2803"/>
                    <a:pt x="2979" y="3062"/>
                  </a:cubicBezTo>
                  <a:cubicBezTo>
                    <a:pt x="2720" y="3413"/>
                    <a:pt x="2453" y="3679"/>
                    <a:pt x="2453" y="3679"/>
                  </a:cubicBezTo>
                  <a:lnTo>
                    <a:pt x="2544" y="3588"/>
                  </a:lnTo>
                  <a:cubicBezTo>
                    <a:pt x="2629" y="3504"/>
                    <a:pt x="2895" y="3238"/>
                    <a:pt x="3154" y="3062"/>
                  </a:cubicBezTo>
                  <a:cubicBezTo>
                    <a:pt x="3504" y="2803"/>
                    <a:pt x="3855" y="2628"/>
                    <a:pt x="4121" y="2628"/>
                  </a:cubicBezTo>
                  <a:lnTo>
                    <a:pt x="4296" y="2628"/>
                  </a:lnTo>
                  <a:cubicBezTo>
                    <a:pt x="4205" y="2537"/>
                    <a:pt x="4205" y="2537"/>
                    <a:pt x="4121" y="2537"/>
                  </a:cubicBezTo>
                  <a:close/>
                  <a:moveTo>
                    <a:pt x="4906" y="175"/>
                  </a:moveTo>
                  <a:cubicBezTo>
                    <a:pt x="4906" y="175"/>
                    <a:pt x="2979" y="785"/>
                    <a:pt x="2103" y="1836"/>
                  </a:cubicBezTo>
                  <a:cubicBezTo>
                    <a:pt x="1493" y="2628"/>
                    <a:pt x="1318" y="2803"/>
                    <a:pt x="1052" y="3153"/>
                  </a:cubicBezTo>
                  <a:cubicBezTo>
                    <a:pt x="1052" y="3238"/>
                    <a:pt x="1052" y="3329"/>
                    <a:pt x="968" y="3413"/>
                  </a:cubicBezTo>
                  <a:cubicBezTo>
                    <a:pt x="701" y="4205"/>
                    <a:pt x="1" y="6391"/>
                    <a:pt x="1" y="6391"/>
                  </a:cubicBezTo>
                  <a:lnTo>
                    <a:pt x="442" y="6832"/>
                  </a:lnTo>
                  <a:lnTo>
                    <a:pt x="2453" y="3679"/>
                  </a:lnTo>
                  <a:lnTo>
                    <a:pt x="442" y="6741"/>
                  </a:lnTo>
                  <a:lnTo>
                    <a:pt x="92" y="6391"/>
                  </a:lnTo>
                  <a:cubicBezTo>
                    <a:pt x="92" y="6391"/>
                    <a:pt x="92" y="6216"/>
                    <a:pt x="176" y="5956"/>
                  </a:cubicBezTo>
                  <a:cubicBezTo>
                    <a:pt x="351" y="5515"/>
                    <a:pt x="526" y="4905"/>
                    <a:pt x="701" y="4380"/>
                  </a:cubicBezTo>
                  <a:lnTo>
                    <a:pt x="968" y="3588"/>
                  </a:lnTo>
                  <a:lnTo>
                    <a:pt x="1143" y="3238"/>
                  </a:lnTo>
                  <a:cubicBezTo>
                    <a:pt x="1318" y="2887"/>
                    <a:pt x="1493" y="2628"/>
                    <a:pt x="2103" y="1927"/>
                  </a:cubicBezTo>
                  <a:cubicBezTo>
                    <a:pt x="2544" y="1402"/>
                    <a:pt x="3245" y="960"/>
                    <a:pt x="3855" y="701"/>
                  </a:cubicBezTo>
                  <a:cubicBezTo>
                    <a:pt x="4121" y="526"/>
                    <a:pt x="4380" y="435"/>
                    <a:pt x="4647" y="350"/>
                  </a:cubicBezTo>
                  <a:cubicBezTo>
                    <a:pt x="4731" y="259"/>
                    <a:pt x="4822" y="259"/>
                    <a:pt x="4822" y="259"/>
                  </a:cubicBezTo>
                  <a:cubicBezTo>
                    <a:pt x="4906" y="259"/>
                    <a:pt x="4906" y="175"/>
                    <a:pt x="4906" y="1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0"/>
            <p:cNvSpPr/>
            <p:nvPr/>
          </p:nvSpPr>
          <p:spPr>
            <a:xfrm>
              <a:off x="5427878" y="3325572"/>
              <a:ext cx="78584" cy="89205"/>
            </a:xfrm>
            <a:custGeom>
              <a:rect b="b" l="l" r="r" t="t"/>
              <a:pathLst>
                <a:path extrusionOk="0" h="1696" w="1494">
                  <a:moveTo>
                    <a:pt x="877" y="1"/>
                  </a:moveTo>
                  <a:cubicBezTo>
                    <a:pt x="702" y="351"/>
                    <a:pt x="351" y="610"/>
                    <a:pt x="176" y="961"/>
                  </a:cubicBezTo>
                  <a:cubicBezTo>
                    <a:pt x="92" y="1136"/>
                    <a:pt x="1" y="1227"/>
                    <a:pt x="92" y="1402"/>
                  </a:cubicBezTo>
                  <a:cubicBezTo>
                    <a:pt x="92" y="1596"/>
                    <a:pt x="288" y="1696"/>
                    <a:pt x="495" y="1696"/>
                  </a:cubicBezTo>
                  <a:cubicBezTo>
                    <a:pt x="565" y="1696"/>
                    <a:pt x="636" y="1685"/>
                    <a:pt x="702" y="1662"/>
                  </a:cubicBezTo>
                  <a:cubicBezTo>
                    <a:pt x="968" y="1486"/>
                    <a:pt x="1052" y="1227"/>
                    <a:pt x="1143" y="1052"/>
                  </a:cubicBezTo>
                  <a:cubicBezTo>
                    <a:pt x="1227" y="1136"/>
                    <a:pt x="1227" y="1227"/>
                    <a:pt x="1402" y="1227"/>
                  </a:cubicBezTo>
                  <a:cubicBezTo>
                    <a:pt x="1402" y="1227"/>
                    <a:pt x="1493" y="610"/>
                    <a:pt x="1402" y="435"/>
                  </a:cubicBezTo>
                  <a:cubicBezTo>
                    <a:pt x="1318" y="351"/>
                    <a:pt x="877" y="85"/>
                    <a:pt x="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0"/>
            <p:cNvSpPr/>
            <p:nvPr/>
          </p:nvSpPr>
          <p:spPr>
            <a:xfrm>
              <a:off x="5427878" y="3325572"/>
              <a:ext cx="78584" cy="92203"/>
            </a:xfrm>
            <a:custGeom>
              <a:rect b="b" l="l" r="r" t="t"/>
              <a:pathLst>
                <a:path extrusionOk="0" h="1753" w="1494">
                  <a:moveTo>
                    <a:pt x="1227" y="260"/>
                  </a:moveTo>
                  <a:cubicBezTo>
                    <a:pt x="1227" y="351"/>
                    <a:pt x="1227" y="351"/>
                    <a:pt x="1318" y="351"/>
                  </a:cubicBezTo>
                  <a:lnTo>
                    <a:pt x="1227" y="260"/>
                  </a:lnTo>
                  <a:close/>
                  <a:moveTo>
                    <a:pt x="877" y="1"/>
                  </a:moveTo>
                  <a:cubicBezTo>
                    <a:pt x="617" y="260"/>
                    <a:pt x="351" y="610"/>
                    <a:pt x="176" y="961"/>
                  </a:cubicBezTo>
                  <a:cubicBezTo>
                    <a:pt x="420" y="640"/>
                    <a:pt x="657" y="396"/>
                    <a:pt x="900" y="88"/>
                  </a:cubicBezTo>
                  <a:lnTo>
                    <a:pt x="900" y="88"/>
                  </a:lnTo>
                  <a:cubicBezTo>
                    <a:pt x="927" y="95"/>
                    <a:pt x="968" y="115"/>
                    <a:pt x="968" y="176"/>
                  </a:cubicBezTo>
                  <a:cubicBezTo>
                    <a:pt x="1052" y="176"/>
                    <a:pt x="1143" y="260"/>
                    <a:pt x="1227" y="260"/>
                  </a:cubicBezTo>
                  <a:lnTo>
                    <a:pt x="1052" y="85"/>
                  </a:lnTo>
                  <a:lnTo>
                    <a:pt x="968" y="85"/>
                  </a:lnTo>
                  <a:lnTo>
                    <a:pt x="968" y="1"/>
                  </a:lnTo>
                  <a:close/>
                  <a:moveTo>
                    <a:pt x="1318" y="351"/>
                  </a:moveTo>
                  <a:lnTo>
                    <a:pt x="1318" y="435"/>
                  </a:lnTo>
                  <a:cubicBezTo>
                    <a:pt x="1402" y="526"/>
                    <a:pt x="1402" y="702"/>
                    <a:pt x="1402" y="877"/>
                  </a:cubicBezTo>
                  <a:lnTo>
                    <a:pt x="1402" y="1052"/>
                  </a:lnTo>
                  <a:lnTo>
                    <a:pt x="1402" y="1136"/>
                  </a:lnTo>
                  <a:cubicBezTo>
                    <a:pt x="1493" y="1052"/>
                    <a:pt x="1493" y="961"/>
                    <a:pt x="1493" y="877"/>
                  </a:cubicBezTo>
                  <a:cubicBezTo>
                    <a:pt x="1493" y="702"/>
                    <a:pt x="1402" y="526"/>
                    <a:pt x="1402" y="435"/>
                  </a:cubicBezTo>
                  <a:cubicBezTo>
                    <a:pt x="1402" y="351"/>
                    <a:pt x="1318" y="351"/>
                    <a:pt x="1318" y="351"/>
                  </a:cubicBezTo>
                  <a:close/>
                  <a:moveTo>
                    <a:pt x="1227" y="1136"/>
                  </a:moveTo>
                  <a:cubicBezTo>
                    <a:pt x="1227" y="1227"/>
                    <a:pt x="1227" y="1227"/>
                    <a:pt x="1318" y="1227"/>
                  </a:cubicBezTo>
                  <a:lnTo>
                    <a:pt x="1402" y="1227"/>
                  </a:lnTo>
                  <a:lnTo>
                    <a:pt x="1402" y="1136"/>
                  </a:lnTo>
                  <a:close/>
                  <a:moveTo>
                    <a:pt x="1143" y="961"/>
                  </a:moveTo>
                  <a:lnTo>
                    <a:pt x="1143" y="1052"/>
                  </a:lnTo>
                  <a:cubicBezTo>
                    <a:pt x="1052" y="1227"/>
                    <a:pt x="877" y="1486"/>
                    <a:pt x="702" y="1577"/>
                  </a:cubicBezTo>
                  <a:cubicBezTo>
                    <a:pt x="617" y="1662"/>
                    <a:pt x="526" y="1662"/>
                    <a:pt x="442" y="1662"/>
                  </a:cubicBezTo>
                  <a:cubicBezTo>
                    <a:pt x="351" y="1662"/>
                    <a:pt x="267" y="1662"/>
                    <a:pt x="176" y="1577"/>
                  </a:cubicBezTo>
                  <a:cubicBezTo>
                    <a:pt x="176" y="1577"/>
                    <a:pt x="92" y="1486"/>
                    <a:pt x="92" y="1402"/>
                  </a:cubicBezTo>
                  <a:lnTo>
                    <a:pt x="92" y="1311"/>
                  </a:lnTo>
                  <a:cubicBezTo>
                    <a:pt x="92" y="1227"/>
                    <a:pt x="176" y="1136"/>
                    <a:pt x="176" y="961"/>
                  </a:cubicBezTo>
                  <a:lnTo>
                    <a:pt x="176" y="961"/>
                  </a:lnTo>
                  <a:cubicBezTo>
                    <a:pt x="92" y="1052"/>
                    <a:pt x="1" y="1227"/>
                    <a:pt x="1" y="1311"/>
                  </a:cubicBezTo>
                  <a:lnTo>
                    <a:pt x="1" y="1402"/>
                  </a:lnTo>
                  <a:cubicBezTo>
                    <a:pt x="1" y="1486"/>
                    <a:pt x="92" y="1577"/>
                    <a:pt x="176" y="1662"/>
                  </a:cubicBezTo>
                  <a:cubicBezTo>
                    <a:pt x="267" y="1662"/>
                    <a:pt x="351" y="1753"/>
                    <a:pt x="442" y="1753"/>
                  </a:cubicBezTo>
                  <a:cubicBezTo>
                    <a:pt x="526" y="1753"/>
                    <a:pt x="617" y="1662"/>
                    <a:pt x="702" y="1662"/>
                  </a:cubicBezTo>
                  <a:cubicBezTo>
                    <a:pt x="937" y="1507"/>
                    <a:pt x="1030" y="1286"/>
                    <a:pt x="1170" y="1116"/>
                  </a:cubicBezTo>
                  <a:lnTo>
                    <a:pt x="1170" y="1116"/>
                  </a:lnTo>
                  <a:cubicBezTo>
                    <a:pt x="1182" y="1127"/>
                    <a:pt x="1200" y="1136"/>
                    <a:pt x="1227" y="1136"/>
                  </a:cubicBezTo>
                  <a:lnTo>
                    <a:pt x="1227" y="1052"/>
                  </a:lnTo>
                  <a:lnTo>
                    <a:pt x="1143" y="9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0"/>
            <p:cNvSpPr/>
            <p:nvPr/>
          </p:nvSpPr>
          <p:spPr>
            <a:xfrm>
              <a:off x="5810486" y="3066310"/>
              <a:ext cx="460776" cy="259306"/>
            </a:xfrm>
            <a:custGeom>
              <a:rect b="b" l="l" r="r" t="t"/>
              <a:pathLst>
                <a:path extrusionOk="0" h="4930" w="8760">
                  <a:moveTo>
                    <a:pt x="1788" y="1"/>
                  </a:moveTo>
                  <a:cubicBezTo>
                    <a:pt x="1772" y="1"/>
                    <a:pt x="1760" y="9"/>
                    <a:pt x="1752" y="25"/>
                  </a:cubicBezTo>
                  <a:lnTo>
                    <a:pt x="1" y="2127"/>
                  </a:lnTo>
                  <a:lnTo>
                    <a:pt x="785" y="3178"/>
                  </a:lnTo>
                  <a:cubicBezTo>
                    <a:pt x="785" y="3178"/>
                    <a:pt x="2362" y="4488"/>
                    <a:pt x="3763" y="4755"/>
                  </a:cubicBezTo>
                  <a:cubicBezTo>
                    <a:pt x="4731" y="4930"/>
                    <a:pt x="4990" y="4930"/>
                    <a:pt x="5340" y="4930"/>
                  </a:cubicBezTo>
                  <a:cubicBezTo>
                    <a:pt x="5691" y="4930"/>
                    <a:pt x="8760" y="4229"/>
                    <a:pt x="8760" y="4229"/>
                  </a:cubicBezTo>
                  <a:lnTo>
                    <a:pt x="8760" y="3612"/>
                  </a:lnTo>
                  <a:lnTo>
                    <a:pt x="5081" y="3528"/>
                  </a:lnTo>
                  <a:cubicBezTo>
                    <a:pt x="5081" y="3528"/>
                    <a:pt x="3504" y="3178"/>
                    <a:pt x="3238" y="2477"/>
                  </a:cubicBezTo>
                  <a:cubicBezTo>
                    <a:pt x="2524" y="802"/>
                    <a:pt x="1950" y="1"/>
                    <a:pt x="1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0"/>
            <p:cNvSpPr/>
            <p:nvPr/>
          </p:nvSpPr>
          <p:spPr>
            <a:xfrm>
              <a:off x="5810486" y="3062786"/>
              <a:ext cx="465194" cy="262830"/>
            </a:xfrm>
            <a:custGeom>
              <a:rect b="b" l="l" r="r" t="t"/>
              <a:pathLst>
                <a:path extrusionOk="0" h="4997" w="8844">
                  <a:moveTo>
                    <a:pt x="1" y="2194"/>
                  </a:moveTo>
                  <a:lnTo>
                    <a:pt x="785" y="3245"/>
                  </a:lnTo>
                  <a:lnTo>
                    <a:pt x="876" y="3245"/>
                  </a:lnTo>
                  <a:lnTo>
                    <a:pt x="1" y="2194"/>
                  </a:lnTo>
                  <a:close/>
                  <a:moveTo>
                    <a:pt x="1752" y="1"/>
                  </a:moveTo>
                  <a:lnTo>
                    <a:pt x="1" y="2194"/>
                  </a:lnTo>
                  <a:lnTo>
                    <a:pt x="1836" y="92"/>
                  </a:lnTo>
                  <a:cubicBezTo>
                    <a:pt x="2012" y="176"/>
                    <a:pt x="2187" y="442"/>
                    <a:pt x="2362" y="792"/>
                  </a:cubicBezTo>
                  <a:cubicBezTo>
                    <a:pt x="2628" y="1227"/>
                    <a:pt x="2888" y="1843"/>
                    <a:pt x="3154" y="2544"/>
                  </a:cubicBezTo>
                  <a:cubicBezTo>
                    <a:pt x="3329" y="2979"/>
                    <a:pt x="3763" y="3245"/>
                    <a:pt x="4205" y="3329"/>
                  </a:cubicBezTo>
                  <a:cubicBezTo>
                    <a:pt x="4562" y="3473"/>
                    <a:pt x="4924" y="3560"/>
                    <a:pt x="5041" y="3587"/>
                  </a:cubicBezTo>
                  <a:lnTo>
                    <a:pt x="5041" y="3587"/>
                  </a:lnTo>
                  <a:cubicBezTo>
                    <a:pt x="5017" y="3576"/>
                    <a:pt x="4990" y="3554"/>
                    <a:pt x="4990" y="3504"/>
                  </a:cubicBezTo>
                  <a:cubicBezTo>
                    <a:pt x="4815" y="3504"/>
                    <a:pt x="4464" y="3420"/>
                    <a:pt x="4114" y="3245"/>
                  </a:cubicBezTo>
                  <a:cubicBezTo>
                    <a:pt x="3763" y="3070"/>
                    <a:pt x="3329" y="2895"/>
                    <a:pt x="3238" y="2544"/>
                  </a:cubicBezTo>
                  <a:cubicBezTo>
                    <a:pt x="2888" y="1668"/>
                    <a:pt x="2628" y="1052"/>
                    <a:pt x="2362" y="617"/>
                  </a:cubicBezTo>
                  <a:cubicBezTo>
                    <a:pt x="2187" y="442"/>
                    <a:pt x="2103" y="267"/>
                    <a:pt x="2012" y="176"/>
                  </a:cubicBezTo>
                  <a:cubicBezTo>
                    <a:pt x="2012" y="92"/>
                    <a:pt x="1928" y="92"/>
                    <a:pt x="1928" y="92"/>
                  </a:cubicBezTo>
                  <a:lnTo>
                    <a:pt x="1836" y="1"/>
                  </a:lnTo>
                  <a:cubicBezTo>
                    <a:pt x="1752" y="1"/>
                    <a:pt x="1752" y="1"/>
                    <a:pt x="1752" y="92"/>
                  </a:cubicBezTo>
                  <a:lnTo>
                    <a:pt x="1752" y="1"/>
                  </a:lnTo>
                  <a:close/>
                  <a:moveTo>
                    <a:pt x="5041" y="3587"/>
                  </a:moveTo>
                  <a:cubicBezTo>
                    <a:pt x="5062" y="3595"/>
                    <a:pt x="5081" y="3595"/>
                    <a:pt x="5081" y="3595"/>
                  </a:cubicBezTo>
                  <a:cubicBezTo>
                    <a:pt x="5081" y="3595"/>
                    <a:pt x="5067" y="3592"/>
                    <a:pt x="5041" y="3587"/>
                  </a:cubicBezTo>
                  <a:close/>
                  <a:moveTo>
                    <a:pt x="785" y="3245"/>
                  </a:moveTo>
                  <a:lnTo>
                    <a:pt x="785" y="3329"/>
                  </a:lnTo>
                  <a:cubicBezTo>
                    <a:pt x="785" y="3329"/>
                    <a:pt x="2362" y="4646"/>
                    <a:pt x="3679" y="4822"/>
                  </a:cubicBezTo>
                  <a:cubicBezTo>
                    <a:pt x="4639" y="4997"/>
                    <a:pt x="4990" y="4997"/>
                    <a:pt x="5340" y="4997"/>
                  </a:cubicBezTo>
                  <a:cubicBezTo>
                    <a:pt x="4990" y="4997"/>
                    <a:pt x="4731" y="4906"/>
                    <a:pt x="3763" y="4731"/>
                  </a:cubicBezTo>
                  <a:cubicBezTo>
                    <a:pt x="3063" y="4646"/>
                    <a:pt x="2362" y="4296"/>
                    <a:pt x="1752" y="3946"/>
                  </a:cubicBezTo>
                  <a:cubicBezTo>
                    <a:pt x="1486" y="3770"/>
                    <a:pt x="1227" y="3595"/>
                    <a:pt x="1052" y="3420"/>
                  </a:cubicBezTo>
                  <a:cubicBezTo>
                    <a:pt x="1052" y="3420"/>
                    <a:pt x="961" y="3329"/>
                    <a:pt x="876" y="3329"/>
                  </a:cubicBezTo>
                  <a:cubicBezTo>
                    <a:pt x="876" y="3245"/>
                    <a:pt x="785" y="3245"/>
                    <a:pt x="785" y="3245"/>
                  </a:cubicBezTo>
                  <a:close/>
                  <a:moveTo>
                    <a:pt x="5081" y="3595"/>
                  </a:moveTo>
                  <a:lnTo>
                    <a:pt x="8760" y="3770"/>
                  </a:lnTo>
                  <a:lnTo>
                    <a:pt x="8760" y="4205"/>
                  </a:lnTo>
                  <a:cubicBezTo>
                    <a:pt x="8760" y="4205"/>
                    <a:pt x="8585" y="4296"/>
                    <a:pt x="8318" y="4380"/>
                  </a:cubicBezTo>
                  <a:cubicBezTo>
                    <a:pt x="7884" y="4471"/>
                    <a:pt x="7183" y="4646"/>
                    <a:pt x="6566" y="4731"/>
                  </a:cubicBezTo>
                  <a:cubicBezTo>
                    <a:pt x="6307" y="4822"/>
                    <a:pt x="6041" y="4822"/>
                    <a:pt x="5782" y="4906"/>
                  </a:cubicBezTo>
                  <a:cubicBezTo>
                    <a:pt x="5606" y="4906"/>
                    <a:pt x="5431" y="4997"/>
                    <a:pt x="5340" y="4997"/>
                  </a:cubicBezTo>
                  <a:cubicBezTo>
                    <a:pt x="5431" y="4997"/>
                    <a:pt x="5691" y="4997"/>
                    <a:pt x="6041" y="4906"/>
                  </a:cubicBezTo>
                  <a:cubicBezTo>
                    <a:pt x="7092" y="4731"/>
                    <a:pt x="8760" y="4296"/>
                    <a:pt x="8760" y="4296"/>
                  </a:cubicBezTo>
                  <a:lnTo>
                    <a:pt x="8844" y="4296"/>
                  </a:lnTo>
                  <a:lnTo>
                    <a:pt x="8760" y="3679"/>
                  </a:lnTo>
                  <a:lnTo>
                    <a:pt x="5081" y="35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0"/>
            <p:cNvSpPr/>
            <p:nvPr/>
          </p:nvSpPr>
          <p:spPr>
            <a:xfrm>
              <a:off x="6262000" y="3228106"/>
              <a:ext cx="92208" cy="60698"/>
            </a:xfrm>
            <a:custGeom>
              <a:rect b="b" l="l" r="r" t="t"/>
              <a:pathLst>
                <a:path extrusionOk="0" h="1154" w="1753">
                  <a:moveTo>
                    <a:pt x="495" y="0"/>
                  </a:moveTo>
                  <a:cubicBezTo>
                    <a:pt x="363" y="0"/>
                    <a:pt x="1" y="376"/>
                    <a:pt x="1" y="536"/>
                  </a:cubicBezTo>
                  <a:cubicBezTo>
                    <a:pt x="1" y="712"/>
                    <a:pt x="85" y="978"/>
                    <a:pt x="85" y="1062"/>
                  </a:cubicBezTo>
                  <a:cubicBezTo>
                    <a:pt x="176" y="1153"/>
                    <a:pt x="260" y="1153"/>
                    <a:pt x="260" y="1153"/>
                  </a:cubicBezTo>
                  <a:cubicBezTo>
                    <a:pt x="610" y="1062"/>
                    <a:pt x="961" y="1062"/>
                    <a:pt x="1311" y="887"/>
                  </a:cubicBezTo>
                  <a:cubicBezTo>
                    <a:pt x="1402" y="887"/>
                    <a:pt x="1661" y="803"/>
                    <a:pt x="1661" y="627"/>
                  </a:cubicBezTo>
                  <a:cubicBezTo>
                    <a:pt x="1752" y="361"/>
                    <a:pt x="1577" y="186"/>
                    <a:pt x="1402" y="102"/>
                  </a:cubicBezTo>
                  <a:cubicBezTo>
                    <a:pt x="1330" y="77"/>
                    <a:pt x="1252" y="66"/>
                    <a:pt x="1172" y="66"/>
                  </a:cubicBezTo>
                  <a:cubicBezTo>
                    <a:pt x="954" y="66"/>
                    <a:pt x="716" y="149"/>
                    <a:pt x="526" y="277"/>
                  </a:cubicBezTo>
                  <a:cubicBezTo>
                    <a:pt x="610" y="102"/>
                    <a:pt x="610" y="11"/>
                    <a:pt x="526" y="11"/>
                  </a:cubicBezTo>
                  <a:cubicBezTo>
                    <a:pt x="518" y="4"/>
                    <a:pt x="508" y="0"/>
                    <a:pt x="4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0"/>
            <p:cNvSpPr/>
            <p:nvPr/>
          </p:nvSpPr>
          <p:spPr>
            <a:xfrm>
              <a:off x="6262000" y="3224213"/>
              <a:ext cx="92208" cy="64590"/>
            </a:xfrm>
            <a:custGeom>
              <a:rect b="b" l="l" r="r" t="t"/>
              <a:pathLst>
                <a:path extrusionOk="0" h="1228" w="1753">
                  <a:moveTo>
                    <a:pt x="435" y="85"/>
                  </a:moveTo>
                  <a:cubicBezTo>
                    <a:pt x="351" y="85"/>
                    <a:pt x="260" y="176"/>
                    <a:pt x="176" y="260"/>
                  </a:cubicBezTo>
                  <a:cubicBezTo>
                    <a:pt x="85" y="435"/>
                    <a:pt x="1" y="526"/>
                    <a:pt x="1" y="610"/>
                  </a:cubicBezTo>
                  <a:lnTo>
                    <a:pt x="1" y="701"/>
                  </a:lnTo>
                  <a:cubicBezTo>
                    <a:pt x="1" y="526"/>
                    <a:pt x="176" y="435"/>
                    <a:pt x="260" y="260"/>
                  </a:cubicBezTo>
                  <a:lnTo>
                    <a:pt x="351" y="176"/>
                  </a:lnTo>
                  <a:lnTo>
                    <a:pt x="435" y="85"/>
                  </a:lnTo>
                  <a:close/>
                  <a:moveTo>
                    <a:pt x="1" y="702"/>
                  </a:moveTo>
                  <a:cubicBezTo>
                    <a:pt x="1" y="877"/>
                    <a:pt x="1" y="1052"/>
                    <a:pt x="85" y="1136"/>
                  </a:cubicBezTo>
                  <a:cubicBezTo>
                    <a:pt x="85" y="1052"/>
                    <a:pt x="1" y="877"/>
                    <a:pt x="1" y="702"/>
                  </a:cubicBezTo>
                  <a:close/>
                  <a:moveTo>
                    <a:pt x="85" y="1136"/>
                  </a:moveTo>
                  <a:cubicBezTo>
                    <a:pt x="85" y="1227"/>
                    <a:pt x="176" y="1227"/>
                    <a:pt x="176" y="1227"/>
                  </a:cubicBezTo>
                  <a:cubicBezTo>
                    <a:pt x="176" y="1227"/>
                    <a:pt x="176" y="1136"/>
                    <a:pt x="85" y="1136"/>
                  </a:cubicBezTo>
                  <a:close/>
                  <a:moveTo>
                    <a:pt x="435" y="1"/>
                  </a:moveTo>
                  <a:lnTo>
                    <a:pt x="435" y="85"/>
                  </a:lnTo>
                  <a:lnTo>
                    <a:pt x="526" y="85"/>
                  </a:lnTo>
                  <a:lnTo>
                    <a:pt x="526" y="176"/>
                  </a:lnTo>
                  <a:lnTo>
                    <a:pt x="526" y="351"/>
                  </a:lnTo>
                  <a:cubicBezTo>
                    <a:pt x="785" y="260"/>
                    <a:pt x="961" y="176"/>
                    <a:pt x="1136" y="176"/>
                  </a:cubicBezTo>
                  <a:cubicBezTo>
                    <a:pt x="1227" y="176"/>
                    <a:pt x="1311" y="176"/>
                    <a:pt x="1402" y="260"/>
                  </a:cubicBezTo>
                  <a:cubicBezTo>
                    <a:pt x="1577" y="260"/>
                    <a:pt x="1661" y="435"/>
                    <a:pt x="1661" y="610"/>
                  </a:cubicBezTo>
                  <a:cubicBezTo>
                    <a:pt x="1661" y="701"/>
                    <a:pt x="1577" y="786"/>
                    <a:pt x="1486" y="877"/>
                  </a:cubicBezTo>
                  <a:cubicBezTo>
                    <a:pt x="1402" y="877"/>
                    <a:pt x="1311" y="961"/>
                    <a:pt x="1227" y="961"/>
                  </a:cubicBezTo>
                  <a:cubicBezTo>
                    <a:pt x="877" y="1052"/>
                    <a:pt x="610" y="1136"/>
                    <a:pt x="260" y="1136"/>
                  </a:cubicBezTo>
                  <a:cubicBezTo>
                    <a:pt x="260" y="1227"/>
                    <a:pt x="260" y="1227"/>
                    <a:pt x="176" y="1227"/>
                  </a:cubicBezTo>
                  <a:lnTo>
                    <a:pt x="260" y="1227"/>
                  </a:lnTo>
                  <a:cubicBezTo>
                    <a:pt x="610" y="1136"/>
                    <a:pt x="961" y="1136"/>
                    <a:pt x="1311" y="1052"/>
                  </a:cubicBezTo>
                  <a:cubicBezTo>
                    <a:pt x="1402" y="961"/>
                    <a:pt x="1486" y="961"/>
                    <a:pt x="1577" y="877"/>
                  </a:cubicBezTo>
                  <a:cubicBezTo>
                    <a:pt x="1577" y="877"/>
                    <a:pt x="1661" y="786"/>
                    <a:pt x="1661" y="701"/>
                  </a:cubicBezTo>
                  <a:cubicBezTo>
                    <a:pt x="1661" y="610"/>
                    <a:pt x="1752" y="610"/>
                    <a:pt x="1752" y="610"/>
                  </a:cubicBezTo>
                  <a:cubicBezTo>
                    <a:pt x="1752" y="435"/>
                    <a:pt x="1577" y="260"/>
                    <a:pt x="1402" y="176"/>
                  </a:cubicBezTo>
                  <a:cubicBezTo>
                    <a:pt x="1311" y="176"/>
                    <a:pt x="1227" y="85"/>
                    <a:pt x="1136" y="85"/>
                  </a:cubicBezTo>
                  <a:cubicBezTo>
                    <a:pt x="987" y="85"/>
                    <a:pt x="777" y="151"/>
                    <a:pt x="609" y="222"/>
                  </a:cubicBezTo>
                  <a:lnTo>
                    <a:pt x="609" y="222"/>
                  </a:lnTo>
                  <a:cubicBezTo>
                    <a:pt x="610" y="210"/>
                    <a:pt x="610" y="195"/>
                    <a:pt x="610" y="176"/>
                  </a:cubicBezTo>
                  <a:lnTo>
                    <a:pt x="610" y="85"/>
                  </a:lnTo>
                  <a:cubicBezTo>
                    <a:pt x="526" y="85"/>
                    <a:pt x="526" y="1"/>
                    <a:pt x="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0"/>
            <p:cNvSpPr/>
            <p:nvPr/>
          </p:nvSpPr>
          <p:spPr>
            <a:xfrm>
              <a:off x="5561691" y="2996668"/>
              <a:ext cx="387083" cy="424988"/>
            </a:xfrm>
            <a:custGeom>
              <a:rect b="b" l="l" r="r" t="t"/>
              <a:pathLst>
                <a:path extrusionOk="0" h="8080" w="7359">
                  <a:moveTo>
                    <a:pt x="4805" y="1"/>
                  </a:moveTo>
                  <a:cubicBezTo>
                    <a:pt x="3506" y="1"/>
                    <a:pt x="2154" y="1151"/>
                    <a:pt x="1486" y="2925"/>
                  </a:cubicBezTo>
                  <a:cubicBezTo>
                    <a:pt x="701" y="5027"/>
                    <a:pt x="1" y="6429"/>
                    <a:pt x="2362" y="7739"/>
                  </a:cubicBezTo>
                  <a:cubicBezTo>
                    <a:pt x="2759" y="7975"/>
                    <a:pt x="3138" y="8080"/>
                    <a:pt x="3496" y="8080"/>
                  </a:cubicBezTo>
                  <a:cubicBezTo>
                    <a:pt x="4874" y="8080"/>
                    <a:pt x="5943" y="6521"/>
                    <a:pt x="6566" y="4852"/>
                  </a:cubicBezTo>
                  <a:cubicBezTo>
                    <a:pt x="7358" y="2750"/>
                    <a:pt x="6917" y="648"/>
                    <a:pt x="5515" y="122"/>
                  </a:cubicBezTo>
                  <a:cubicBezTo>
                    <a:pt x="5283" y="40"/>
                    <a:pt x="5045" y="1"/>
                    <a:pt x="4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0"/>
            <p:cNvSpPr/>
            <p:nvPr/>
          </p:nvSpPr>
          <p:spPr>
            <a:xfrm>
              <a:off x="5598563" y="2993881"/>
              <a:ext cx="331748" cy="428301"/>
            </a:xfrm>
            <a:custGeom>
              <a:rect b="b" l="l" r="r" t="t"/>
              <a:pathLst>
                <a:path extrusionOk="0" h="8143" w="6307">
                  <a:moveTo>
                    <a:pt x="4114" y="0"/>
                  </a:moveTo>
                  <a:cubicBezTo>
                    <a:pt x="2803" y="0"/>
                    <a:pt x="1402" y="1226"/>
                    <a:pt x="785" y="2978"/>
                  </a:cubicBezTo>
                  <a:cubicBezTo>
                    <a:pt x="1486" y="1226"/>
                    <a:pt x="2887" y="84"/>
                    <a:pt x="4114" y="84"/>
                  </a:cubicBezTo>
                  <a:cubicBezTo>
                    <a:pt x="4289" y="84"/>
                    <a:pt x="4555" y="84"/>
                    <a:pt x="4730" y="175"/>
                  </a:cubicBezTo>
                  <a:cubicBezTo>
                    <a:pt x="5690" y="526"/>
                    <a:pt x="6216" y="1661"/>
                    <a:pt x="6216" y="2978"/>
                  </a:cubicBezTo>
                  <a:cubicBezTo>
                    <a:pt x="6216" y="3588"/>
                    <a:pt x="6132" y="4205"/>
                    <a:pt x="5865" y="4905"/>
                  </a:cubicBezTo>
                  <a:cubicBezTo>
                    <a:pt x="5606" y="5690"/>
                    <a:pt x="5165" y="6482"/>
                    <a:pt x="4639" y="7092"/>
                  </a:cubicBezTo>
                  <a:cubicBezTo>
                    <a:pt x="4114" y="7708"/>
                    <a:pt x="3413" y="8059"/>
                    <a:pt x="2712" y="8059"/>
                  </a:cubicBezTo>
                  <a:cubicBezTo>
                    <a:pt x="2362" y="8059"/>
                    <a:pt x="2011" y="7968"/>
                    <a:pt x="1661" y="7792"/>
                  </a:cubicBezTo>
                  <a:cubicBezTo>
                    <a:pt x="1051" y="7442"/>
                    <a:pt x="610" y="7092"/>
                    <a:pt x="435" y="6741"/>
                  </a:cubicBezTo>
                  <a:cubicBezTo>
                    <a:pt x="175" y="6391"/>
                    <a:pt x="84" y="6041"/>
                    <a:pt x="84" y="5606"/>
                  </a:cubicBezTo>
                  <a:cubicBezTo>
                    <a:pt x="84" y="4905"/>
                    <a:pt x="435" y="4029"/>
                    <a:pt x="785" y="2978"/>
                  </a:cubicBezTo>
                  <a:lnTo>
                    <a:pt x="785" y="2978"/>
                  </a:lnTo>
                  <a:cubicBezTo>
                    <a:pt x="351" y="3938"/>
                    <a:pt x="0" y="4814"/>
                    <a:pt x="0" y="5606"/>
                  </a:cubicBezTo>
                  <a:cubicBezTo>
                    <a:pt x="0" y="6041"/>
                    <a:pt x="84" y="6391"/>
                    <a:pt x="351" y="6741"/>
                  </a:cubicBezTo>
                  <a:cubicBezTo>
                    <a:pt x="610" y="7183"/>
                    <a:pt x="1051" y="7442"/>
                    <a:pt x="1577" y="7792"/>
                  </a:cubicBezTo>
                  <a:cubicBezTo>
                    <a:pt x="2011" y="8059"/>
                    <a:pt x="2362" y="8143"/>
                    <a:pt x="2712" y="8143"/>
                  </a:cubicBezTo>
                  <a:cubicBezTo>
                    <a:pt x="3504" y="8143"/>
                    <a:pt x="4114" y="7792"/>
                    <a:pt x="4639" y="7183"/>
                  </a:cubicBezTo>
                  <a:cubicBezTo>
                    <a:pt x="5165" y="6566"/>
                    <a:pt x="5606" y="5781"/>
                    <a:pt x="5957" y="4905"/>
                  </a:cubicBezTo>
                  <a:cubicBezTo>
                    <a:pt x="6216" y="4205"/>
                    <a:pt x="6307" y="3588"/>
                    <a:pt x="6307" y="2978"/>
                  </a:cubicBezTo>
                  <a:cubicBezTo>
                    <a:pt x="6307" y="1577"/>
                    <a:pt x="5781" y="526"/>
                    <a:pt x="4814" y="84"/>
                  </a:cubicBezTo>
                  <a:cubicBezTo>
                    <a:pt x="4555" y="0"/>
                    <a:pt x="4380" y="0"/>
                    <a:pt x="4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0"/>
            <p:cNvSpPr/>
            <p:nvPr/>
          </p:nvSpPr>
          <p:spPr>
            <a:xfrm>
              <a:off x="5271237" y="2970579"/>
              <a:ext cx="589804" cy="152322"/>
            </a:xfrm>
            <a:custGeom>
              <a:rect b="b" l="l" r="r" t="t"/>
              <a:pathLst>
                <a:path extrusionOk="0" h="2896" w="11213">
                  <a:moveTo>
                    <a:pt x="10471" y="1"/>
                  </a:moveTo>
                  <a:cubicBezTo>
                    <a:pt x="10362" y="1"/>
                    <a:pt x="10256" y="30"/>
                    <a:pt x="10161" y="93"/>
                  </a:cubicBezTo>
                  <a:cubicBezTo>
                    <a:pt x="9102" y="1153"/>
                    <a:pt x="7604" y="1486"/>
                    <a:pt x="6127" y="1486"/>
                  </a:cubicBezTo>
                  <a:cubicBezTo>
                    <a:pt x="3699" y="1486"/>
                    <a:pt x="1326" y="584"/>
                    <a:pt x="1052" y="527"/>
                  </a:cubicBezTo>
                  <a:cubicBezTo>
                    <a:pt x="935" y="499"/>
                    <a:pt x="799" y="470"/>
                    <a:pt x="662" y="470"/>
                  </a:cubicBezTo>
                  <a:cubicBezTo>
                    <a:pt x="390" y="470"/>
                    <a:pt x="117" y="586"/>
                    <a:pt x="1" y="1053"/>
                  </a:cubicBezTo>
                  <a:cubicBezTo>
                    <a:pt x="1" y="1319"/>
                    <a:pt x="1" y="2020"/>
                    <a:pt x="877" y="2279"/>
                  </a:cubicBezTo>
                  <a:cubicBezTo>
                    <a:pt x="1227" y="2370"/>
                    <a:pt x="4822" y="2896"/>
                    <a:pt x="6048" y="2896"/>
                  </a:cubicBezTo>
                  <a:cubicBezTo>
                    <a:pt x="7625" y="2896"/>
                    <a:pt x="9110" y="2454"/>
                    <a:pt x="10862" y="1053"/>
                  </a:cubicBezTo>
                  <a:cubicBezTo>
                    <a:pt x="11128" y="878"/>
                    <a:pt x="11213" y="443"/>
                    <a:pt x="11037" y="268"/>
                  </a:cubicBezTo>
                  <a:cubicBezTo>
                    <a:pt x="10871" y="97"/>
                    <a:pt x="10666" y="1"/>
                    <a:pt x="104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0"/>
            <p:cNvSpPr/>
            <p:nvPr/>
          </p:nvSpPr>
          <p:spPr>
            <a:xfrm>
              <a:off x="5271237" y="2966213"/>
              <a:ext cx="585385" cy="156688"/>
            </a:xfrm>
            <a:custGeom>
              <a:rect b="b" l="l" r="r" t="t"/>
              <a:pathLst>
                <a:path extrusionOk="0" h="2979" w="11129">
                  <a:moveTo>
                    <a:pt x="617" y="526"/>
                  </a:moveTo>
                  <a:cubicBezTo>
                    <a:pt x="526" y="526"/>
                    <a:pt x="351" y="526"/>
                    <a:pt x="267" y="610"/>
                  </a:cubicBezTo>
                  <a:cubicBezTo>
                    <a:pt x="92" y="701"/>
                    <a:pt x="1" y="876"/>
                    <a:pt x="1" y="1136"/>
                  </a:cubicBezTo>
                  <a:lnTo>
                    <a:pt x="1" y="1311"/>
                  </a:lnTo>
                  <a:cubicBezTo>
                    <a:pt x="1" y="1227"/>
                    <a:pt x="1" y="1136"/>
                    <a:pt x="92" y="1136"/>
                  </a:cubicBezTo>
                  <a:cubicBezTo>
                    <a:pt x="92" y="876"/>
                    <a:pt x="176" y="785"/>
                    <a:pt x="267" y="701"/>
                  </a:cubicBezTo>
                  <a:cubicBezTo>
                    <a:pt x="351" y="610"/>
                    <a:pt x="526" y="526"/>
                    <a:pt x="617" y="526"/>
                  </a:cubicBezTo>
                  <a:close/>
                  <a:moveTo>
                    <a:pt x="617" y="526"/>
                  </a:moveTo>
                  <a:cubicBezTo>
                    <a:pt x="792" y="526"/>
                    <a:pt x="877" y="610"/>
                    <a:pt x="1052" y="610"/>
                  </a:cubicBezTo>
                  <a:lnTo>
                    <a:pt x="1577" y="785"/>
                  </a:lnTo>
                  <a:cubicBezTo>
                    <a:pt x="2544" y="1052"/>
                    <a:pt x="4296" y="1577"/>
                    <a:pt x="6223" y="1577"/>
                  </a:cubicBezTo>
                  <a:cubicBezTo>
                    <a:pt x="4997" y="1577"/>
                    <a:pt x="3771" y="1311"/>
                    <a:pt x="2804" y="1052"/>
                  </a:cubicBezTo>
                  <a:cubicBezTo>
                    <a:pt x="2278" y="961"/>
                    <a:pt x="1928" y="785"/>
                    <a:pt x="1577" y="701"/>
                  </a:cubicBezTo>
                  <a:cubicBezTo>
                    <a:pt x="1318" y="610"/>
                    <a:pt x="1052" y="610"/>
                    <a:pt x="1052" y="526"/>
                  </a:cubicBezTo>
                  <a:close/>
                  <a:moveTo>
                    <a:pt x="10512" y="1"/>
                  </a:moveTo>
                  <a:cubicBezTo>
                    <a:pt x="10428" y="1"/>
                    <a:pt x="10253" y="85"/>
                    <a:pt x="10161" y="176"/>
                  </a:cubicBezTo>
                  <a:cubicBezTo>
                    <a:pt x="9110" y="1227"/>
                    <a:pt x="7625" y="1577"/>
                    <a:pt x="6223" y="1577"/>
                  </a:cubicBezTo>
                  <a:cubicBezTo>
                    <a:pt x="7625" y="1577"/>
                    <a:pt x="9110" y="1227"/>
                    <a:pt x="10161" y="260"/>
                  </a:cubicBezTo>
                  <a:cubicBezTo>
                    <a:pt x="10253" y="176"/>
                    <a:pt x="10428" y="85"/>
                    <a:pt x="10512" y="85"/>
                  </a:cubicBezTo>
                  <a:cubicBezTo>
                    <a:pt x="10687" y="85"/>
                    <a:pt x="10862" y="176"/>
                    <a:pt x="10953" y="351"/>
                  </a:cubicBezTo>
                  <a:cubicBezTo>
                    <a:pt x="11037" y="435"/>
                    <a:pt x="11128" y="526"/>
                    <a:pt x="11128" y="701"/>
                  </a:cubicBezTo>
                  <a:cubicBezTo>
                    <a:pt x="11128" y="526"/>
                    <a:pt x="11128" y="435"/>
                    <a:pt x="11037" y="260"/>
                  </a:cubicBezTo>
                  <a:cubicBezTo>
                    <a:pt x="10862" y="176"/>
                    <a:pt x="10687" y="1"/>
                    <a:pt x="10512" y="1"/>
                  </a:cubicBezTo>
                  <a:close/>
                  <a:moveTo>
                    <a:pt x="1" y="1311"/>
                  </a:moveTo>
                  <a:cubicBezTo>
                    <a:pt x="1" y="1486"/>
                    <a:pt x="1" y="1752"/>
                    <a:pt x="176" y="1928"/>
                  </a:cubicBezTo>
                  <a:cubicBezTo>
                    <a:pt x="92" y="1661"/>
                    <a:pt x="1" y="1486"/>
                    <a:pt x="1" y="1311"/>
                  </a:cubicBezTo>
                  <a:close/>
                  <a:moveTo>
                    <a:pt x="11128" y="703"/>
                  </a:moveTo>
                  <a:cubicBezTo>
                    <a:pt x="11128" y="877"/>
                    <a:pt x="11037" y="961"/>
                    <a:pt x="10862" y="1136"/>
                  </a:cubicBezTo>
                  <a:cubicBezTo>
                    <a:pt x="9110" y="2453"/>
                    <a:pt x="7625" y="2888"/>
                    <a:pt x="6048" y="2888"/>
                  </a:cubicBezTo>
                  <a:cubicBezTo>
                    <a:pt x="5431" y="2888"/>
                    <a:pt x="4205" y="2804"/>
                    <a:pt x="3154" y="2628"/>
                  </a:cubicBezTo>
                  <a:cubicBezTo>
                    <a:pt x="2628" y="2628"/>
                    <a:pt x="2103" y="2537"/>
                    <a:pt x="1668" y="2453"/>
                  </a:cubicBezTo>
                  <a:cubicBezTo>
                    <a:pt x="1227" y="2362"/>
                    <a:pt x="968" y="2362"/>
                    <a:pt x="877" y="2278"/>
                  </a:cubicBezTo>
                  <a:cubicBezTo>
                    <a:pt x="526" y="2187"/>
                    <a:pt x="267" y="2103"/>
                    <a:pt x="176" y="1928"/>
                  </a:cubicBezTo>
                  <a:lnTo>
                    <a:pt x="176" y="1928"/>
                  </a:lnTo>
                  <a:cubicBezTo>
                    <a:pt x="267" y="2103"/>
                    <a:pt x="442" y="2278"/>
                    <a:pt x="877" y="2362"/>
                  </a:cubicBezTo>
                  <a:cubicBezTo>
                    <a:pt x="968" y="2362"/>
                    <a:pt x="1227" y="2453"/>
                    <a:pt x="1668" y="2537"/>
                  </a:cubicBezTo>
                  <a:cubicBezTo>
                    <a:pt x="2895" y="2712"/>
                    <a:pt x="5081" y="2979"/>
                    <a:pt x="6048" y="2979"/>
                  </a:cubicBezTo>
                  <a:cubicBezTo>
                    <a:pt x="7625" y="2979"/>
                    <a:pt x="9110" y="2537"/>
                    <a:pt x="10953" y="1136"/>
                  </a:cubicBezTo>
                  <a:cubicBezTo>
                    <a:pt x="11037" y="1052"/>
                    <a:pt x="11128" y="878"/>
                    <a:pt x="11128" y="7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0"/>
            <p:cNvSpPr/>
            <p:nvPr/>
          </p:nvSpPr>
          <p:spPr>
            <a:xfrm>
              <a:off x="5792077" y="2955167"/>
              <a:ext cx="151909" cy="98463"/>
            </a:xfrm>
            <a:custGeom>
              <a:rect b="b" l="l" r="r" t="t"/>
              <a:pathLst>
                <a:path extrusionOk="0" h="1872" w="2888">
                  <a:moveTo>
                    <a:pt x="415" y="1"/>
                  </a:moveTo>
                  <a:cubicBezTo>
                    <a:pt x="228" y="1"/>
                    <a:pt x="63" y="101"/>
                    <a:pt x="0" y="295"/>
                  </a:cubicBezTo>
                  <a:cubicBezTo>
                    <a:pt x="0" y="561"/>
                    <a:pt x="84" y="820"/>
                    <a:pt x="351" y="911"/>
                  </a:cubicBezTo>
                  <a:cubicBezTo>
                    <a:pt x="960" y="1086"/>
                    <a:pt x="1577" y="1346"/>
                    <a:pt x="2102" y="1787"/>
                  </a:cubicBezTo>
                  <a:cubicBezTo>
                    <a:pt x="2186" y="1871"/>
                    <a:pt x="2278" y="1871"/>
                    <a:pt x="2362" y="1871"/>
                  </a:cubicBezTo>
                  <a:cubicBezTo>
                    <a:pt x="2537" y="1871"/>
                    <a:pt x="2628" y="1787"/>
                    <a:pt x="2712" y="1696"/>
                  </a:cubicBezTo>
                  <a:cubicBezTo>
                    <a:pt x="2887" y="1521"/>
                    <a:pt x="2887" y="1171"/>
                    <a:pt x="2712" y="1086"/>
                  </a:cubicBezTo>
                  <a:cubicBezTo>
                    <a:pt x="2102" y="561"/>
                    <a:pt x="1311" y="211"/>
                    <a:pt x="610" y="35"/>
                  </a:cubicBezTo>
                  <a:cubicBezTo>
                    <a:pt x="544" y="12"/>
                    <a:pt x="478" y="1"/>
                    <a:pt x="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0"/>
            <p:cNvSpPr/>
            <p:nvPr/>
          </p:nvSpPr>
          <p:spPr>
            <a:xfrm>
              <a:off x="5792077" y="2952222"/>
              <a:ext cx="151909" cy="101408"/>
            </a:xfrm>
            <a:custGeom>
              <a:rect b="b" l="l" r="r" t="t"/>
              <a:pathLst>
                <a:path extrusionOk="0" h="1928" w="2888">
                  <a:moveTo>
                    <a:pt x="351" y="967"/>
                  </a:moveTo>
                  <a:lnTo>
                    <a:pt x="351" y="967"/>
                  </a:lnTo>
                  <a:cubicBezTo>
                    <a:pt x="960" y="1143"/>
                    <a:pt x="1577" y="1493"/>
                    <a:pt x="2102" y="1843"/>
                  </a:cubicBezTo>
                  <a:cubicBezTo>
                    <a:pt x="1577" y="1402"/>
                    <a:pt x="960" y="1143"/>
                    <a:pt x="351" y="967"/>
                  </a:cubicBezTo>
                  <a:close/>
                  <a:moveTo>
                    <a:pt x="2102" y="1843"/>
                  </a:moveTo>
                  <a:cubicBezTo>
                    <a:pt x="2186" y="1927"/>
                    <a:pt x="2278" y="1927"/>
                    <a:pt x="2362" y="1927"/>
                  </a:cubicBezTo>
                  <a:cubicBezTo>
                    <a:pt x="2278" y="1927"/>
                    <a:pt x="2186" y="1843"/>
                    <a:pt x="2102" y="1843"/>
                  </a:cubicBezTo>
                  <a:close/>
                  <a:moveTo>
                    <a:pt x="526" y="0"/>
                  </a:moveTo>
                  <a:cubicBezTo>
                    <a:pt x="259" y="0"/>
                    <a:pt x="84" y="175"/>
                    <a:pt x="0" y="351"/>
                  </a:cubicBezTo>
                  <a:lnTo>
                    <a:pt x="0" y="526"/>
                  </a:lnTo>
                  <a:cubicBezTo>
                    <a:pt x="0" y="701"/>
                    <a:pt x="175" y="876"/>
                    <a:pt x="351" y="967"/>
                  </a:cubicBezTo>
                  <a:cubicBezTo>
                    <a:pt x="175" y="876"/>
                    <a:pt x="84" y="701"/>
                    <a:pt x="84" y="526"/>
                  </a:cubicBezTo>
                  <a:lnTo>
                    <a:pt x="84" y="351"/>
                  </a:lnTo>
                  <a:cubicBezTo>
                    <a:pt x="84" y="175"/>
                    <a:pt x="259" y="91"/>
                    <a:pt x="526" y="91"/>
                  </a:cubicBezTo>
                  <a:lnTo>
                    <a:pt x="610" y="91"/>
                  </a:lnTo>
                  <a:cubicBezTo>
                    <a:pt x="1311" y="267"/>
                    <a:pt x="2011" y="617"/>
                    <a:pt x="2628" y="1142"/>
                  </a:cubicBezTo>
                  <a:cubicBezTo>
                    <a:pt x="2803" y="1227"/>
                    <a:pt x="2803" y="1318"/>
                    <a:pt x="2803" y="1493"/>
                  </a:cubicBezTo>
                  <a:cubicBezTo>
                    <a:pt x="2803" y="1577"/>
                    <a:pt x="2803" y="1668"/>
                    <a:pt x="2712" y="1752"/>
                  </a:cubicBezTo>
                  <a:cubicBezTo>
                    <a:pt x="2628" y="1843"/>
                    <a:pt x="2537" y="1927"/>
                    <a:pt x="2362" y="1927"/>
                  </a:cubicBezTo>
                  <a:cubicBezTo>
                    <a:pt x="2537" y="1927"/>
                    <a:pt x="2628" y="1927"/>
                    <a:pt x="2803" y="1752"/>
                  </a:cubicBezTo>
                  <a:cubicBezTo>
                    <a:pt x="2803" y="1668"/>
                    <a:pt x="2887" y="1577"/>
                    <a:pt x="2887" y="1493"/>
                  </a:cubicBezTo>
                  <a:cubicBezTo>
                    <a:pt x="2887" y="1318"/>
                    <a:pt x="2803" y="1142"/>
                    <a:pt x="2712" y="1051"/>
                  </a:cubicBezTo>
                  <a:cubicBezTo>
                    <a:pt x="2102" y="617"/>
                    <a:pt x="1402" y="267"/>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50"/>
          <p:cNvGrpSpPr/>
          <p:nvPr/>
        </p:nvGrpSpPr>
        <p:grpSpPr>
          <a:xfrm>
            <a:off x="6806187" y="2293474"/>
            <a:ext cx="861430" cy="1608708"/>
            <a:chOff x="6806187" y="2446699"/>
            <a:chExt cx="861430" cy="1608708"/>
          </a:xfrm>
        </p:grpSpPr>
        <p:sp>
          <p:nvSpPr>
            <p:cNvPr id="2015" name="Google Shape;2015;p50"/>
            <p:cNvSpPr/>
            <p:nvPr/>
          </p:nvSpPr>
          <p:spPr>
            <a:xfrm>
              <a:off x="6806187" y="2649996"/>
              <a:ext cx="861430" cy="1175081"/>
            </a:xfrm>
            <a:custGeom>
              <a:rect b="b" l="l" r="r" t="t"/>
              <a:pathLst>
                <a:path extrusionOk="0" h="22341" w="16377">
                  <a:moveTo>
                    <a:pt x="8234" y="0"/>
                  </a:moveTo>
                  <a:cubicBezTo>
                    <a:pt x="7884" y="0"/>
                    <a:pt x="7533" y="176"/>
                    <a:pt x="7358" y="526"/>
                  </a:cubicBezTo>
                  <a:lnTo>
                    <a:pt x="3413" y="6482"/>
                  </a:lnTo>
                  <a:cubicBezTo>
                    <a:pt x="3063" y="7183"/>
                    <a:pt x="3588" y="7884"/>
                    <a:pt x="4380" y="7975"/>
                  </a:cubicBezTo>
                  <a:cubicBezTo>
                    <a:pt x="4555" y="7975"/>
                    <a:pt x="4730" y="8059"/>
                    <a:pt x="4990" y="8059"/>
                  </a:cubicBezTo>
                  <a:lnTo>
                    <a:pt x="1927" y="12705"/>
                  </a:lnTo>
                  <a:cubicBezTo>
                    <a:pt x="1402" y="13581"/>
                    <a:pt x="2103" y="14457"/>
                    <a:pt x="3154" y="14541"/>
                  </a:cubicBezTo>
                  <a:cubicBezTo>
                    <a:pt x="3413" y="14632"/>
                    <a:pt x="3679" y="14632"/>
                    <a:pt x="3938" y="14716"/>
                  </a:cubicBezTo>
                  <a:lnTo>
                    <a:pt x="701" y="19621"/>
                  </a:lnTo>
                  <a:cubicBezTo>
                    <a:pt x="0" y="20763"/>
                    <a:pt x="876" y="21723"/>
                    <a:pt x="2103" y="21899"/>
                  </a:cubicBezTo>
                  <a:cubicBezTo>
                    <a:pt x="3588" y="22165"/>
                    <a:pt x="5866" y="22340"/>
                    <a:pt x="8234" y="22340"/>
                  </a:cubicBezTo>
                  <a:cubicBezTo>
                    <a:pt x="10596" y="22340"/>
                    <a:pt x="12789" y="22165"/>
                    <a:pt x="14274" y="21899"/>
                  </a:cubicBezTo>
                  <a:cubicBezTo>
                    <a:pt x="15501" y="21723"/>
                    <a:pt x="16377" y="20763"/>
                    <a:pt x="15676" y="19621"/>
                  </a:cubicBezTo>
                  <a:lnTo>
                    <a:pt x="12438" y="14716"/>
                  </a:lnTo>
                  <a:cubicBezTo>
                    <a:pt x="12789" y="14632"/>
                    <a:pt x="13139" y="14632"/>
                    <a:pt x="13398" y="14541"/>
                  </a:cubicBezTo>
                  <a:cubicBezTo>
                    <a:pt x="14450" y="14457"/>
                    <a:pt x="15066" y="13581"/>
                    <a:pt x="14541" y="12705"/>
                  </a:cubicBezTo>
                  <a:lnTo>
                    <a:pt x="11563" y="8059"/>
                  </a:lnTo>
                  <a:cubicBezTo>
                    <a:pt x="11738" y="8059"/>
                    <a:pt x="11997" y="7975"/>
                    <a:pt x="12172" y="7975"/>
                  </a:cubicBezTo>
                  <a:cubicBezTo>
                    <a:pt x="12964" y="7884"/>
                    <a:pt x="13490" y="7183"/>
                    <a:pt x="13048" y="6482"/>
                  </a:cubicBezTo>
                  <a:lnTo>
                    <a:pt x="9194" y="526"/>
                  </a:lnTo>
                  <a:cubicBezTo>
                    <a:pt x="8935" y="176"/>
                    <a:pt x="8584" y="0"/>
                    <a:pt x="82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0"/>
            <p:cNvSpPr/>
            <p:nvPr/>
          </p:nvSpPr>
          <p:spPr>
            <a:xfrm>
              <a:off x="6829015" y="2649996"/>
              <a:ext cx="815773" cy="1179499"/>
            </a:xfrm>
            <a:custGeom>
              <a:rect b="b" l="l" r="r" t="t"/>
              <a:pathLst>
                <a:path extrusionOk="0" h="22425" w="15509">
                  <a:moveTo>
                    <a:pt x="3154" y="7625"/>
                  </a:moveTo>
                  <a:lnTo>
                    <a:pt x="3154" y="7625"/>
                  </a:lnTo>
                  <a:cubicBezTo>
                    <a:pt x="3329" y="7800"/>
                    <a:pt x="3596" y="7975"/>
                    <a:pt x="3946" y="7975"/>
                  </a:cubicBezTo>
                  <a:cubicBezTo>
                    <a:pt x="3596" y="7884"/>
                    <a:pt x="3420" y="7800"/>
                    <a:pt x="3154" y="7625"/>
                  </a:cubicBezTo>
                  <a:close/>
                  <a:moveTo>
                    <a:pt x="7800" y="0"/>
                  </a:moveTo>
                  <a:cubicBezTo>
                    <a:pt x="7450" y="0"/>
                    <a:pt x="7099" y="176"/>
                    <a:pt x="6924" y="526"/>
                  </a:cubicBezTo>
                  <a:lnTo>
                    <a:pt x="2979" y="6482"/>
                  </a:lnTo>
                  <a:cubicBezTo>
                    <a:pt x="2895" y="6658"/>
                    <a:pt x="2895" y="6833"/>
                    <a:pt x="2895" y="7008"/>
                  </a:cubicBezTo>
                  <a:cubicBezTo>
                    <a:pt x="2895" y="6833"/>
                    <a:pt x="2979" y="6658"/>
                    <a:pt x="3070" y="6573"/>
                  </a:cubicBezTo>
                  <a:lnTo>
                    <a:pt x="6924" y="617"/>
                  </a:lnTo>
                  <a:cubicBezTo>
                    <a:pt x="7099" y="267"/>
                    <a:pt x="7450" y="92"/>
                    <a:pt x="7800" y="92"/>
                  </a:cubicBezTo>
                  <a:cubicBezTo>
                    <a:pt x="8150" y="92"/>
                    <a:pt x="8501" y="267"/>
                    <a:pt x="8676" y="617"/>
                  </a:cubicBezTo>
                  <a:lnTo>
                    <a:pt x="12614" y="6573"/>
                  </a:lnTo>
                  <a:cubicBezTo>
                    <a:pt x="12705" y="6658"/>
                    <a:pt x="12705" y="6833"/>
                    <a:pt x="12705" y="7008"/>
                  </a:cubicBezTo>
                  <a:cubicBezTo>
                    <a:pt x="12705" y="7274"/>
                    <a:pt x="12614" y="7449"/>
                    <a:pt x="12439" y="7625"/>
                  </a:cubicBezTo>
                  <a:cubicBezTo>
                    <a:pt x="12264" y="7800"/>
                    <a:pt x="12004" y="7884"/>
                    <a:pt x="11738" y="7975"/>
                  </a:cubicBezTo>
                  <a:cubicBezTo>
                    <a:pt x="12004" y="7975"/>
                    <a:pt x="12264" y="7800"/>
                    <a:pt x="12530" y="7625"/>
                  </a:cubicBezTo>
                  <a:cubicBezTo>
                    <a:pt x="12705" y="7449"/>
                    <a:pt x="12789" y="7274"/>
                    <a:pt x="12789" y="7008"/>
                  </a:cubicBezTo>
                  <a:cubicBezTo>
                    <a:pt x="12789" y="6833"/>
                    <a:pt x="12789" y="6658"/>
                    <a:pt x="12614" y="6482"/>
                  </a:cubicBezTo>
                  <a:lnTo>
                    <a:pt x="8760" y="526"/>
                  </a:lnTo>
                  <a:cubicBezTo>
                    <a:pt x="8585" y="176"/>
                    <a:pt x="8150" y="0"/>
                    <a:pt x="7800" y="0"/>
                  </a:cubicBezTo>
                  <a:close/>
                  <a:moveTo>
                    <a:pt x="3946" y="7975"/>
                  </a:moveTo>
                  <a:cubicBezTo>
                    <a:pt x="4121" y="8059"/>
                    <a:pt x="4296" y="8059"/>
                    <a:pt x="4556" y="8059"/>
                  </a:cubicBezTo>
                  <a:cubicBezTo>
                    <a:pt x="4296" y="7975"/>
                    <a:pt x="4121" y="7975"/>
                    <a:pt x="3946" y="7975"/>
                  </a:cubicBezTo>
                  <a:close/>
                  <a:moveTo>
                    <a:pt x="11738" y="7975"/>
                  </a:moveTo>
                  <a:cubicBezTo>
                    <a:pt x="11563" y="7975"/>
                    <a:pt x="11304" y="7975"/>
                    <a:pt x="11129" y="8059"/>
                  </a:cubicBezTo>
                  <a:cubicBezTo>
                    <a:pt x="11304" y="8059"/>
                    <a:pt x="11563" y="8059"/>
                    <a:pt x="11738" y="7975"/>
                  </a:cubicBezTo>
                  <a:close/>
                  <a:moveTo>
                    <a:pt x="4556" y="8059"/>
                  </a:moveTo>
                  <a:lnTo>
                    <a:pt x="1493" y="12705"/>
                  </a:lnTo>
                  <a:cubicBezTo>
                    <a:pt x="1318" y="12880"/>
                    <a:pt x="1318" y="13139"/>
                    <a:pt x="1318" y="13315"/>
                  </a:cubicBezTo>
                  <a:cubicBezTo>
                    <a:pt x="1318" y="13139"/>
                    <a:pt x="1402" y="12880"/>
                    <a:pt x="1577" y="12705"/>
                  </a:cubicBezTo>
                  <a:lnTo>
                    <a:pt x="4556" y="8059"/>
                  </a:lnTo>
                  <a:close/>
                  <a:moveTo>
                    <a:pt x="11037" y="8059"/>
                  </a:moveTo>
                  <a:lnTo>
                    <a:pt x="14107" y="12705"/>
                  </a:lnTo>
                  <a:cubicBezTo>
                    <a:pt x="14191" y="12880"/>
                    <a:pt x="14282" y="13139"/>
                    <a:pt x="14282" y="13315"/>
                  </a:cubicBezTo>
                  <a:cubicBezTo>
                    <a:pt x="14282" y="13665"/>
                    <a:pt x="14191" y="13931"/>
                    <a:pt x="13932" y="14106"/>
                  </a:cubicBezTo>
                  <a:cubicBezTo>
                    <a:pt x="13665" y="14366"/>
                    <a:pt x="13315" y="14457"/>
                    <a:pt x="12964" y="14541"/>
                  </a:cubicBezTo>
                  <a:cubicBezTo>
                    <a:pt x="12705" y="14541"/>
                    <a:pt x="12355" y="14632"/>
                    <a:pt x="12004" y="14632"/>
                  </a:cubicBezTo>
                  <a:lnTo>
                    <a:pt x="12058" y="14715"/>
                  </a:lnTo>
                  <a:lnTo>
                    <a:pt x="12058" y="14715"/>
                  </a:lnTo>
                  <a:cubicBezTo>
                    <a:pt x="12390" y="14708"/>
                    <a:pt x="12718" y="14632"/>
                    <a:pt x="12964" y="14632"/>
                  </a:cubicBezTo>
                  <a:cubicBezTo>
                    <a:pt x="13315" y="14541"/>
                    <a:pt x="13665" y="14366"/>
                    <a:pt x="13932" y="14191"/>
                  </a:cubicBezTo>
                  <a:cubicBezTo>
                    <a:pt x="14191" y="13931"/>
                    <a:pt x="14366" y="13665"/>
                    <a:pt x="14366" y="13315"/>
                  </a:cubicBezTo>
                  <a:cubicBezTo>
                    <a:pt x="14366" y="13139"/>
                    <a:pt x="14282" y="12880"/>
                    <a:pt x="14191" y="12705"/>
                  </a:cubicBezTo>
                  <a:lnTo>
                    <a:pt x="11129" y="8059"/>
                  </a:lnTo>
                  <a:close/>
                  <a:moveTo>
                    <a:pt x="12058" y="14715"/>
                  </a:moveTo>
                  <a:lnTo>
                    <a:pt x="12058" y="14715"/>
                  </a:lnTo>
                  <a:cubicBezTo>
                    <a:pt x="12040" y="14716"/>
                    <a:pt x="12022" y="14716"/>
                    <a:pt x="12004" y="14716"/>
                  </a:cubicBezTo>
                  <a:lnTo>
                    <a:pt x="12058" y="14716"/>
                  </a:lnTo>
                  <a:lnTo>
                    <a:pt x="12058" y="14715"/>
                  </a:lnTo>
                  <a:close/>
                  <a:moveTo>
                    <a:pt x="12058" y="14716"/>
                  </a:moveTo>
                  <a:lnTo>
                    <a:pt x="15242" y="19712"/>
                  </a:lnTo>
                  <a:cubicBezTo>
                    <a:pt x="15417" y="19971"/>
                    <a:pt x="15508" y="20147"/>
                    <a:pt x="15508" y="20413"/>
                  </a:cubicBezTo>
                  <a:lnTo>
                    <a:pt x="15508" y="20413"/>
                  </a:lnTo>
                  <a:cubicBezTo>
                    <a:pt x="15508" y="20146"/>
                    <a:pt x="15417" y="19887"/>
                    <a:pt x="15333" y="19621"/>
                  </a:cubicBezTo>
                  <a:lnTo>
                    <a:pt x="12089" y="14716"/>
                  </a:lnTo>
                  <a:close/>
                  <a:moveTo>
                    <a:pt x="1318" y="13321"/>
                  </a:moveTo>
                  <a:lnTo>
                    <a:pt x="1318" y="13321"/>
                  </a:lnTo>
                  <a:cubicBezTo>
                    <a:pt x="1320" y="13668"/>
                    <a:pt x="1494" y="13933"/>
                    <a:pt x="1669" y="14191"/>
                  </a:cubicBezTo>
                  <a:cubicBezTo>
                    <a:pt x="1928" y="14366"/>
                    <a:pt x="2278" y="14541"/>
                    <a:pt x="2720" y="14632"/>
                  </a:cubicBezTo>
                  <a:cubicBezTo>
                    <a:pt x="2963" y="14632"/>
                    <a:pt x="3213" y="14632"/>
                    <a:pt x="3458" y="14702"/>
                  </a:cubicBezTo>
                  <a:lnTo>
                    <a:pt x="3458" y="14702"/>
                  </a:lnTo>
                  <a:lnTo>
                    <a:pt x="176" y="19621"/>
                  </a:lnTo>
                  <a:cubicBezTo>
                    <a:pt x="92" y="19888"/>
                    <a:pt x="1" y="20147"/>
                    <a:pt x="1" y="20413"/>
                  </a:cubicBezTo>
                  <a:cubicBezTo>
                    <a:pt x="1" y="20763"/>
                    <a:pt x="176" y="21114"/>
                    <a:pt x="442" y="21373"/>
                  </a:cubicBezTo>
                  <a:cubicBezTo>
                    <a:pt x="793" y="21723"/>
                    <a:pt x="1143" y="21899"/>
                    <a:pt x="1669" y="21899"/>
                  </a:cubicBezTo>
                  <a:cubicBezTo>
                    <a:pt x="1227" y="21815"/>
                    <a:pt x="793" y="21639"/>
                    <a:pt x="526" y="21373"/>
                  </a:cubicBezTo>
                  <a:cubicBezTo>
                    <a:pt x="176" y="21114"/>
                    <a:pt x="92" y="20763"/>
                    <a:pt x="92" y="20413"/>
                  </a:cubicBezTo>
                  <a:cubicBezTo>
                    <a:pt x="92" y="20147"/>
                    <a:pt x="92" y="19972"/>
                    <a:pt x="267" y="19712"/>
                  </a:cubicBezTo>
                  <a:lnTo>
                    <a:pt x="3460" y="14702"/>
                  </a:lnTo>
                  <a:lnTo>
                    <a:pt x="3460" y="14702"/>
                  </a:lnTo>
                  <a:cubicBezTo>
                    <a:pt x="3475" y="14707"/>
                    <a:pt x="3490" y="14711"/>
                    <a:pt x="3504" y="14716"/>
                  </a:cubicBezTo>
                  <a:lnTo>
                    <a:pt x="3504" y="14632"/>
                  </a:lnTo>
                  <a:cubicBezTo>
                    <a:pt x="3245" y="14632"/>
                    <a:pt x="2979" y="14541"/>
                    <a:pt x="2720" y="14541"/>
                  </a:cubicBezTo>
                  <a:cubicBezTo>
                    <a:pt x="2278" y="14457"/>
                    <a:pt x="2019" y="14366"/>
                    <a:pt x="1753" y="14106"/>
                  </a:cubicBezTo>
                  <a:cubicBezTo>
                    <a:pt x="1495" y="13932"/>
                    <a:pt x="1320" y="13668"/>
                    <a:pt x="1318" y="13321"/>
                  </a:cubicBezTo>
                  <a:close/>
                  <a:moveTo>
                    <a:pt x="15508" y="20420"/>
                  </a:moveTo>
                  <a:cubicBezTo>
                    <a:pt x="15506" y="20768"/>
                    <a:pt x="15331" y="21116"/>
                    <a:pt x="14983" y="21373"/>
                  </a:cubicBezTo>
                  <a:cubicBezTo>
                    <a:pt x="14716" y="21639"/>
                    <a:pt x="14282" y="21815"/>
                    <a:pt x="13840" y="21899"/>
                  </a:cubicBezTo>
                  <a:cubicBezTo>
                    <a:pt x="14366" y="21899"/>
                    <a:pt x="14716" y="21723"/>
                    <a:pt x="15067" y="21373"/>
                  </a:cubicBezTo>
                  <a:cubicBezTo>
                    <a:pt x="15331" y="21116"/>
                    <a:pt x="15506" y="20768"/>
                    <a:pt x="15508" y="20420"/>
                  </a:cubicBezTo>
                  <a:close/>
                  <a:moveTo>
                    <a:pt x="1669" y="21899"/>
                  </a:moveTo>
                  <a:lnTo>
                    <a:pt x="1669" y="21899"/>
                  </a:lnTo>
                  <a:cubicBezTo>
                    <a:pt x="3154" y="22165"/>
                    <a:pt x="5347" y="22424"/>
                    <a:pt x="7800" y="22424"/>
                  </a:cubicBezTo>
                  <a:cubicBezTo>
                    <a:pt x="10162" y="22424"/>
                    <a:pt x="12355" y="22165"/>
                    <a:pt x="13840" y="21899"/>
                  </a:cubicBezTo>
                  <a:lnTo>
                    <a:pt x="13840" y="21899"/>
                  </a:lnTo>
                  <a:cubicBezTo>
                    <a:pt x="12355" y="22074"/>
                    <a:pt x="10162" y="22340"/>
                    <a:pt x="7800" y="22340"/>
                  </a:cubicBezTo>
                  <a:cubicBezTo>
                    <a:pt x="5432" y="22340"/>
                    <a:pt x="3154" y="22074"/>
                    <a:pt x="1669" y="218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0"/>
            <p:cNvSpPr/>
            <p:nvPr/>
          </p:nvSpPr>
          <p:spPr>
            <a:xfrm>
              <a:off x="7064187" y="2825099"/>
              <a:ext cx="341006" cy="1225522"/>
            </a:xfrm>
            <a:custGeom>
              <a:rect b="b" l="l" r="r" t="t"/>
              <a:pathLst>
                <a:path extrusionOk="0" h="23300" w="6483">
                  <a:moveTo>
                    <a:pt x="3238" y="0"/>
                  </a:moveTo>
                  <a:cubicBezTo>
                    <a:pt x="3154" y="91"/>
                    <a:pt x="3063" y="175"/>
                    <a:pt x="3063" y="266"/>
                  </a:cubicBezTo>
                  <a:lnTo>
                    <a:pt x="3063" y="4555"/>
                  </a:lnTo>
                  <a:lnTo>
                    <a:pt x="85" y="8500"/>
                  </a:lnTo>
                  <a:cubicBezTo>
                    <a:pt x="0" y="8675"/>
                    <a:pt x="0" y="8759"/>
                    <a:pt x="85" y="8850"/>
                  </a:cubicBezTo>
                  <a:cubicBezTo>
                    <a:pt x="135" y="8875"/>
                    <a:pt x="179" y="8885"/>
                    <a:pt x="218" y="8885"/>
                  </a:cubicBezTo>
                  <a:cubicBezTo>
                    <a:pt x="312" y="8885"/>
                    <a:pt x="375" y="8824"/>
                    <a:pt x="435" y="8759"/>
                  </a:cubicBezTo>
                  <a:lnTo>
                    <a:pt x="3063" y="5256"/>
                  </a:lnTo>
                  <a:lnTo>
                    <a:pt x="3063" y="12438"/>
                  </a:lnTo>
                  <a:lnTo>
                    <a:pt x="176" y="16734"/>
                  </a:lnTo>
                  <a:cubicBezTo>
                    <a:pt x="85" y="16818"/>
                    <a:pt x="85" y="16993"/>
                    <a:pt x="260" y="16993"/>
                  </a:cubicBezTo>
                  <a:cubicBezTo>
                    <a:pt x="305" y="17039"/>
                    <a:pt x="349" y="17061"/>
                    <a:pt x="393" y="17061"/>
                  </a:cubicBezTo>
                  <a:cubicBezTo>
                    <a:pt x="437" y="17061"/>
                    <a:pt x="480" y="17039"/>
                    <a:pt x="526" y="16993"/>
                  </a:cubicBezTo>
                  <a:lnTo>
                    <a:pt x="3063" y="13230"/>
                  </a:lnTo>
                  <a:lnTo>
                    <a:pt x="3063" y="23125"/>
                  </a:lnTo>
                  <a:cubicBezTo>
                    <a:pt x="3063" y="23216"/>
                    <a:pt x="3154" y="23300"/>
                    <a:pt x="3329" y="23300"/>
                  </a:cubicBezTo>
                  <a:cubicBezTo>
                    <a:pt x="3413" y="23300"/>
                    <a:pt x="3504" y="23216"/>
                    <a:pt x="3504" y="23125"/>
                  </a:cubicBezTo>
                  <a:lnTo>
                    <a:pt x="3504" y="13230"/>
                  </a:lnTo>
                  <a:lnTo>
                    <a:pt x="6041" y="16993"/>
                  </a:lnTo>
                  <a:cubicBezTo>
                    <a:pt x="6041" y="16993"/>
                    <a:pt x="6132" y="17084"/>
                    <a:pt x="6216" y="17084"/>
                  </a:cubicBezTo>
                  <a:cubicBezTo>
                    <a:pt x="6307" y="17084"/>
                    <a:pt x="6307" y="17084"/>
                    <a:pt x="6307" y="16993"/>
                  </a:cubicBezTo>
                  <a:cubicBezTo>
                    <a:pt x="6482" y="16993"/>
                    <a:pt x="6482" y="16818"/>
                    <a:pt x="6391" y="16734"/>
                  </a:cubicBezTo>
                  <a:lnTo>
                    <a:pt x="3504" y="12438"/>
                  </a:lnTo>
                  <a:lnTo>
                    <a:pt x="3504" y="5256"/>
                  </a:lnTo>
                  <a:lnTo>
                    <a:pt x="6041" y="8759"/>
                  </a:lnTo>
                  <a:cubicBezTo>
                    <a:pt x="6132" y="8850"/>
                    <a:pt x="6132" y="8850"/>
                    <a:pt x="6216" y="8850"/>
                  </a:cubicBezTo>
                  <a:lnTo>
                    <a:pt x="6307" y="8850"/>
                  </a:lnTo>
                  <a:cubicBezTo>
                    <a:pt x="6482" y="8759"/>
                    <a:pt x="6482" y="8675"/>
                    <a:pt x="6391" y="8500"/>
                  </a:cubicBezTo>
                  <a:lnTo>
                    <a:pt x="3504" y="4555"/>
                  </a:lnTo>
                  <a:lnTo>
                    <a:pt x="3504" y="967"/>
                  </a:lnTo>
                  <a:lnTo>
                    <a:pt x="4990" y="3329"/>
                  </a:lnTo>
                  <a:cubicBezTo>
                    <a:pt x="5081" y="3420"/>
                    <a:pt x="5165" y="3420"/>
                    <a:pt x="5256" y="3420"/>
                  </a:cubicBezTo>
                  <a:cubicBezTo>
                    <a:pt x="5431" y="3329"/>
                    <a:pt x="5431" y="3153"/>
                    <a:pt x="5340" y="3069"/>
                  </a:cubicBezTo>
                  <a:lnTo>
                    <a:pt x="3504" y="91"/>
                  </a:lnTo>
                  <a:cubicBezTo>
                    <a:pt x="3413" y="0"/>
                    <a:pt x="3329" y="0"/>
                    <a:pt x="3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0"/>
            <p:cNvSpPr/>
            <p:nvPr/>
          </p:nvSpPr>
          <p:spPr>
            <a:xfrm>
              <a:off x="7064187" y="2825099"/>
              <a:ext cx="341006" cy="1230308"/>
            </a:xfrm>
            <a:custGeom>
              <a:rect b="b" l="l" r="r" t="t"/>
              <a:pathLst>
                <a:path extrusionOk="0" h="23391" w="6483">
                  <a:moveTo>
                    <a:pt x="3504" y="876"/>
                  </a:moveTo>
                  <a:lnTo>
                    <a:pt x="3504" y="1051"/>
                  </a:lnTo>
                  <a:lnTo>
                    <a:pt x="4990" y="3329"/>
                  </a:lnTo>
                  <a:lnTo>
                    <a:pt x="4990" y="3329"/>
                  </a:lnTo>
                  <a:lnTo>
                    <a:pt x="3504" y="876"/>
                  </a:lnTo>
                  <a:close/>
                  <a:moveTo>
                    <a:pt x="4990" y="3329"/>
                  </a:moveTo>
                  <a:cubicBezTo>
                    <a:pt x="4990" y="3420"/>
                    <a:pt x="5081" y="3420"/>
                    <a:pt x="5165" y="3420"/>
                  </a:cubicBezTo>
                  <a:cubicBezTo>
                    <a:pt x="5081" y="3420"/>
                    <a:pt x="5081" y="3329"/>
                    <a:pt x="4990" y="3329"/>
                  </a:cubicBezTo>
                  <a:close/>
                  <a:moveTo>
                    <a:pt x="3238" y="0"/>
                  </a:moveTo>
                  <a:cubicBezTo>
                    <a:pt x="3154" y="0"/>
                    <a:pt x="3063" y="91"/>
                    <a:pt x="3063" y="266"/>
                  </a:cubicBezTo>
                  <a:cubicBezTo>
                    <a:pt x="3063" y="175"/>
                    <a:pt x="3154" y="91"/>
                    <a:pt x="3238" y="91"/>
                  </a:cubicBezTo>
                  <a:lnTo>
                    <a:pt x="3329" y="91"/>
                  </a:lnTo>
                  <a:cubicBezTo>
                    <a:pt x="3329" y="91"/>
                    <a:pt x="3413" y="91"/>
                    <a:pt x="3413" y="175"/>
                  </a:cubicBezTo>
                  <a:lnTo>
                    <a:pt x="5340" y="3153"/>
                  </a:lnTo>
                  <a:lnTo>
                    <a:pt x="5340" y="3244"/>
                  </a:lnTo>
                  <a:cubicBezTo>
                    <a:pt x="5340" y="3244"/>
                    <a:pt x="5340" y="3329"/>
                    <a:pt x="5256" y="3329"/>
                  </a:cubicBezTo>
                  <a:cubicBezTo>
                    <a:pt x="5256" y="3420"/>
                    <a:pt x="5165" y="3420"/>
                    <a:pt x="5165" y="3420"/>
                  </a:cubicBezTo>
                  <a:lnTo>
                    <a:pt x="5340" y="3420"/>
                  </a:lnTo>
                  <a:cubicBezTo>
                    <a:pt x="5340" y="3329"/>
                    <a:pt x="5431" y="3329"/>
                    <a:pt x="5431" y="3244"/>
                  </a:cubicBezTo>
                  <a:cubicBezTo>
                    <a:pt x="5431" y="3153"/>
                    <a:pt x="5431" y="3153"/>
                    <a:pt x="5340" y="3069"/>
                  </a:cubicBezTo>
                  <a:lnTo>
                    <a:pt x="3504" y="91"/>
                  </a:lnTo>
                  <a:cubicBezTo>
                    <a:pt x="3413" y="0"/>
                    <a:pt x="3329" y="0"/>
                    <a:pt x="3329" y="0"/>
                  </a:cubicBezTo>
                  <a:close/>
                  <a:moveTo>
                    <a:pt x="3063" y="4471"/>
                  </a:moveTo>
                  <a:lnTo>
                    <a:pt x="85" y="8500"/>
                  </a:lnTo>
                  <a:cubicBezTo>
                    <a:pt x="0" y="8584"/>
                    <a:pt x="0" y="8584"/>
                    <a:pt x="0" y="8675"/>
                  </a:cubicBezTo>
                  <a:cubicBezTo>
                    <a:pt x="0" y="8759"/>
                    <a:pt x="85" y="8850"/>
                    <a:pt x="85" y="8850"/>
                  </a:cubicBezTo>
                  <a:cubicBezTo>
                    <a:pt x="176" y="8934"/>
                    <a:pt x="176" y="8934"/>
                    <a:pt x="260" y="8934"/>
                  </a:cubicBezTo>
                  <a:cubicBezTo>
                    <a:pt x="351" y="8934"/>
                    <a:pt x="435" y="8850"/>
                    <a:pt x="435" y="8850"/>
                  </a:cubicBezTo>
                  <a:lnTo>
                    <a:pt x="3063" y="5347"/>
                  </a:lnTo>
                  <a:lnTo>
                    <a:pt x="3063" y="5171"/>
                  </a:lnTo>
                  <a:lnTo>
                    <a:pt x="435" y="8759"/>
                  </a:lnTo>
                  <a:cubicBezTo>
                    <a:pt x="351" y="8850"/>
                    <a:pt x="351" y="8850"/>
                    <a:pt x="260" y="8850"/>
                  </a:cubicBezTo>
                  <a:lnTo>
                    <a:pt x="176" y="8850"/>
                  </a:lnTo>
                  <a:cubicBezTo>
                    <a:pt x="85" y="8759"/>
                    <a:pt x="85" y="8759"/>
                    <a:pt x="85" y="8675"/>
                  </a:cubicBezTo>
                  <a:lnTo>
                    <a:pt x="85" y="8584"/>
                  </a:lnTo>
                  <a:lnTo>
                    <a:pt x="3063" y="4555"/>
                  </a:lnTo>
                  <a:lnTo>
                    <a:pt x="3063" y="4471"/>
                  </a:lnTo>
                  <a:close/>
                  <a:moveTo>
                    <a:pt x="3504" y="4471"/>
                  </a:moveTo>
                  <a:lnTo>
                    <a:pt x="3504" y="4555"/>
                  </a:lnTo>
                  <a:lnTo>
                    <a:pt x="6391" y="8584"/>
                  </a:lnTo>
                  <a:lnTo>
                    <a:pt x="6391" y="8675"/>
                  </a:lnTo>
                  <a:cubicBezTo>
                    <a:pt x="6391" y="8759"/>
                    <a:pt x="6391" y="8759"/>
                    <a:pt x="6307" y="8850"/>
                  </a:cubicBezTo>
                  <a:lnTo>
                    <a:pt x="6216" y="8850"/>
                  </a:lnTo>
                  <a:cubicBezTo>
                    <a:pt x="6132" y="8850"/>
                    <a:pt x="6132" y="8850"/>
                    <a:pt x="6041" y="8759"/>
                  </a:cubicBezTo>
                  <a:lnTo>
                    <a:pt x="3504" y="5171"/>
                  </a:lnTo>
                  <a:lnTo>
                    <a:pt x="3504" y="5347"/>
                  </a:lnTo>
                  <a:lnTo>
                    <a:pt x="6041" y="8850"/>
                  </a:lnTo>
                  <a:cubicBezTo>
                    <a:pt x="6041" y="8850"/>
                    <a:pt x="6132" y="8934"/>
                    <a:pt x="6216" y="8934"/>
                  </a:cubicBezTo>
                  <a:cubicBezTo>
                    <a:pt x="6307" y="8934"/>
                    <a:pt x="6307" y="8934"/>
                    <a:pt x="6391" y="8850"/>
                  </a:cubicBezTo>
                  <a:cubicBezTo>
                    <a:pt x="6391" y="8850"/>
                    <a:pt x="6482" y="8759"/>
                    <a:pt x="6482" y="8675"/>
                  </a:cubicBezTo>
                  <a:cubicBezTo>
                    <a:pt x="6482" y="8584"/>
                    <a:pt x="6482" y="8584"/>
                    <a:pt x="6391" y="8500"/>
                  </a:cubicBezTo>
                  <a:lnTo>
                    <a:pt x="3504" y="4471"/>
                  </a:lnTo>
                  <a:close/>
                  <a:moveTo>
                    <a:pt x="3063" y="13139"/>
                  </a:moveTo>
                  <a:lnTo>
                    <a:pt x="526" y="16993"/>
                  </a:lnTo>
                  <a:lnTo>
                    <a:pt x="3063" y="13314"/>
                  </a:lnTo>
                  <a:lnTo>
                    <a:pt x="3063" y="13139"/>
                  </a:lnTo>
                  <a:close/>
                  <a:moveTo>
                    <a:pt x="3504" y="13139"/>
                  </a:moveTo>
                  <a:lnTo>
                    <a:pt x="3504" y="13314"/>
                  </a:lnTo>
                  <a:lnTo>
                    <a:pt x="6041" y="16993"/>
                  </a:lnTo>
                  <a:lnTo>
                    <a:pt x="3504" y="13139"/>
                  </a:lnTo>
                  <a:close/>
                  <a:moveTo>
                    <a:pt x="176" y="16734"/>
                  </a:moveTo>
                  <a:cubicBezTo>
                    <a:pt x="85" y="16734"/>
                    <a:pt x="85" y="16818"/>
                    <a:pt x="85" y="16818"/>
                  </a:cubicBezTo>
                  <a:cubicBezTo>
                    <a:pt x="85" y="16909"/>
                    <a:pt x="176" y="16993"/>
                    <a:pt x="176" y="17084"/>
                  </a:cubicBezTo>
                  <a:lnTo>
                    <a:pt x="351" y="17084"/>
                  </a:lnTo>
                  <a:cubicBezTo>
                    <a:pt x="435" y="17084"/>
                    <a:pt x="526" y="17084"/>
                    <a:pt x="526" y="16993"/>
                  </a:cubicBezTo>
                  <a:lnTo>
                    <a:pt x="260" y="16993"/>
                  </a:lnTo>
                  <a:cubicBezTo>
                    <a:pt x="176" y="16993"/>
                    <a:pt x="176" y="16909"/>
                    <a:pt x="176" y="16818"/>
                  </a:cubicBezTo>
                  <a:lnTo>
                    <a:pt x="176" y="16734"/>
                  </a:lnTo>
                  <a:close/>
                  <a:moveTo>
                    <a:pt x="6391" y="16734"/>
                  </a:moveTo>
                  <a:lnTo>
                    <a:pt x="6391" y="16818"/>
                  </a:lnTo>
                  <a:cubicBezTo>
                    <a:pt x="6391" y="16909"/>
                    <a:pt x="6391" y="16993"/>
                    <a:pt x="6307" y="16993"/>
                  </a:cubicBezTo>
                  <a:lnTo>
                    <a:pt x="6041" y="16993"/>
                  </a:lnTo>
                  <a:cubicBezTo>
                    <a:pt x="6041" y="17084"/>
                    <a:pt x="6132" y="17084"/>
                    <a:pt x="6216" y="17084"/>
                  </a:cubicBezTo>
                  <a:lnTo>
                    <a:pt x="6391" y="17084"/>
                  </a:lnTo>
                  <a:cubicBezTo>
                    <a:pt x="6391" y="16993"/>
                    <a:pt x="6482" y="16909"/>
                    <a:pt x="6482" y="16818"/>
                  </a:cubicBezTo>
                  <a:cubicBezTo>
                    <a:pt x="6482" y="16818"/>
                    <a:pt x="6482" y="16734"/>
                    <a:pt x="6391" y="16734"/>
                  </a:cubicBezTo>
                  <a:close/>
                  <a:moveTo>
                    <a:pt x="3063" y="23125"/>
                  </a:moveTo>
                  <a:lnTo>
                    <a:pt x="3063" y="23125"/>
                  </a:lnTo>
                  <a:cubicBezTo>
                    <a:pt x="3063" y="23300"/>
                    <a:pt x="3154" y="23391"/>
                    <a:pt x="3329" y="23391"/>
                  </a:cubicBezTo>
                  <a:cubicBezTo>
                    <a:pt x="3413" y="23391"/>
                    <a:pt x="3504" y="23300"/>
                    <a:pt x="3504" y="23125"/>
                  </a:cubicBezTo>
                  <a:lnTo>
                    <a:pt x="3504" y="23125"/>
                  </a:lnTo>
                  <a:cubicBezTo>
                    <a:pt x="3504" y="23216"/>
                    <a:pt x="3413" y="23300"/>
                    <a:pt x="3329" y="23300"/>
                  </a:cubicBezTo>
                  <a:cubicBezTo>
                    <a:pt x="3154" y="23300"/>
                    <a:pt x="3063" y="23216"/>
                    <a:pt x="3063" y="231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0"/>
            <p:cNvSpPr/>
            <p:nvPr/>
          </p:nvSpPr>
          <p:spPr>
            <a:xfrm>
              <a:off x="6990495" y="2834304"/>
              <a:ext cx="129028" cy="124603"/>
            </a:xfrm>
            <a:custGeom>
              <a:rect b="b" l="l" r="r" t="t"/>
              <a:pathLst>
                <a:path extrusionOk="0" h="2369" w="2453">
                  <a:moveTo>
                    <a:pt x="1226" y="0"/>
                  </a:moveTo>
                  <a:cubicBezTo>
                    <a:pt x="526" y="0"/>
                    <a:pt x="0" y="526"/>
                    <a:pt x="0" y="1142"/>
                  </a:cubicBezTo>
                  <a:cubicBezTo>
                    <a:pt x="0" y="1843"/>
                    <a:pt x="526" y="2369"/>
                    <a:pt x="1226" y="2369"/>
                  </a:cubicBezTo>
                  <a:cubicBezTo>
                    <a:pt x="1927" y="2369"/>
                    <a:pt x="2453" y="1843"/>
                    <a:pt x="2453" y="1142"/>
                  </a:cubicBezTo>
                  <a:cubicBezTo>
                    <a:pt x="2453" y="526"/>
                    <a:pt x="1927" y="0"/>
                    <a:pt x="1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0"/>
            <p:cNvSpPr/>
            <p:nvPr/>
          </p:nvSpPr>
          <p:spPr>
            <a:xfrm>
              <a:off x="6990495" y="2829886"/>
              <a:ext cx="129028" cy="129022"/>
            </a:xfrm>
            <a:custGeom>
              <a:rect b="b" l="l" r="r" t="t"/>
              <a:pathLst>
                <a:path extrusionOk="0" h="2453" w="2453">
                  <a:moveTo>
                    <a:pt x="350" y="2102"/>
                  </a:moveTo>
                  <a:cubicBezTo>
                    <a:pt x="569" y="2321"/>
                    <a:pt x="876" y="2453"/>
                    <a:pt x="1226" y="2453"/>
                  </a:cubicBezTo>
                  <a:cubicBezTo>
                    <a:pt x="876" y="2453"/>
                    <a:pt x="610" y="2278"/>
                    <a:pt x="350" y="2102"/>
                  </a:cubicBezTo>
                  <a:close/>
                  <a:moveTo>
                    <a:pt x="1226" y="0"/>
                  </a:moveTo>
                  <a:cubicBezTo>
                    <a:pt x="526" y="0"/>
                    <a:pt x="0" y="610"/>
                    <a:pt x="0" y="1226"/>
                  </a:cubicBezTo>
                  <a:cubicBezTo>
                    <a:pt x="0" y="1577"/>
                    <a:pt x="131" y="1883"/>
                    <a:pt x="350" y="2102"/>
                  </a:cubicBezTo>
                  <a:lnTo>
                    <a:pt x="350" y="2102"/>
                  </a:lnTo>
                  <a:cubicBezTo>
                    <a:pt x="175" y="1836"/>
                    <a:pt x="84" y="1577"/>
                    <a:pt x="84" y="1226"/>
                  </a:cubicBezTo>
                  <a:cubicBezTo>
                    <a:pt x="84" y="960"/>
                    <a:pt x="175" y="610"/>
                    <a:pt x="350" y="435"/>
                  </a:cubicBezTo>
                  <a:cubicBezTo>
                    <a:pt x="610" y="259"/>
                    <a:pt x="876" y="84"/>
                    <a:pt x="1226" y="84"/>
                  </a:cubicBezTo>
                  <a:cubicBezTo>
                    <a:pt x="1577" y="84"/>
                    <a:pt x="1836" y="259"/>
                    <a:pt x="2011" y="435"/>
                  </a:cubicBezTo>
                  <a:cubicBezTo>
                    <a:pt x="2277" y="610"/>
                    <a:pt x="2362" y="960"/>
                    <a:pt x="2362" y="1226"/>
                  </a:cubicBezTo>
                  <a:cubicBezTo>
                    <a:pt x="2362" y="1577"/>
                    <a:pt x="2277" y="1836"/>
                    <a:pt x="2011" y="2102"/>
                  </a:cubicBezTo>
                  <a:cubicBezTo>
                    <a:pt x="1836" y="2278"/>
                    <a:pt x="1577" y="2453"/>
                    <a:pt x="1226" y="2453"/>
                  </a:cubicBezTo>
                  <a:cubicBezTo>
                    <a:pt x="1927" y="2453"/>
                    <a:pt x="2453" y="1927"/>
                    <a:pt x="2453" y="1226"/>
                  </a:cubicBezTo>
                  <a:cubicBezTo>
                    <a:pt x="2453" y="610"/>
                    <a:pt x="1927" y="0"/>
                    <a:pt x="1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0"/>
            <p:cNvSpPr/>
            <p:nvPr/>
          </p:nvSpPr>
          <p:spPr>
            <a:xfrm>
              <a:off x="7289786" y="3345885"/>
              <a:ext cx="124609" cy="124235"/>
            </a:xfrm>
            <a:custGeom>
              <a:rect b="b" l="l" r="r" t="t"/>
              <a:pathLst>
                <a:path extrusionOk="0" h="2362" w="2369">
                  <a:moveTo>
                    <a:pt x="1142" y="0"/>
                  </a:moveTo>
                  <a:cubicBezTo>
                    <a:pt x="526" y="0"/>
                    <a:pt x="0" y="526"/>
                    <a:pt x="0" y="1227"/>
                  </a:cubicBezTo>
                  <a:cubicBezTo>
                    <a:pt x="0" y="1836"/>
                    <a:pt x="526" y="2362"/>
                    <a:pt x="1142" y="2362"/>
                  </a:cubicBezTo>
                  <a:cubicBezTo>
                    <a:pt x="1843" y="2362"/>
                    <a:pt x="2369" y="1836"/>
                    <a:pt x="2369" y="1227"/>
                  </a:cubicBezTo>
                  <a:cubicBezTo>
                    <a:pt x="2369" y="526"/>
                    <a:pt x="1843"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0"/>
            <p:cNvSpPr/>
            <p:nvPr/>
          </p:nvSpPr>
          <p:spPr>
            <a:xfrm>
              <a:off x="7285315" y="3345885"/>
              <a:ext cx="129080" cy="129074"/>
            </a:xfrm>
            <a:custGeom>
              <a:rect b="b" l="l" r="r" t="t"/>
              <a:pathLst>
                <a:path extrusionOk="0" h="2454" w="2454">
                  <a:moveTo>
                    <a:pt x="1227" y="0"/>
                  </a:moveTo>
                  <a:cubicBezTo>
                    <a:pt x="1578" y="0"/>
                    <a:pt x="1837" y="176"/>
                    <a:pt x="2103" y="351"/>
                  </a:cubicBezTo>
                  <a:lnTo>
                    <a:pt x="2103" y="351"/>
                  </a:lnTo>
                  <a:cubicBezTo>
                    <a:pt x="1884" y="132"/>
                    <a:pt x="1578" y="0"/>
                    <a:pt x="1227" y="0"/>
                  </a:cubicBezTo>
                  <a:close/>
                  <a:moveTo>
                    <a:pt x="2103" y="351"/>
                  </a:moveTo>
                  <a:lnTo>
                    <a:pt x="2103" y="351"/>
                  </a:lnTo>
                  <a:cubicBezTo>
                    <a:pt x="2278" y="610"/>
                    <a:pt x="2454" y="876"/>
                    <a:pt x="2454" y="1227"/>
                  </a:cubicBezTo>
                  <a:cubicBezTo>
                    <a:pt x="2454" y="876"/>
                    <a:pt x="2322" y="570"/>
                    <a:pt x="2103" y="351"/>
                  </a:cubicBezTo>
                  <a:close/>
                  <a:moveTo>
                    <a:pt x="1227" y="0"/>
                  </a:moveTo>
                  <a:cubicBezTo>
                    <a:pt x="611" y="0"/>
                    <a:pt x="1" y="526"/>
                    <a:pt x="1" y="1227"/>
                  </a:cubicBezTo>
                  <a:cubicBezTo>
                    <a:pt x="1" y="1836"/>
                    <a:pt x="611" y="2453"/>
                    <a:pt x="1227" y="2453"/>
                  </a:cubicBezTo>
                  <a:cubicBezTo>
                    <a:pt x="1928" y="2453"/>
                    <a:pt x="2453" y="1837"/>
                    <a:pt x="2454" y="1227"/>
                  </a:cubicBezTo>
                  <a:lnTo>
                    <a:pt x="2454" y="1227"/>
                  </a:lnTo>
                  <a:cubicBezTo>
                    <a:pt x="2453" y="1486"/>
                    <a:pt x="2278" y="1836"/>
                    <a:pt x="2103" y="2012"/>
                  </a:cubicBezTo>
                  <a:cubicBezTo>
                    <a:pt x="1837" y="2187"/>
                    <a:pt x="1578" y="2362"/>
                    <a:pt x="1227" y="2362"/>
                  </a:cubicBezTo>
                  <a:cubicBezTo>
                    <a:pt x="961" y="2362"/>
                    <a:pt x="611" y="2187"/>
                    <a:pt x="435" y="2012"/>
                  </a:cubicBezTo>
                  <a:cubicBezTo>
                    <a:pt x="176" y="1836"/>
                    <a:pt x="85" y="1486"/>
                    <a:pt x="85" y="1227"/>
                  </a:cubicBezTo>
                  <a:cubicBezTo>
                    <a:pt x="85" y="876"/>
                    <a:pt x="176" y="610"/>
                    <a:pt x="435" y="351"/>
                  </a:cubicBezTo>
                  <a:cubicBezTo>
                    <a:pt x="611" y="176"/>
                    <a:pt x="961" y="0"/>
                    <a:pt x="1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0"/>
            <p:cNvSpPr/>
            <p:nvPr/>
          </p:nvSpPr>
          <p:spPr>
            <a:xfrm>
              <a:off x="6856682" y="3543817"/>
              <a:ext cx="129028" cy="124603"/>
            </a:xfrm>
            <a:custGeom>
              <a:rect b="b" l="l" r="r" t="t"/>
              <a:pathLst>
                <a:path extrusionOk="0" h="2369" w="2453">
                  <a:moveTo>
                    <a:pt x="1227" y="0"/>
                  </a:moveTo>
                  <a:cubicBezTo>
                    <a:pt x="617" y="0"/>
                    <a:pt x="0" y="526"/>
                    <a:pt x="0" y="1227"/>
                  </a:cubicBezTo>
                  <a:cubicBezTo>
                    <a:pt x="0" y="1843"/>
                    <a:pt x="617" y="2369"/>
                    <a:pt x="1227" y="2369"/>
                  </a:cubicBezTo>
                  <a:cubicBezTo>
                    <a:pt x="1927" y="2369"/>
                    <a:pt x="2453" y="1843"/>
                    <a:pt x="2453" y="1227"/>
                  </a:cubicBezTo>
                  <a:cubicBezTo>
                    <a:pt x="2453" y="526"/>
                    <a:pt x="1927" y="0"/>
                    <a:pt x="1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0"/>
            <p:cNvSpPr/>
            <p:nvPr/>
          </p:nvSpPr>
          <p:spPr>
            <a:xfrm>
              <a:off x="6856682" y="3543817"/>
              <a:ext cx="129028" cy="129074"/>
            </a:xfrm>
            <a:custGeom>
              <a:rect b="b" l="l" r="r" t="t"/>
              <a:pathLst>
                <a:path extrusionOk="0" h="2454" w="2453">
                  <a:moveTo>
                    <a:pt x="1227" y="0"/>
                  </a:moveTo>
                  <a:cubicBezTo>
                    <a:pt x="1577" y="0"/>
                    <a:pt x="1843" y="176"/>
                    <a:pt x="2103" y="351"/>
                  </a:cubicBezTo>
                  <a:lnTo>
                    <a:pt x="2103" y="351"/>
                  </a:lnTo>
                  <a:cubicBezTo>
                    <a:pt x="1884" y="132"/>
                    <a:pt x="1577" y="0"/>
                    <a:pt x="1227" y="0"/>
                  </a:cubicBezTo>
                  <a:close/>
                  <a:moveTo>
                    <a:pt x="1227" y="0"/>
                  </a:moveTo>
                  <a:cubicBezTo>
                    <a:pt x="526" y="0"/>
                    <a:pt x="0" y="526"/>
                    <a:pt x="0" y="1227"/>
                  </a:cubicBezTo>
                  <a:cubicBezTo>
                    <a:pt x="0" y="1843"/>
                    <a:pt x="526" y="2453"/>
                    <a:pt x="1227" y="2453"/>
                  </a:cubicBezTo>
                  <a:cubicBezTo>
                    <a:pt x="1927" y="2453"/>
                    <a:pt x="2453" y="1843"/>
                    <a:pt x="2453" y="1227"/>
                  </a:cubicBezTo>
                  <a:cubicBezTo>
                    <a:pt x="2453" y="876"/>
                    <a:pt x="2322" y="570"/>
                    <a:pt x="2103" y="351"/>
                  </a:cubicBezTo>
                  <a:lnTo>
                    <a:pt x="2103" y="351"/>
                  </a:lnTo>
                  <a:cubicBezTo>
                    <a:pt x="2278" y="617"/>
                    <a:pt x="2369" y="876"/>
                    <a:pt x="2369" y="1227"/>
                  </a:cubicBezTo>
                  <a:cubicBezTo>
                    <a:pt x="2369" y="1493"/>
                    <a:pt x="2278" y="1843"/>
                    <a:pt x="2103" y="2019"/>
                  </a:cubicBezTo>
                  <a:cubicBezTo>
                    <a:pt x="1843" y="2194"/>
                    <a:pt x="1577" y="2369"/>
                    <a:pt x="1227" y="2369"/>
                  </a:cubicBezTo>
                  <a:cubicBezTo>
                    <a:pt x="876" y="2369"/>
                    <a:pt x="617" y="2194"/>
                    <a:pt x="442" y="2019"/>
                  </a:cubicBezTo>
                  <a:cubicBezTo>
                    <a:pt x="175" y="1843"/>
                    <a:pt x="91" y="1493"/>
                    <a:pt x="91" y="1227"/>
                  </a:cubicBezTo>
                  <a:cubicBezTo>
                    <a:pt x="91" y="876"/>
                    <a:pt x="175" y="617"/>
                    <a:pt x="442" y="351"/>
                  </a:cubicBezTo>
                  <a:cubicBezTo>
                    <a:pt x="617" y="176"/>
                    <a:pt x="876" y="0"/>
                    <a:pt x="12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0"/>
            <p:cNvSpPr/>
            <p:nvPr/>
          </p:nvSpPr>
          <p:spPr>
            <a:xfrm>
              <a:off x="7018110" y="3207654"/>
              <a:ext cx="129080" cy="129074"/>
            </a:xfrm>
            <a:custGeom>
              <a:rect b="b" l="l" r="r" t="t"/>
              <a:pathLst>
                <a:path extrusionOk="0" h="2454" w="2454">
                  <a:moveTo>
                    <a:pt x="1227" y="1"/>
                  </a:moveTo>
                  <a:cubicBezTo>
                    <a:pt x="526" y="1"/>
                    <a:pt x="1" y="526"/>
                    <a:pt x="1" y="1227"/>
                  </a:cubicBezTo>
                  <a:cubicBezTo>
                    <a:pt x="1" y="1928"/>
                    <a:pt x="526" y="2453"/>
                    <a:pt x="1227" y="2453"/>
                  </a:cubicBezTo>
                  <a:cubicBezTo>
                    <a:pt x="1928" y="2453"/>
                    <a:pt x="2453" y="1928"/>
                    <a:pt x="2453" y="1227"/>
                  </a:cubicBezTo>
                  <a:cubicBezTo>
                    <a:pt x="2453" y="526"/>
                    <a:pt x="1928" y="1"/>
                    <a:pt x="12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0"/>
            <p:cNvSpPr/>
            <p:nvPr/>
          </p:nvSpPr>
          <p:spPr>
            <a:xfrm>
              <a:off x="7018110" y="3207654"/>
              <a:ext cx="129080" cy="129074"/>
            </a:xfrm>
            <a:custGeom>
              <a:rect b="b" l="l" r="r" t="t"/>
              <a:pathLst>
                <a:path extrusionOk="0" h="2454" w="2454">
                  <a:moveTo>
                    <a:pt x="1227" y="85"/>
                  </a:moveTo>
                  <a:cubicBezTo>
                    <a:pt x="1577" y="85"/>
                    <a:pt x="1837" y="176"/>
                    <a:pt x="2012" y="435"/>
                  </a:cubicBezTo>
                  <a:cubicBezTo>
                    <a:pt x="2278" y="610"/>
                    <a:pt x="2362" y="877"/>
                    <a:pt x="2362" y="1227"/>
                  </a:cubicBezTo>
                  <a:cubicBezTo>
                    <a:pt x="2362" y="1577"/>
                    <a:pt x="2278" y="1837"/>
                    <a:pt x="2012" y="2012"/>
                  </a:cubicBezTo>
                  <a:cubicBezTo>
                    <a:pt x="1837" y="2278"/>
                    <a:pt x="1577" y="2362"/>
                    <a:pt x="1227" y="2362"/>
                  </a:cubicBezTo>
                  <a:cubicBezTo>
                    <a:pt x="876" y="2362"/>
                    <a:pt x="610" y="2278"/>
                    <a:pt x="435" y="2012"/>
                  </a:cubicBezTo>
                  <a:cubicBezTo>
                    <a:pt x="176" y="1837"/>
                    <a:pt x="85" y="1577"/>
                    <a:pt x="85" y="1227"/>
                  </a:cubicBezTo>
                  <a:cubicBezTo>
                    <a:pt x="85" y="877"/>
                    <a:pt x="176" y="610"/>
                    <a:pt x="435" y="435"/>
                  </a:cubicBezTo>
                  <a:cubicBezTo>
                    <a:pt x="610" y="176"/>
                    <a:pt x="876" y="85"/>
                    <a:pt x="1227" y="85"/>
                  </a:cubicBezTo>
                  <a:close/>
                  <a:moveTo>
                    <a:pt x="1227" y="1"/>
                  </a:moveTo>
                  <a:cubicBezTo>
                    <a:pt x="526" y="1"/>
                    <a:pt x="1" y="526"/>
                    <a:pt x="1" y="1227"/>
                  </a:cubicBezTo>
                  <a:cubicBezTo>
                    <a:pt x="1" y="1928"/>
                    <a:pt x="526" y="2453"/>
                    <a:pt x="1227" y="2453"/>
                  </a:cubicBezTo>
                  <a:cubicBezTo>
                    <a:pt x="1928" y="2453"/>
                    <a:pt x="2453" y="1928"/>
                    <a:pt x="2453" y="1227"/>
                  </a:cubicBezTo>
                  <a:cubicBezTo>
                    <a:pt x="2453" y="526"/>
                    <a:pt x="1928" y="1"/>
                    <a:pt x="1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0"/>
            <p:cNvSpPr/>
            <p:nvPr/>
          </p:nvSpPr>
          <p:spPr>
            <a:xfrm>
              <a:off x="7289786" y="2926458"/>
              <a:ext cx="124609" cy="129022"/>
            </a:xfrm>
            <a:custGeom>
              <a:rect b="b" l="l" r="r" t="t"/>
              <a:pathLst>
                <a:path extrusionOk="0" h="2453" w="2369">
                  <a:moveTo>
                    <a:pt x="1142" y="0"/>
                  </a:moveTo>
                  <a:cubicBezTo>
                    <a:pt x="526" y="0"/>
                    <a:pt x="0" y="526"/>
                    <a:pt x="0" y="1226"/>
                  </a:cubicBezTo>
                  <a:cubicBezTo>
                    <a:pt x="0" y="1927"/>
                    <a:pt x="526" y="2453"/>
                    <a:pt x="1142" y="2453"/>
                  </a:cubicBezTo>
                  <a:cubicBezTo>
                    <a:pt x="1843" y="2453"/>
                    <a:pt x="2369" y="1927"/>
                    <a:pt x="2369" y="1226"/>
                  </a:cubicBezTo>
                  <a:cubicBezTo>
                    <a:pt x="2369" y="526"/>
                    <a:pt x="1843" y="0"/>
                    <a:pt x="11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0"/>
            <p:cNvSpPr/>
            <p:nvPr/>
          </p:nvSpPr>
          <p:spPr>
            <a:xfrm>
              <a:off x="7285315" y="2926458"/>
              <a:ext cx="129080" cy="129022"/>
            </a:xfrm>
            <a:custGeom>
              <a:rect b="b" l="l" r="r" t="t"/>
              <a:pathLst>
                <a:path extrusionOk="0" h="2453" w="2454">
                  <a:moveTo>
                    <a:pt x="1227" y="0"/>
                  </a:moveTo>
                  <a:cubicBezTo>
                    <a:pt x="611" y="0"/>
                    <a:pt x="1" y="526"/>
                    <a:pt x="1" y="1226"/>
                  </a:cubicBezTo>
                  <a:cubicBezTo>
                    <a:pt x="1" y="1927"/>
                    <a:pt x="611" y="2453"/>
                    <a:pt x="1227" y="2453"/>
                  </a:cubicBezTo>
                  <a:cubicBezTo>
                    <a:pt x="1928" y="2453"/>
                    <a:pt x="2453" y="1927"/>
                    <a:pt x="2454" y="1227"/>
                  </a:cubicBezTo>
                  <a:lnTo>
                    <a:pt x="2454" y="1227"/>
                  </a:lnTo>
                  <a:cubicBezTo>
                    <a:pt x="2453" y="1577"/>
                    <a:pt x="2278" y="1843"/>
                    <a:pt x="2103" y="2018"/>
                  </a:cubicBezTo>
                  <a:cubicBezTo>
                    <a:pt x="1837" y="2277"/>
                    <a:pt x="1578" y="2369"/>
                    <a:pt x="1227" y="2369"/>
                  </a:cubicBezTo>
                  <a:cubicBezTo>
                    <a:pt x="961" y="2369"/>
                    <a:pt x="611" y="2277"/>
                    <a:pt x="435" y="2018"/>
                  </a:cubicBezTo>
                  <a:cubicBezTo>
                    <a:pt x="176" y="1843"/>
                    <a:pt x="85" y="1577"/>
                    <a:pt x="85" y="1226"/>
                  </a:cubicBezTo>
                  <a:cubicBezTo>
                    <a:pt x="85" y="876"/>
                    <a:pt x="176" y="617"/>
                    <a:pt x="435" y="442"/>
                  </a:cubicBezTo>
                  <a:cubicBezTo>
                    <a:pt x="611" y="175"/>
                    <a:pt x="961" y="91"/>
                    <a:pt x="1227" y="91"/>
                  </a:cubicBezTo>
                  <a:cubicBezTo>
                    <a:pt x="1578" y="91"/>
                    <a:pt x="1837" y="175"/>
                    <a:pt x="2103" y="442"/>
                  </a:cubicBezTo>
                  <a:cubicBezTo>
                    <a:pt x="2278" y="617"/>
                    <a:pt x="2454" y="876"/>
                    <a:pt x="2454" y="1226"/>
                  </a:cubicBezTo>
                  <a:cubicBezTo>
                    <a:pt x="2454" y="526"/>
                    <a:pt x="1928" y="0"/>
                    <a:pt x="1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0"/>
            <p:cNvSpPr/>
            <p:nvPr/>
          </p:nvSpPr>
          <p:spPr>
            <a:xfrm>
              <a:off x="7460419" y="3617508"/>
              <a:ext cx="124241" cy="124656"/>
            </a:xfrm>
            <a:custGeom>
              <a:rect b="b" l="l" r="r" t="t"/>
              <a:pathLst>
                <a:path extrusionOk="0" h="2370" w="2362">
                  <a:moveTo>
                    <a:pt x="1227" y="1"/>
                  </a:moveTo>
                  <a:cubicBezTo>
                    <a:pt x="526" y="1"/>
                    <a:pt x="0" y="527"/>
                    <a:pt x="0" y="1143"/>
                  </a:cubicBezTo>
                  <a:cubicBezTo>
                    <a:pt x="0" y="1844"/>
                    <a:pt x="526" y="2369"/>
                    <a:pt x="1227" y="2369"/>
                  </a:cubicBezTo>
                  <a:cubicBezTo>
                    <a:pt x="1836" y="2369"/>
                    <a:pt x="2362" y="1844"/>
                    <a:pt x="2362" y="1143"/>
                  </a:cubicBezTo>
                  <a:cubicBezTo>
                    <a:pt x="2362" y="527"/>
                    <a:pt x="1836" y="1"/>
                    <a:pt x="12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0"/>
            <p:cNvSpPr/>
            <p:nvPr/>
          </p:nvSpPr>
          <p:spPr>
            <a:xfrm>
              <a:off x="7460419" y="3613090"/>
              <a:ext cx="129080" cy="129074"/>
            </a:xfrm>
            <a:custGeom>
              <a:rect b="b" l="l" r="r" t="t"/>
              <a:pathLst>
                <a:path extrusionOk="0" h="2454" w="2454">
                  <a:moveTo>
                    <a:pt x="0" y="1228"/>
                  </a:moveTo>
                  <a:cubicBezTo>
                    <a:pt x="1" y="1578"/>
                    <a:pt x="132" y="1884"/>
                    <a:pt x="351" y="2103"/>
                  </a:cubicBezTo>
                  <a:lnTo>
                    <a:pt x="351" y="2103"/>
                  </a:lnTo>
                  <a:cubicBezTo>
                    <a:pt x="176" y="1837"/>
                    <a:pt x="1" y="1578"/>
                    <a:pt x="0" y="1228"/>
                  </a:cubicBezTo>
                  <a:close/>
                  <a:moveTo>
                    <a:pt x="351" y="2103"/>
                  </a:moveTo>
                  <a:cubicBezTo>
                    <a:pt x="570" y="2322"/>
                    <a:pt x="876" y="2453"/>
                    <a:pt x="1227" y="2453"/>
                  </a:cubicBezTo>
                  <a:cubicBezTo>
                    <a:pt x="876" y="2453"/>
                    <a:pt x="610" y="2278"/>
                    <a:pt x="351" y="2103"/>
                  </a:cubicBezTo>
                  <a:close/>
                  <a:moveTo>
                    <a:pt x="1227" y="1"/>
                  </a:moveTo>
                  <a:cubicBezTo>
                    <a:pt x="526" y="1"/>
                    <a:pt x="0" y="611"/>
                    <a:pt x="0" y="1227"/>
                  </a:cubicBezTo>
                  <a:cubicBezTo>
                    <a:pt x="0" y="961"/>
                    <a:pt x="176" y="611"/>
                    <a:pt x="351" y="435"/>
                  </a:cubicBezTo>
                  <a:cubicBezTo>
                    <a:pt x="610" y="260"/>
                    <a:pt x="876" y="85"/>
                    <a:pt x="1227" y="85"/>
                  </a:cubicBezTo>
                  <a:cubicBezTo>
                    <a:pt x="1486" y="85"/>
                    <a:pt x="1836" y="260"/>
                    <a:pt x="2012" y="435"/>
                  </a:cubicBezTo>
                  <a:cubicBezTo>
                    <a:pt x="2187" y="611"/>
                    <a:pt x="2362" y="961"/>
                    <a:pt x="2362" y="1227"/>
                  </a:cubicBezTo>
                  <a:cubicBezTo>
                    <a:pt x="2362" y="1578"/>
                    <a:pt x="2187" y="1837"/>
                    <a:pt x="2012" y="2103"/>
                  </a:cubicBezTo>
                  <a:cubicBezTo>
                    <a:pt x="1836" y="2278"/>
                    <a:pt x="1486" y="2453"/>
                    <a:pt x="1227" y="2453"/>
                  </a:cubicBezTo>
                  <a:cubicBezTo>
                    <a:pt x="1836" y="2453"/>
                    <a:pt x="2453" y="1928"/>
                    <a:pt x="2453" y="1227"/>
                  </a:cubicBezTo>
                  <a:cubicBezTo>
                    <a:pt x="2453" y="611"/>
                    <a:pt x="1836" y="1"/>
                    <a:pt x="1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0"/>
            <p:cNvSpPr/>
            <p:nvPr/>
          </p:nvSpPr>
          <p:spPr>
            <a:xfrm>
              <a:off x="7068605" y="2446699"/>
              <a:ext cx="331801" cy="304329"/>
            </a:xfrm>
            <a:custGeom>
              <a:rect b="b" l="l" r="r" t="t"/>
              <a:pathLst>
                <a:path extrusionOk="0" h="5786" w="6308">
                  <a:moveTo>
                    <a:pt x="3143" y="1"/>
                  </a:moveTo>
                  <a:cubicBezTo>
                    <a:pt x="2914" y="1"/>
                    <a:pt x="2680" y="134"/>
                    <a:pt x="2544" y="362"/>
                  </a:cubicBezTo>
                  <a:lnTo>
                    <a:pt x="2103" y="1238"/>
                  </a:lnTo>
                  <a:cubicBezTo>
                    <a:pt x="2019" y="1413"/>
                    <a:pt x="1844" y="1588"/>
                    <a:pt x="1668" y="1588"/>
                  </a:cubicBezTo>
                  <a:lnTo>
                    <a:pt x="701" y="1763"/>
                  </a:lnTo>
                  <a:cubicBezTo>
                    <a:pt x="176" y="1854"/>
                    <a:pt x="1" y="2464"/>
                    <a:pt x="351" y="2814"/>
                  </a:cubicBezTo>
                  <a:lnTo>
                    <a:pt x="1052" y="3515"/>
                  </a:lnTo>
                  <a:cubicBezTo>
                    <a:pt x="1227" y="3690"/>
                    <a:pt x="1318" y="3865"/>
                    <a:pt x="1318" y="4041"/>
                  </a:cubicBezTo>
                  <a:lnTo>
                    <a:pt x="1143" y="5008"/>
                  </a:lnTo>
                  <a:cubicBezTo>
                    <a:pt x="1070" y="5425"/>
                    <a:pt x="1388" y="5786"/>
                    <a:pt x="1785" y="5786"/>
                  </a:cubicBezTo>
                  <a:cubicBezTo>
                    <a:pt x="1887" y="5786"/>
                    <a:pt x="1995" y="5762"/>
                    <a:pt x="2103" y="5708"/>
                  </a:cubicBezTo>
                  <a:lnTo>
                    <a:pt x="2895" y="5183"/>
                  </a:lnTo>
                  <a:cubicBezTo>
                    <a:pt x="2982" y="5137"/>
                    <a:pt x="3091" y="5115"/>
                    <a:pt x="3199" y="5115"/>
                  </a:cubicBezTo>
                  <a:cubicBezTo>
                    <a:pt x="3308" y="5115"/>
                    <a:pt x="3417" y="5137"/>
                    <a:pt x="3504" y="5183"/>
                  </a:cubicBezTo>
                  <a:lnTo>
                    <a:pt x="4380" y="5617"/>
                  </a:lnTo>
                  <a:cubicBezTo>
                    <a:pt x="4472" y="5672"/>
                    <a:pt x="4567" y="5697"/>
                    <a:pt x="4659" y="5697"/>
                  </a:cubicBezTo>
                  <a:cubicBezTo>
                    <a:pt x="5013" y="5697"/>
                    <a:pt x="5328" y="5333"/>
                    <a:pt x="5256" y="4917"/>
                  </a:cubicBezTo>
                  <a:lnTo>
                    <a:pt x="5081" y="3957"/>
                  </a:lnTo>
                  <a:cubicBezTo>
                    <a:pt x="5081" y="3781"/>
                    <a:pt x="5081" y="3606"/>
                    <a:pt x="5256" y="3431"/>
                  </a:cubicBezTo>
                  <a:lnTo>
                    <a:pt x="5957" y="2730"/>
                  </a:lnTo>
                  <a:cubicBezTo>
                    <a:pt x="6307" y="2380"/>
                    <a:pt x="6132" y="1763"/>
                    <a:pt x="5607" y="1679"/>
                  </a:cubicBezTo>
                  <a:lnTo>
                    <a:pt x="4646" y="1504"/>
                  </a:lnTo>
                  <a:cubicBezTo>
                    <a:pt x="4380" y="1504"/>
                    <a:pt x="4205" y="1413"/>
                    <a:pt x="4121" y="1238"/>
                  </a:cubicBezTo>
                  <a:lnTo>
                    <a:pt x="3679" y="362"/>
                  </a:lnTo>
                  <a:cubicBezTo>
                    <a:pt x="3556" y="111"/>
                    <a:pt x="3351" y="1"/>
                    <a:pt x="3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0"/>
            <p:cNvSpPr/>
            <p:nvPr/>
          </p:nvSpPr>
          <p:spPr>
            <a:xfrm>
              <a:off x="7077810" y="2447278"/>
              <a:ext cx="313391" cy="304119"/>
            </a:xfrm>
            <a:custGeom>
              <a:rect b="b" l="l" r="r" t="t"/>
              <a:pathLst>
                <a:path extrusionOk="0" h="5782" w="5958">
                  <a:moveTo>
                    <a:pt x="2979" y="0"/>
                  </a:moveTo>
                  <a:cubicBezTo>
                    <a:pt x="2720" y="0"/>
                    <a:pt x="2453" y="91"/>
                    <a:pt x="2369" y="351"/>
                  </a:cubicBezTo>
                  <a:cubicBezTo>
                    <a:pt x="2544" y="176"/>
                    <a:pt x="2720" y="0"/>
                    <a:pt x="2979" y="0"/>
                  </a:cubicBezTo>
                  <a:close/>
                  <a:moveTo>
                    <a:pt x="2979" y="0"/>
                  </a:moveTo>
                  <a:cubicBezTo>
                    <a:pt x="3154" y="0"/>
                    <a:pt x="3329" y="92"/>
                    <a:pt x="3504" y="351"/>
                  </a:cubicBezTo>
                  <a:cubicBezTo>
                    <a:pt x="3420" y="92"/>
                    <a:pt x="3154" y="0"/>
                    <a:pt x="2979" y="0"/>
                  </a:cubicBezTo>
                  <a:close/>
                  <a:moveTo>
                    <a:pt x="2369" y="351"/>
                  </a:moveTo>
                  <a:lnTo>
                    <a:pt x="1928" y="1227"/>
                  </a:lnTo>
                  <a:cubicBezTo>
                    <a:pt x="1844" y="1402"/>
                    <a:pt x="1669" y="1493"/>
                    <a:pt x="1493" y="1577"/>
                  </a:cubicBezTo>
                  <a:cubicBezTo>
                    <a:pt x="1669" y="1577"/>
                    <a:pt x="1928" y="1402"/>
                    <a:pt x="2019" y="1227"/>
                  </a:cubicBezTo>
                  <a:lnTo>
                    <a:pt x="2369" y="351"/>
                  </a:lnTo>
                  <a:close/>
                  <a:moveTo>
                    <a:pt x="3504" y="351"/>
                  </a:moveTo>
                  <a:lnTo>
                    <a:pt x="3946" y="1227"/>
                  </a:lnTo>
                  <a:cubicBezTo>
                    <a:pt x="4030" y="1402"/>
                    <a:pt x="4205" y="1493"/>
                    <a:pt x="4471" y="1577"/>
                  </a:cubicBezTo>
                  <a:lnTo>
                    <a:pt x="5432" y="1668"/>
                  </a:lnTo>
                  <a:cubicBezTo>
                    <a:pt x="5698" y="1752"/>
                    <a:pt x="5957" y="2019"/>
                    <a:pt x="5957" y="2278"/>
                  </a:cubicBezTo>
                  <a:cubicBezTo>
                    <a:pt x="5957" y="1927"/>
                    <a:pt x="5782" y="1668"/>
                    <a:pt x="5432" y="1577"/>
                  </a:cubicBezTo>
                  <a:lnTo>
                    <a:pt x="4471" y="1493"/>
                  </a:lnTo>
                  <a:cubicBezTo>
                    <a:pt x="4205" y="1493"/>
                    <a:pt x="4030" y="1318"/>
                    <a:pt x="3946" y="1143"/>
                  </a:cubicBezTo>
                  <a:lnTo>
                    <a:pt x="3504" y="351"/>
                  </a:lnTo>
                  <a:close/>
                  <a:moveTo>
                    <a:pt x="526" y="1752"/>
                  </a:moveTo>
                  <a:cubicBezTo>
                    <a:pt x="176" y="1752"/>
                    <a:pt x="1" y="2103"/>
                    <a:pt x="1" y="2369"/>
                  </a:cubicBezTo>
                  <a:cubicBezTo>
                    <a:pt x="1" y="2103"/>
                    <a:pt x="267" y="1843"/>
                    <a:pt x="526" y="1752"/>
                  </a:cubicBezTo>
                  <a:close/>
                  <a:moveTo>
                    <a:pt x="5957" y="2278"/>
                  </a:moveTo>
                  <a:cubicBezTo>
                    <a:pt x="5957" y="2453"/>
                    <a:pt x="5873" y="2544"/>
                    <a:pt x="5782" y="2719"/>
                  </a:cubicBezTo>
                  <a:cubicBezTo>
                    <a:pt x="5957" y="2628"/>
                    <a:pt x="5957" y="2453"/>
                    <a:pt x="5957" y="2278"/>
                  </a:cubicBezTo>
                  <a:close/>
                  <a:moveTo>
                    <a:pt x="5081" y="3420"/>
                  </a:moveTo>
                  <a:lnTo>
                    <a:pt x="5081" y="3420"/>
                  </a:lnTo>
                  <a:cubicBezTo>
                    <a:pt x="4997" y="3504"/>
                    <a:pt x="4907" y="3678"/>
                    <a:pt x="4906" y="3852"/>
                  </a:cubicBezTo>
                  <a:lnTo>
                    <a:pt x="4906" y="3852"/>
                  </a:lnTo>
                  <a:cubicBezTo>
                    <a:pt x="4907" y="3679"/>
                    <a:pt x="4997" y="3594"/>
                    <a:pt x="5081" y="3420"/>
                  </a:cubicBezTo>
                  <a:close/>
                  <a:moveTo>
                    <a:pt x="1" y="2369"/>
                  </a:moveTo>
                  <a:cubicBezTo>
                    <a:pt x="1" y="2544"/>
                    <a:pt x="1" y="2719"/>
                    <a:pt x="176" y="2894"/>
                  </a:cubicBezTo>
                  <a:lnTo>
                    <a:pt x="877" y="3504"/>
                  </a:lnTo>
                  <a:cubicBezTo>
                    <a:pt x="1052" y="3679"/>
                    <a:pt x="1052" y="3770"/>
                    <a:pt x="1052" y="3946"/>
                  </a:cubicBezTo>
                  <a:lnTo>
                    <a:pt x="1052" y="4030"/>
                  </a:lnTo>
                  <a:lnTo>
                    <a:pt x="968" y="4997"/>
                  </a:lnTo>
                  <a:lnTo>
                    <a:pt x="1143" y="4030"/>
                  </a:lnTo>
                  <a:lnTo>
                    <a:pt x="1143" y="3946"/>
                  </a:lnTo>
                  <a:cubicBezTo>
                    <a:pt x="1143" y="3770"/>
                    <a:pt x="1052" y="3595"/>
                    <a:pt x="968" y="3504"/>
                  </a:cubicBezTo>
                  <a:lnTo>
                    <a:pt x="267" y="2803"/>
                  </a:lnTo>
                  <a:cubicBezTo>
                    <a:pt x="92" y="2719"/>
                    <a:pt x="1" y="2544"/>
                    <a:pt x="1" y="2369"/>
                  </a:cubicBezTo>
                  <a:close/>
                  <a:moveTo>
                    <a:pt x="4205" y="5606"/>
                  </a:moveTo>
                  <a:cubicBezTo>
                    <a:pt x="4296" y="5697"/>
                    <a:pt x="4380" y="5697"/>
                    <a:pt x="4471" y="5697"/>
                  </a:cubicBezTo>
                  <a:cubicBezTo>
                    <a:pt x="4380" y="5697"/>
                    <a:pt x="4296" y="5606"/>
                    <a:pt x="4205" y="5606"/>
                  </a:cubicBezTo>
                  <a:close/>
                  <a:moveTo>
                    <a:pt x="4906" y="3854"/>
                  </a:moveTo>
                  <a:lnTo>
                    <a:pt x="4906" y="4030"/>
                  </a:lnTo>
                  <a:lnTo>
                    <a:pt x="5081" y="4906"/>
                  </a:lnTo>
                  <a:lnTo>
                    <a:pt x="5081" y="5081"/>
                  </a:lnTo>
                  <a:cubicBezTo>
                    <a:pt x="5081" y="5256"/>
                    <a:pt x="4997" y="5347"/>
                    <a:pt x="4906" y="5522"/>
                  </a:cubicBezTo>
                  <a:cubicBezTo>
                    <a:pt x="4822" y="5606"/>
                    <a:pt x="4647" y="5697"/>
                    <a:pt x="4471" y="5697"/>
                  </a:cubicBezTo>
                  <a:cubicBezTo>
                    <a:pt x="4822" y="5697"/>
                    <a:pt x="5172" y="5431"/>
                    <a:pt x="5172" y="5081"/>
                  </a:cubicBezTo>
                  <a:lnTo>
                    <a:pt x="5172" y="4906"/>
                  </a:lnTo>
                  <a:lnTo>
                    <a:pt x="4997" y="3946"/>
                  </a:lnTo>
                  <a:cubicBezTo>
                    <a:pt x="4906" y="3946"/>
                    <a:pt x="4906" y="3946"/>
                    <a:pt x="4906" y="3854"/>
                  </a:cubicBezTo>
                  <a:close/>
                  <a:moveTo>
                    <a:pt x="3070" y="5081"/>
                  </a:moveTo>
                  <a:cubicBezTo>
                    <a:pt x="2979" y="5081"/>
                    <a:pt x="2804" y="5081"/>
                    <a:pt x="2720" y="5172"/>
                  </a:cubicBezTo>
                  <a:lnTo>
                    <a:pt x="1928" y="5606"/>
                  </a:lnTo>
                  <a:cubicBezTo>
                    <a:pt x="1753" y="5697"/>
                    <a:pt x="1669" y="5697"/>
                    <a:pt x="1577" y="5697"/>
                  </a:cubicBezTo>
                  <a:cubicBezTo>
                    <a:pt x="1402" y="5697"/>
                    <a:pt x="1318" y="5697"/>
                    <a:pt x="1143" y="5522"/>
                  </a:cubicBezTo>
                  <a:cubicBezTo>
                    <a:pt x="1052" y="5431"/>
                    <a:pt x="968" y="5256"/>
                    <a:pt x="968" y="5081"/>
                  </a:cubicBezTo>
                  <a:lnTo>
                    <a:pt x="968" y="5081"/>
                  </a:lnTo>
                  <a:cubicBezTo>
                    <a:pt x="968" y="5522"/>
                    <a:pt x="1227" y="5782"/>
                    <a:pt x="1577" y="5782"/>
                  </a:cubicBezTo>
                  <a:cubicBezTo>
                    <a:pt x="1669" y="5782"/>
                    <a:pt x="1844" y="5782"/>
                    <a:pt x="1928" y="5697"/>
                  </a:cubicBezTo>
                  <a:lnTo>
                    <a:pt x="2720" y="5256"/>
                  </a:lnTo>
                  <a:cubicBezTo>
                    <a:pt x="2804" y="5172"/>
                    <a:pt x="2979" y="5172"/>
                    <a:pt x="3070" y="5172"/>
                  </a:cubicBezTo>
                  <a:cubicBezTo>
                    <a:pt x="3154" y="5172"/>
                    <a:pt x="3245" y="5172"/>
                    <a:pt x="3329" y="5256"/>
                  </a:cubicBezTo>
                  <a:lnTo>
                    <a:pt x="4205" y="5606"/>
                  </a:lnTo>
                  <a:lnTo>
                    <a:pt x="4205" y="5606"/>
                  </a:lnTo>
                  <a:lnTo>
                    <a:pt x="3329" y="5172"/>
                  </a:lnTo>
                  <a:cubicBezTo>
                    <a:pt x="3245" y="5081"/>
                    <a:pt x="3154" y="5081"/>
                    <a:pt x="3070" y="50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50"/>
          <p:cNvGrpSpPr/>
          <p:nvPr/>
        </p:nvGrpSpPr>
        <p:grpSpPr>
          <a:xfrm>
            <a:off x="2645179" y="2478584"/>
            <a:ext cx="1970372" cy="1447290"/>
            <a:chOff x="2645179" y="2631809"/>
            <a:chExt cx="1970372" cy="1447290"/>
          </a:xfrm>
        </p:grpSpPr>
        <p:sp>
          <p:nvSpPr>
            <p:cNvPr id="2034" name="Google Shape;2034;p50"/>
            <p:cNvSpPr/>
            <p:nvPr/>
          </p:nvSpPr>
          <p:spPr>
            <a:xfrm>
              <a:off x="4188932" y="3020683"/>
              <a:ext cx="356290" cy="227161"/>
            </a:xfrm>
            <a:custGeom>
              <a:rect b="b" l="l" r="r" t="t"/>
              <a:pathLst>
                <a:path extrusionOk="0" h="5362" w="8410">
                  <a:moveTo>
                    <a:pt x="2043" y="0"/>
                  </a:moveTo>
                  <a:cubicBezTo>
                    <a:pt x="2029" y="0"/>
                    <a:pt x="2019" y="7"/>
                    <a:pt x="2011" y="22"/>
                  </a:cubicBezTo>
                  <a:lnTo>
                    <a:pt x="0" y="1858"/>
                  </a:lnTo>
                  <a:lnTo>
                    <a:pt x="610" y="3084"/>
                  </a:lnTo>
                  <a:cubicBezTo>
                    <a:pt x="610" y="3084"/>
                    <a:pt x="2011" y="4577"/>
                    <a:pt x="3329" y="4927"/>
                  </a:cubicBezTo>
                  <a:cubicBezTo>
                    <a:pt x="4289" y="5187"/>
                    <a:pt x="4555" y="5278"/>
                    <a:pt x="4905" y="5362"/>
                  </a:cubicBezTo>
                  <a:cubicBezTo>
                    <a:pt x="5256" y="5362"/>
                    <a:pt x="8318" y="5102"/>
                    <a:pt x="8318" y="5102"/>
                  </a:cubicBezTo>
                  <a:lnTo>
                    <a:pt x="8409" y="4486"/>
                  </a:lnTo>
                  <a:lnTo>
                    <a:pt x="4814" y="3960"/>
                  </a:lnTo>
                  <a:cubicBezTo>
                    <a:pt x="4814" y="3960"/>
                    <a:pt x="3329" y="3435"/>
                    <a:pt x="3154" y="2650"/>
                  </a:cubicBezTo>
                  <a:cubicBezTo>
                    <a:pt x="2672" y="883"/>
                    <a:pt x="2190" y="0"/>
                    <a:pt x="20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0"/>
            <p:cNvSpPr/>
            <p:nvPr/>
          </p:nvSpPr>
          <p:spPr>
            <a:xfrm>
              <a:off x="4185077" y="3017717"/>
              <a:ext cx="363704" cy="230127"/>
            </a:xfrm>
            <a:custGeom>
              <a:rect b="b" l="l" r="r" t="t"/>
              <a:pathLst>
                <a:path extrusionOk="0" h="5432" w="8585">
                  <a:moveTo>
                    <a:pt x="2102" y="1"/>
                  </a:moveTo>
                  <a:lnTo>
                    <a:pt x="0" y="1928"/>
                  </a:lnTo>
                  <a:lnTo>
                    <a:pt x="701" y="3154"/>
                  </a:lnTo>
                  <a:cubicBezTo>
                    <a:pt x="701" y="3154"/>
                    <a:pt x="2102" y="4647"/>
                    <a:pt x="3420" y="5081"/>
                  </a:cubicBezTo>
                  <a:cubicBezTo>
                    <a:pt x="4380" y="5348"/>
                    <a:pt x="4646" y="5432"/>
                    <a:pt x="4996" y="5432"/>
                  </a:cubicBezTo>
                  <a:cubicBezTo>
                    <a:pt x="4646" y="5348"/>
                    <a:pt x="4380" y="5257"/>
                    <a:pt x="3420" y="4997"/>
                  </a:cubicBezTo>
                  <a:cubicBezTo>
                    <a:pt x="2803" y="4822"/>
                    <a:pt x="2102" y="4297"/>
                    <a:pt x="1577" y="3855"/>
                  </a:cubicBezTo>
                  <a:cubicBezTo>
                    <a:pt x="1317" y="3680"/>
                    <a:pt x="1142" y="3505"/>
                    <a:pt x="967" y="3329"/>
                  </a:cubicBezTo>
                  <a:lnTo>
                    <a:pt x="792" y="3154"/>
                  </a:lnTo>
                  <a:lnTo>
                    <a:pt x="792" y="3070"/>
                  </a:lnTo>
                  <a:lnTo>
                    <a:pt x="91" y="1928"/>
                  </a:lnTo>
                  <a:lnTo>
                    <a:pt x="2102" y="92"/>
                  </a:lnTo>
                  <a:lnTo>
                    <a:pt x="2102" y="1"/>
                  </a:lnTo>
                  <a:close/>
                  <a:moveTo>
                    <a:pt x="2193" y="1"/>
                  </a:moveTo>
                  <a:cubicBezTo>
                    <a:pt x="2102" y="1"/>
                    <a:pt x="2102" y="1"/>
                    <a:pt x="2102" y="92"/>
                  </a:cubicBezTo>
                  <a:lnTo>
                    <a:pt x="2193" y="92"/>
                  </a:lnTo>
                  <a:cubicBezTo>
                    <a:pt x="2277" y="176"/>
                    <a:pt x="2453" y="442"/>
                    <a:pt x="2628" y="877"/>
                  </a:cubicBezTo>
                  <a:cubicBezTo>
                    <a:pt x="2803" y="1318"/>
                    <a:pt x="2978" y="1928"/>
                    <a:pt x="3153" y="2720"/>
                  </a:cubicBezTo>
                  <a:cubicBezTo>
                    <a:pt x="3329" y="3154"/>
                    <a:pt x="3679" y="3421"/>
                    <a:pt x="4120" y="3680"/>
                  </a:cubicBezTo>
                  <a:cubicBezTo>
                    <a:pt x="4471" y="3855"/>
                    <a:pt x="4905" y="4030"/>
                    <a:pt x="4905" y="4030"/>
                  </a:cubicBezTo>
                  <a:lnTo>
                    <a:pt x="8500" y="4647"/>
                  </a:lnTo>
                  <a:lnTo>
                    <a:pt x="8409" y="5081"/>
                  </a:lnTo>
                  <a:cubicBezTo>
                    <a:pt x="8409" y="5081"/>
                    <a:pt x="8234" y="5081"/>
                    <a:pt x="7975" y="5172"/>
                  </a:cubicBezTo>
                  <a:cubicBezTo>
                    <a:pt x="7183" y="5257"/>
                    <a:pt x="5606" y="5432"/>
                    <a:pt x="5080" y="5432"/>
                  </a:cubicBezTo>
                  <a:cubicBezTo>
                    <a:pt x="5781" y="5432"/>
                    <a:pt x="8409" y="5172"/>
                    <a:pt x="8409" y="5172"/>
                  </a:cubicBezTo>
                  <a:lnTo>
                    <a:pt x="8584" y="4556"/>
                  </a:lnTo>
                  <a:lnTo>
                    <a:pt x="4905" y="3946"/>
                  </a:lnTo>
                  <a:lnTo>
                    <a:pt x="4821" y="3946"/>
                  </a:lnTo>
                  <a:cubicBezTo>
                    <a:pt x="4730" y="3855"/>
                    <a:pt x="4296" y="3771"/>
                    <a:pt x="4029" y="3505"/>
                  </a:cubicBezTo>
                  <a:cubicBezTo>
                    <a:pt x="3679" y="3329"/>
                    <a:pt x="3329" y="3070"/>
                    <a:pt x="3245" y="2720"/>
                  </a:cubicBezTo>
                  <a:cubicBezTo>
                    <a:pt x="2978" y="1844"/>
                    <a:pt x="2803" y="1143"/>
                    <a:pt x="2628" y="702"/>
                  </a:cubicBezTo>
                  <a:cubicBezTo>
                    <a:pt x="2544" y="442"/>
                    <a:pt x="2453" y="267"/>
                    <a:pt x="2369" y="176"/>
                  </a:cubicBezTo>
                  <a:cubicBezTo>
                    <a:pt x="2277" y="176"/>
                    <a:pt x="2277" y="92"/>
                    <a:pt x="2277" y="92"/>
                  </a:cubicBezTo>
                  <a:lnTo>
                    <a:pt x="2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0"/>
            <p:cNvSpPr/>
            <p:nvPr/>
          </p:nvSpPr>
          <p:spPr>
            <a:xfrm>
              <a:off x="4537727" y="3188450"/>
              <a:ext cx="77825" cy="48423"/>
            </a:xfrm>
            <a:custGeom>
              <a:rect b="b" l="l" r="r" t="t"/>
              <a:pathLst>
                <a:path extrusionOk="0" h="1143" w="1837">
                  <a:moveTo>
                    <a:pt x="611" y="0"/>
                  </a:moveTo>
                  <a:cubicBezTo>
                    <a:pt x="611" y="0"/>
                    <a:pt x="176" y="351"/>
                    <a:pt x="85" y="526"/>
                  </a:cubicBezTo>
                  <a:cubicBezTo>
                    <a:pt x="1" y="617"/>
                    <a:pt x="85" y="1142"/>
                    <a:pt x="85" y="1142"/>
                  </a:cubicBezTo>
                  <a:cubicBezTo>
                    <a:pt x="435" y="1142"/>
                    <a:pt x="877" y="1142"/>
                    <a:pt x="1311" y="1051"/>
                  </a:cubicBezTo>
                  <a:cubicBezTo>
                    <a:pt x="1402" y="1051"/>
                    <a:pt x="1578" y="967"/>
                    <a:pt x="1662" y="876"/>
                  </a:cubicBezTo>
                  <a:cubicBezTo>
                    <a:pt x="1837" y="617"/>
                    <a:pt x="1662" y="351"/>
                    <a:pt x="1402" y="267"/>
                  </a:cubicBezTo>
                  <a:cubicBezTo>
                    <a:pt x="1314" y="236"/>
                    <a:pt x="1226" y="226"/>
                    <a:pt x="1138" y="226"/>
                  </a:cubicBezTo>
                  <a:cubicBezTo>
                    <a:pt x="962" y="226"/>
                    <a:pt x="788" y="267"/>
                    <a:pt x="611" y="267"/>
                  </a:cubicBezTo>
                  <a:cubicBezTo>
                    <a:pt x="702" y="175"/>
                    <a:pt x="702" y="91"/>
                    <a:pt x="6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0"/>
            <p:cNvSpPr/>
            <p:nvPr/>
          </p:nvSpPr>
          <p:spPr>
            <a:xfrm>
              <a:off x="4537727" y="3188450"/>
              <a:ext cx="74266" cy="51982"/>
            </a:xfrm>
            <a:custGeom>
              <a:rect b="b" l="l" r="r" t="t"/>
              <a:pathLst>
                <a:path extrusionOk="0" h="1227" w="1753">
                  <a:moveTo>
                    <a:pt x="702" y="175"/>
                  </a:moveTo>
                  <a:lnTo>
                    <a:pt x="611" y="267"/>
                  </a:lnTo>
                  <a:lnTo>
                    <a:pt x="611" y="351"/>
                  </a:lnTo>
                  <a:cubicBezTo>
                    <a:pt x="631" y="341"/>
                    <a:pt x="652" y="332"/>
                    <a:pt x="673" y="324"/>
                  </a:cubicBezTo>
                  <a:lnTo>
                    <a:pt x="673" y="324"/>
                  </a:lnTo>
                  <a:lnTo>
                    <a:pt x="702" y="351"/>
                  </a:lnTo>
                  <a:lnTo>
                    <a:pt x="702" y="314"/>
                  </a:lnTo>
                  <a:lnTo>
                    <a:pt x="702" y="314"/>
                  </a:lnTo>
                  <a:cubicBezTo>
                    <a:pt x="846" y="267"/>
                    <a:pt x="991" y="267"/>
                    <a:pt x="1136" y="267"/>
                  </a:cubicBezTo>
                  <a:lnTo>
                    <a:pt x="1402" y="267"/>
                  </a:lnTo>
                  <a:cubicBezTo>
                    <a:pt x="1578" y="351"/>
                    <a:pt x="1662" y="526"/>
                    <a:pt x="1662" y="701"/>
                  </a:cubicBezTo>
                  <a:lnTo>
                    <a:pt x="1662" y="876"/>
                  </a:lnTo>
                  <a:cubicBezTo>
                    <a:pt x="1753" y="792"/>
                    <a:pt x="1753" y="792"/>
                    <a:pt x="1753" y="701"/>
                  </a:cubicBezTo>
                  <a:cubicBezTo>
                    <a:pt x="1753" y="526"/>
                    <a:pt x="1578" y="267"/>
                    <a:pt x="1402" y="175"/>
                  </a:cubicBezTo>
                  <a:lnTo>
                    <a:pt x="1136" y="175"/>
                  </a:lnTo>
                  <a:cubicBezTo>
                    <a:pt x="991" y="175"/>
                    <a:pt x="846" y="238"/>
                    <a:pt x="702" y="259"/>
                  </a:cubicBezTo>
                  <a:lnTo>
                    <a:pt x="702" y="259"/>
                  </a:lnTo>
                  <a:lnTo>
                    <a:pt x="702" y="175"/>
                  </a:lnTo>
                  <a:close/>
                  <a:moveTo>
                    <a:pt x="526" y="0"/>
                  </a:moveTo>
                  <a:lnTo>
                    <a:pt x="260" y="267"/>
                  </a:lnTo>
                  <a:lnTo>
                    <a:pt x="1" y="526"/>
                  </a:lnTo>
                  <a:lnTo>
                    <a:pt x="1" y="617"/>
                  </a:lnTo>
                  <a:cubicBezTo>
                    <a:pt x="1" y="792"/>
                    <a:pt x="85" y="967"/>
                    <a:pt x="85" y="1142"/>
                  </a:cubicBezTo>
                  <a:lnTo>
                    <a:pt x="85" y="617"/>
                  </a:lnTo>
                  <a:lnTo>
                    <a:pt x="85" y="526"/>
                  </a:lnTo>
                  <a:cubicBezTo>
                    <a:pt x="85" y="442"/>
                    <a:pt x="260" y="351"/>
                    <a:pt x="351" y="267"/>
                  </a:cubicBezTo>
                  <a:lnTo>
                    <a:pt x="526" y="91"/>
                  </a:lnTo>
                  <a:lnTo>
                    <a:pt x="611" y="91"/>
                  </a:lnTo>
                  <a:cubicBezTo>
                    <a:pt x="611" y="91"/>
                    <a:pt x="702" y="91"/>
                    <a:pt x="702" y="175"/>
                  </a:cubicBezTo>
                  <a:lnTo>
                    <a:pt x="702" y="91"/>
                  </a:lnTo>
                  <a:cubicBezTo>
                    <a:pt x="702" y="0"/>
                    <a:pt x="702" y="0"/>
                    <a:pt x="611" y="0"/>
                  </a:cubicBezTo>
                  <a:close/>
                  <a:moveTo>
                    <a:pt x="1662" y="876"/>
                  </a:moveTo>
                  <a:cubicBezTo>
                    <a:pt x="1578" y="967"/>
                    <a:pt x="1402" y="967"/>
                    <a:pt x="1227" y="1051"/>
                  </a:cubicBezTo>
                  <a:cubicBezTo>
                    <a:pt x="877" y="1142"/>
                    <a:pt x="435" y="1142"/>
                    <a:pt x="85" y="1142"/>
                  </a:cubicBezTo>
                  <a:lnTo>
                    <a:pt x="85" y="1227"/>
                  </a:lnTo>
                  <a:cubicBezTo>
                    <a:pt x="435" y="1142"/>
                    <a:pt x="877" y="1142"/>
                    <a:pt x="1311" y="1051"/>
                  </a:cubicBezTo>
                  <a:cubicBezTo>
                    <a:pt x="1402" y="1051"/>
                    <a:pt x="1578" y="1051"/>
                    <a:pt x="1662" y="87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0"/>
            <p:cNvSpPr/>
            <p:nvPr/>
          </p:nvSpPr>
          <p:spPr>
            <a:xfrm>
              <a:off x="4144406" y="3333298"/>
              <a:ext cx="244954" cy="653184"/>
            </a:xfrm>
            <a:custGeom>
              <a:rect b="b" l="l" r="r" t="t"/>
              <a:pathLst>
                <a:path extrusionOk="0" h="15418" w="5782">
                  <a:moveTo>
                    <a:pt x="3329" y="1"/>
                  </a:moveTo>
                  <a:cubicBezTo>
                    <a:pt x="2102" y="260"/>
                    <a:pt x="2887" y="610"/>
                    <a:pt x="0" y="1227"/>
                  </a:cubicBezTo>
                  <a:cubicBezTo>
                    <a:pt x="6" y="1227"/>
                    <a:pt x="12" y="1227"/>
                    <a:pt x="18" y="1227"/>
                  </a:cubicBezTo>
                  <a:cubicBezTo>
                    <a:pt x="1940" y="1227"/>
                    <a:pt x="4029" y="15417"/>
                    <a:pt x="4029" y="15417"/>
                  </a:cubicBezTo>
                  <a:lnTo>
                    <a:pt x="5431" y="15151"/>
                  </a:lnTo>
                  <a:cubicBezTo>
                    <a:pt x="5431" y="15151"/>
                    <a:pt x="5781" y="4205"/>
                    <a:pt x="3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0"/>
            <p:cNvSpPr/>
            <p:nvPr/>
          </p:nvSpPr>
          <p:spPr>
            <a:xfrm>
              <a:off x="4144406" y="3333298"/>
              <a:ext cx="233643" cy="656742"/>
            </a:xfrm>
            <a:custGeom>
              <a:rect b="b" l="l" r="r" t="t"/>
              <a:pathLst>
                <a:path extrusionOk="0" h="15502" w="5515">
                  <a:moveTo>
                    <a:pt x="3237" y="1"/>
                  </a:moveTo>
                  <a:cubicBezTo>
                    <a:pt x="3240" y="5"/>
                    <a:pt x="3242" y="9"/>
                    <a:pt x="3245" y="13"/>
                  </a:cubicBezTo>
                  <a:lnTo>
                    <a:pt x="3245" y="13"/>
                  </a:lnTo>
                  <a:cubicBezTo>
                    <a:pt x="2695" y="101"/>
                    <a:pt x="2525" y="268"/>
                    <a:pt x="2277" y="435"/>
                  </a:cubicBezTo>
                  <a:cubicBezTo>
                    <a:pt x="1927" y="702"/>
                    <a:pt x="1402" y="877"/>
                    <a:pt x="0" y="1136"/>
                  </a:cubicBezTo>
                  <a:lnTo>
                    <a:pt x="0" y="1227"/>
                  </a:lnTo>
                  <a:cubicBezTo>
                    <a:pt x="175" y="1227"/>
                    <a:pt x="259" y="1311"/>
                    <a:pt x="350" y="1402"/>
                  </a:cubicBezTo>
                  <a:cubicBezTo>
                    <a:pt x="610" y="1578"/>
                    <a:pt x="785" y="1928"/>
                    <a:pt x="1051" y="2453"/>
                  </a:cubicBezTo>
                  <a:cubicBezTo>
                    <a:pt x="1836" y="4114"/>
                    <a:pt x="2537" y="7443"/>
                    <a:pt x="3062" y="10246"/>
                  </a:cubicBezTo>
                  <a:cubicBezTo>
                    <a:pt x="3329" y="11647"/>
                    <a:pt x="3588" y="12965"/>
                    <a:pt x="3763" y="13925"/>
                  </a:cubicBezTo>
                  <a:cubicBezTo>
                    <a:pt x="3854" y="14366"/>
                    <a:pt x="3854" y="14801"/>
                    <a:pt x="3938" y="15067"/>
                  </a:cubicBezTo>
                  <a:cubicBezTo>
                    <a:pt x="3938" y="15326"/>
                    <a:pt x="4029" y="15417"/>
                    <a:pt x="4029" y="15417"/>
                  </a:cubicBezTo>
                  <a:cubicBezTo>
                    <a:pt x="4029" y="15417"/>
                    <a:pt x="3504" y="11913"/>
                    <a:pt x="2803" y="8319"/>
                  </a:cubicBezTo>
                  <a:cubicBezTo>
                    <a:pt x="2362" y="6567"/>
                    <a:pt x="1927" y="4731"/>
                    <a:pt x="1486" y="3413"/>
                  </a:cubicBezTo>
                  <a:cubicBezTo>
                    <a:pt x="1226" y="2713"/>
                    <a:pt x="1051" y="2187"/>
                    <a:pt x="785" y="1753"/>
                  </a:cubicBezTo>
                  <a:cubicBezTo>
                    <a:pt x="610" y="1578"/>
                    <a:pt x="526" y="1402"/>
                    <a:pt x="435" y="1311"/>
                  </a:cubicBezTo>
                  <a:cubicBezTo>
                    <a:pt x="342" y="1267"/>
                    <a:pt x="275" y="1221"/>
                    <a:pt x="207" y="1187"/>
                  </a:cubicBezTo>
                  <a:lnTo>
                    <a:pt x="207" y="1187"/>
                  </a:lnTo>
                  <a:cubicBezTo>
                    <a:pt x="1454" y="935"/>
                    <a:pt x="1945" y="693"/>
                    <a:pt x="2277" y="526"/>
                  </a:cubicBezTo>
                  <a:cubicBezTo>
                    <a:pt x="2620" y="355"/>
                    <a:pt x="2708" y="184"/>
                    <a:pt x="3289" y="91"/>
                  </a:cubicBezTo>
                  <a:lnTo>
                    <a:pt x="3289" y="91"/>
                  </a:lnTo>
                  <a:cubicBezTo>
                    <a:pt x="4226" y="1759"/>
                    <a:pt x="4819" y="4429"/>
                    <a:pt x="5080" y="7092"/>
                  </a:cubicBezTo>
                  <a:cubicBezTo>
                    <a:pt x="5340" y="9720"/>
                    <a:pt x="5431" y="12439"/>
                    <a:pt x="5431" y="13925"/>
                  </a:cubicBezTo>
                  <a:lnTo>
                    <a:pt x="5431" y="14801"/>
                  </a:lnTo>
                  <a:lnTo>
                    <a:pt x="5431" y="15151"/>
                  </a:lnTo>
                  <a:lnTo>
                    <a:pt x="4029" y="15417"/>
                  </a:lnTo>
                  <a:lnTo>
                    <a:pt x="4029" y="15501"/>
                  </a:lnTo>
                  <a:lnTo>
                    <a:pt x="5431" y="15242"/>
                  </a:lnTo>
                  <a:lnTo>
                    <a:pt x="5515" y="15151"/>
                  </a:lnTo>
                  <a:lnTo>
                    <a:pt x="5515" y="13925"/>
                  </a:lnTo>
                  <a:cubicBezTo>
                    <a:pt x="5515" y="12439"/>
                    <a:pt x="5431" y="9720"/>
                    <a:pt x="5165" y="7092"/>
                  </a:cubicBezTo>
                  <a:cubicBezTo>
                    <a:pt x="4814" y="4380"/>
                    <a:pt x="4289" y="1662"/>
                    <a:pt x="3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0"/>
            <p:cNvSpPr/>
            <p:nvPr/>
          </p:nvSpPr>
          <p:spPr>
            <a:xfrm>
              <a:off x="4311241" y="3945480"/>
              <a:ext cx="170731" cy="118071"/>
            </a:xfrm>
            <a:custGeom>
              <a:rect b="b" l="l" r="r" t="t"/>
              <a:pathLst>
                <a:path extrusionOk="0" h="2787" w="4030">
                  <a:moveTo>
                    <a:pt x="1843" y="0"/>
                  </a:moveTo>
                  <a:cubicBezTo>
                    <a:pt x="1493" y="91"/>
                    <a:pt x="267" y="442"/>
                    <a:pt x="91" y="701"/>
                  </a:cubicBezTo>
                  <a:cubicBezTo>
                    <a:pt x="0" y="792"/>
                    <a:pt x="351" y="2719"/>
                    <a:pt x="442" y="2719"/>
                  </a:cubicBezTo>
                  <a:cubicBezTo>
                    <a:pt x="713" y="2764"/>
                    <a:pt x="984" y="2786"/>
                    <a:pt x="1252" y="2786"/>
                  </a:cubicBezTo>
                  <a:cubicBezTo>
                    <a:pt x="2023" y="2786"/>
                    <a:pt x="2770" y="2605"/>
                    <a:pt x="3420" y="2278"/>
                  </a:cubicBezTo>
                  <a:cubicBezTo>
                    <a:pt x="3679" y="2102"/>
                    <a:pt x="4029" y="1843"/>
                    <a:pt x="3854" y="1493"/>
                  </a:cubicBezTo>
                  <a:cubicBezTo>
                    <a:pt x="3679" y="1402"/>
                    <a:pt x="3504" y="1318"/>
                    <a:pt x="3245" y="1318"/>
                  </a:cubicBezTo>
                  <a:lnTo>
                    <a:pt x="2628" y="1318"/>
                  </a:lnTo>
                  <a:cubicBezTo>
                    <a:pt x="2102" y="1142"/>
                    <a:pt x="1927" y="526"/>
                    <a:pt x="18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0"/>
            <p:cNvSpPr/>
            <p:nvPr/>
          </p:nvSpPr>
          <p:spPr>
            <a:xfrm>
              <a:off x="4311241" y="3941922"/>
              <a:ext cx="167172" cy="122350"/>
            </a:xfrm>
            <a:custGeom>
              <a:rect b="b" l="l" r="r" t="t"/>
              <a:pathLst>
                <a:path extrusionOk="0" h="2888" w="3946">
                  <a:moveTo>
                    <a:pt x="1843" y="0"/>
                  </a:moveTo>
                  <a:cubicBezTo>
                    <a:pt x="1668" y="84"/>
                    <a:pt x="1227" y="175"/>
                    <a:pt x="876" y="350"/>
                  </a:cubicBezTo>
                  <a:cubicBezTo>
                    <a:pt x="701" y="435"/>
                    <a:pt x="526" y="435"/>
                    <a:pt x="351" y="526"/>
                  </a:cubicBezTo>
                  <a:cubicBezTo>
                    <a:pt x="267" y="610"/>
                    <a:pt x="91" y="701"/>
                    <a:pt x="91" y="785"/>
                  </a:cubicBezTo>
                  <a:cubicBezTo>
                    <a:pt x="175" y="701"/>
                    <a:pt x="267" y="701"/>
                    <a:pt x="442" y="610"/>
                  </a:cubicBezTo>
                  <a:cubicBezTo>
                    <a:pt x="617" y="526"/>
                    <a:pt x="876" y="350"/>
                    <a:pt x="1227" y="259"/>
                  </a:cubicBezTo>
                  <a:cubicBezTo>
                    <a:pt x="1493" y="175"/>
                    <a:pt x="1752" y="175"/>
                    <a:pt x="1843" y="84"/>
                  </a:cubicBezTo>
                  <a:lnTo>
                    <a:pt x="1843" y="0"/>
                  </a:lnTo>
                  <a:close/>
                  <a:moveTo>
                    <a:pt x="1843" y="84"/>
                  </a:moveTo>
                  <a:cubicBezTo>
                    <a:pt x="1843" y="350"/>
                    <a:pt x="1927" y="610"/>
                    <a:pt x="2018" y="876"/>
                  </a:cubicBezTo>
                  <a:cubicBezTo>
                    <a:pt x="2194" y="1135"/>
                    <a:pt x="2369" y="1310"/>
                    <a:pt x="2628" y="1402"/>
                  </a:cubicBezTo>
                  <a:lnTo>
                    <a:pt x="3069" y="1402"/>
                  </a:lnTo>
                  <a:cubicBezTo>
                    <a:pt x="2894" y="1402"/>
                    <a:pt x="2803" y="1402"/>
                    <a:pt x="2628" y="1310"/>
                  </a:cubicBezTo>
                  <a:cubicBezTo>
                    <a:pt x="2369" y="1226"/>
                    <a:pt x="2194" y="1051"/>
                    <a:pt x="2102" y="876"/>
                  </a:cubicBezTo>
                  <a:lnTo>
                    <a:pt x="1843" y="84"/>
                  </a:lnTo>
                  <a:close/>
                  <a:moveTo>
                    <a:pt x="0" y="785"/>
                  </a:moveTo>
                  <a:lnTo>
                    <a:pt x="0" y="876"/>
                  </a:lnTo>
                  <a:cubicBezTo>
                    <a:pt x="0" y="1051"/>
                    <a:pt x="91" y="1577"/>
                    <a:pt x="175" y="2011"/>
                  </a:cubicBezTo>
                  <a:cubicBezTo>
                    <a:pt x="267" y="2186"/>
                    <a:pt x="351" y="2453"/>
                    <a:pt x="351" y="2537"/>
                  </a:cubicBezTo>
                  <a:cubicBezTo>
                    <a:pt x="351" y="2628"/>
                    <a:pt x="351" y="2712"/>
                    <a:pt x="442" y="2712"/>
                  </a:cubicBezTo>
                  <a:cubicBezTo>
                    <a:pt x="351" y="2537"/>
                    <a:pt x="267" y="2102"/>
                    <a:pt x="267" y="1752"/>
                  </a:cubicBezTo>
                  <a:cubicBezTo>
                    <a:pt x="175" y="1402"/>
                    <a:pt x="91" y="960"/>
                    <a:pt x="91" y="876"/>
                  </a:cubicBezTo>
                  <a:lnTo>
                    <a:pt x="91" y="785"/>
                  </a:lnTo>
                  <a:close/>
                  <a:moveTo>
                    <a:pt x="3245" y="1402"/>
                  </a:moveTo>
                  <a:cubicBezTo>
                    <a:pt x="3420" y="1486"/>
                    <a:pt x="3679" y="1486"/>
                    <a:pt x="3854" y="1577"/>
                  </a:cubicBezTo>
                  <a:lnTo>
                    <a:pt x="3854" y="1752"/>
                  </a:lnTo>
                  <a:cubicBezTo>
                    <a:pt x="3854" y="1836"/>
                    <a:pt x="3854" y="1927"/>
                    <a:pt x="3770" y="2011"/>
                  </a:cubicBezTo>
                  <a:cubicBezTo>
                    <a:pt x="3595" y="2186"/>
                    <a:pt x="3504" y="2277"/>
                    <a:pt x="3420" y="2277"/>
                  </a:cubicBezTo>
                  <a:cubicBezTo>
                    <a:pt x="2719" y="2628"/>
                    <a:pt x="1843" y="2803"/>
                    <a:pt x="1051" y="2803"/>
                  </a:cubicBezTo>
                  <a:lnTo>
                    <a:pt x="526" y="2803"/>
                  </a:lnTo>
                  <a:lnTo>
                    <a:pt x="442" y="2712"/>
                  </a:lnTo>
                  <a:lnTo>
                    <a:pt x="442" y="2803"/>
                  </a:lnTo>
                  <a:lnTo>
                    <a:pt x="442" y="2887"/>
                  </a:lnTo>
                  <a:lnTo>
                    <a:pt x="1051" y="2887"/>
                  </a:lnTo>
                  <a:cubicBezTo>
                    <a:pt x="1927" y="2887"/>
                    <a:pt x="2719" y="2712"/>
                    <a:pt x="3420" y="2362"/>
                  </a:cubicBezTo>
                  <a:cubicBezTo>
                    <a:pt x="3504" y="2277"/>
                    <a:pt x="3679" y="2186"/>
                    <a:pt x="3770" y="2102"/>
                  </a:cubicBezTo>
                  <a:cubicBezTo>
                    <a:pt x="3854" y="2011"/>
                    <a:pt x="3945" y="1836"/>
                    <a:pt x="3945" y="1752"/>
                  </a:cubicBezTo>
                  <a:lnTo>
                    <a:pt x="3945" y="1577"/>
                  </a:lnTo>
                  <a:cubicBezTo>
                    <a:pt x="3679" y="1486"/>
                    <a:pt x="3504" y="1402"/>
                    <a:pt x="3245" y="14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0"/>
            <p:cNvSpPr/>
            <p:nvPr/>
          </p:nvSpPr>
          <p:spPr>
            <a:xfrm>
              <a:off x="3988544" y="3355582"/>
              <a:ext cx="248513" cy="627044"/>
            </a:xfrm>
            <a:custGeom>
              <a:rect b="b" l="l" r="r" t="t"/>
              <a:pathLst>
                <a:path extrusionOk="0" h="14801" w="5866">
                  <a:moveTo>
                    <a:pt x="1927" y="0"/>
                  </a:moveTo>
                  <a:cubicBezTo>
                    <a:pt x="2011" y="1052"/>
                    <a:pt x="1927" y="2278"/>
                    <a:pt x="1927" y="3413"/>
                  </a:cubicBezTo>
                  <a:cubicBezTo>
                    <a:pt x="1486" y="8935"/>
                    <a:pt x="0" y="14625"/>
                    <a:pt x="0" y="14625"/>
                  </a:cubicBezTo>
                  <a:lnTo>
                    <a:pt x="1661" y="14800"/>
                  </a:lnTo>
                  <a:cubicBezTo>
                    <a:pt x="1661" y="14800"/>
                    <a:pt x="5865" y="5866"/>
                    <a:pt x="5781" y="260"/>
                  </a:cubicBezTo>
                  <a:cubicBezTo>
                    <a:pt x="4730" y="176"/>
                    <a:pt x="3153" y="84"/>
                    <a:pt x="19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0"/>
            <p:cNvSpPr/>
            <p:nvPr/>
          </p:nvSpPr>
          <p:spPr>
            <a:xfrm>
              <a:off x="3984689" y="3355582"/>
              <a:ext cx="248810" cy="627044"/>
            </a:xfrm>
            <a:custGeom>
              <a:rect b="b" l="l" r="r" t="t"/>
              <a:pathLst>
                <a:path extrusionOk="0" h="14801" w="5873">
                  <a:moveTo>
                    <a:pt x="2018" y="0"/>
                  </a:moveTo>
                  <a:lnTo>
                    <a:pt x="2018" y="1227"/>
                  </a:lnTo>
                  <a:cubicBezTo>
                    <a:pt x="2018" y="1927"/>
                    <a:pt x="2018" y="2712"/>
                    <a:pt x="1927" y="3413"/>
                  </a:cubicBezTo>
                  <a:cubicBezTo>
                    <a:pt x="1752" y="6132"/>
                    <a:pt x="1317" y="8935"/>
                    <a:pt x="876" y="11121"/>
                  </a:cubicBezTo>
                  <a:cubicBezTo>
                    <a:pt x="617" y="12172"/>
                    <a:pt x="442" y="13048"/>
                    <a:pt x="266" y="13665"/>
                  </a:cubicBezTo>
                  <a:cubicBezTo>
                    <a:pt x="175" y="14015"/>
                    <a:pt x="175" y="14190"/>
                    <a:pt x="91" y="14366"/>
                  </a:cubicBezTo>
                  <a:cubicBezTo>
                    <a:pt x="91" y="14541"/>
                    <a:pt x="0" y="14625"/>
                    <a:pt x="0" y="14625"/>
                  </a:cubicBezTo>
                  <a:lnTo>
                    <a:pt x="0" y="14716"/>
                  </a:lnTo>
                  <a:lnTo>
                    <a:pt x="1752" y="14800"/>
                  </a:lnTo>
                  <a:lnTo>
                    <a:pt x="1843" y="14800"/>
                  </a:lnTo>
                  <a:cubicBezTo>
                    <a:pt x="1843" y="14800"/>
                    <a:pt x="5871" y="6045"/>
                    <a:pt x="5872" y="438"/>
                  </a:cubicBezTo>
                  <a:lnTo>
                    <a:pt x="5872" y="438"/>
                  </a:lnTo>
                  <a:cubicBezTo>
                    <a:pt x="5871" y="3241"/>
                    <a:pt x="4821" y="6834"/>
                    <a:pt x="3770" y="9720"/>
                  </a:cubicBezTo>
                  <a:cubicBezTo>
                    <a:pt x="3244" y="11121"/>
                    <a:pt x="2803" y="12439"/>
                    <a:pt x="2369" y="13315"/>
                  </a:cubicBezTo>
                  <a:cubicBezTo>
                    <a:pt x="2193" y="13749"/>
                    <a:pt x="2018" y="14099"/>
                    <a:pt x="1927" y="14366"/>
                  </a:cubicBezTo>
                  <a:cubicBezTo>
                    <a:pt x="1843" y="14625"/>
                    <a:pt x="1752" y="14716"/>
                    <a:pt x="1752" y="14716"/>
                  </a:cubicBezTo>
                  <a:lnTo>
                    <a:pt x="91" y="14625"/>
                  </a:lnTo>
                  <a:cubicBezTo>
                    <a:pt x="91" y="14625"/>
                    <a:pt x="1668" y="8935"/>
                    <a:pt x="2018" y="3413"/>
                  </a:cubicBezTo>
                  <a:cubicBezTo>
                    <a:pt x="2018" y="2712"/>
                    <a:pt x="2102" y="1927"/>
                    <a:pt x="2102" y="1227"/>
                  </a:cubicBezTo>
                  <a:cubicBezTo>
                    <a:pt x="2102" y="785"/>
                    <a:pt x="2102" y="351"/>
                    <a:pt x="2018" y="0"/>
                  </a:cubicBezTo>
                  <a:lnTo>
                    <a:pt x="2018" y="0"/>
                  </a:lnTo>
                  <a:cubicBezTo>
                    <a:pt x="3244" y="84"/>
                    <a:pt x="4821" y="176"/>
                    <a:pt x="5872" y="260"/>
                  </a:cubicBezTo>
                  <a:lnTo>
                    <a:pt x="5872" y="176"/>
                  </a:lnTo>
                  <a:cubicBezTo>
                    <a:pt x="4821" y="176"/>
                    <a:pt x="3244" y="0"/>
                    <a:pt x="20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0"/>
            <p:cNvSpPr/>
            <p:nvPr/>
          </p:nvSpPr>
          <p:spPr>
            <a:xfrm>
              <a:off x="3966260" y="3955436"/>
              <a:ext cx="159462" cy="120740"/>
            </a:xfrm>
            <a:custGeom>
              <a:rect b="b" l="l" r="r" t="t"/>
              <a:pathLst>
                <a:path extrusionOk="0" h="2850" w="3764">
                  <a:moveTo>
                    <a:pt x="1129" y="0"/>
                  </a:moveTo>
                  <a:cubicBezTo>
                    <a:pt x="894" y="0"/>
                    <a:pt x="699" y="29"/>
                    <a:pt x="610" y="116"/>
                  </a:cubicBezTo>
                  <a:cubicBezTo>
                    <a:pt x="435" y="207"/>
                    <a:pt x="1" y="2043"/>
                    <a:pt x="85" y="2134"/>
                  </a:cubicBezTo>
                  <a:cubicBezTo>
                    <a:pt x="852" y="2594"/>
                    <a:pt x="1753" y="2850"/>
                    <a:pt x="2615" y="2850"/>
                  </a:cubicBezTo>
                  <a:cubicBezTo>
                    <a:pt x="2737" y="2850"/>
                    <a:pt x="2859" y="2845"/>
                    <a:pt x="2979" y="2834"/>
                  </a:cubicBezTo>
                  <a:cubicBezTo>
                    <a:pt x="3329" y="2834"/>
                    <a:pt x="3679" y="2743"/>
                    <a:pt x="3764" y="2393"/>
                  </a:cubicBezTo>
                  <a:cubicBezTo>
                    <a:pt x="3588" y="2218"/>
                    <a:pt x="3413" y="2043"/>
                    <a:pt x="3238" y="1958"/>
                  </a:cubicBezTo>
                  <a:cubicBezTo>
                    <a:pt x="3063" y="1867"/>
                    <a:pt x="2804" y="1783"/>
                    <a:pt x="2712" y="1692"/>
                  </a:cubicBezTo>
                  <a:cubicBezTo>
                    <a:pt x="2278" y="1342"/>
                    <a:pt x="2362" y="641"/>
                    <a:pt x="2453" y="116"/>
                  </a:cubicBezTo>
                  <a:cubicBezTo>
                    <a:pt x="2220" y="116"/>
                    <a:pt x="1597" y="0"/>
                    <a:pt x="11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0"/>
            <p:cNvSpPr/>
            <p:nvPr/>
          </p:nvSpPr>
          <p:spPr>
            <a:xfrm>
              <a:off x="3969819" y="3952894"/>
              <a:ext cx="155903" cy="126205"/>
            </a:xfrm>
            <a:custGeom>
              <a:rect b="b" l="l" r="r" t="t"/>
              <a:pathLst>
                <a:path extrusionOk="0" h="2979" w="3680">
                  <a:moveTo>
                    <a:pt x="968" y="0"/>
                  </a:moveTo>
                  <a:cubicBezTo>
                    <a:pt x="701" y="0"/>
                    <a:pt x="526" y="91"/>
                    <a:pt x="442" y="91"/>
                  </a:cubicBezTo>
                  <a:lnTo>
                    <a:pt x="442" y="176"/>
                  </a:lnTo>
                  <a:lnTo>
                    <a:pt x="526" y="176"/>
                  </a:lnTo>
                  <a:cubicBezTo>
                    <a:pt x="617" y="91"/>
                    <a:pt x="701" y="91"/>
                    <a:pt x="968" y="91"/>
                  </a:cubicBezTo>
                  <a:cubicBezTo>
                    <a:pt x="1388" y="91"/>
                    <a:pt x="2057" y="255"/>
                    <a:pt x="2342" y="266"/>
                  </a:cubicBezTo>
                  <a:lnTo>
                    <a:pt x="2342" y="266"/>
                  </a:lnTo>
                  <a:cubicBezTo>
                    <a:pt x="2278" y="501"/>
                    <a:pt x="2278" y="731"/>
                    <a:pt x="2278" y="967"/>
                  </a:cubicBezTo>
                  <a:cubicBezTo>
                    <a:pt x="2278" y="732"/>
                    <a:pt x="2350" y="501"/>
                    <a:pt x="2366" y="267"/>
                  </a:cubicBezTo>
                  <a:lnTo>
                    <a:pt x="2366" y="267"/>
                  </a:lnTo>
                  <a:cubicBezTo>
                    <a:pt x="2367" y="267"/>
                    <a:pt x="2368" y="267"/>
                    <a:pt x="2369" y="267"/>
                  </a:cubicBezTo>
                  <a:lnTo>
                    <a:pt x="2369" y="176"/>
                  </a:lnTo>
                  <a:cubicBezTo>
                    <a:pt x="2103" y="176"/>
                    <a:pt x="1402" y="0"/>
                    <a:pt x="968" y="0"/>
                  </a:cubicBezTo>
                  <a:close/>
                  <a:moveTo>
                    <a:pt x="442" y="176"/>
                  </a:moveTo>
                  <a:cubicBezTo>
                    <a:pt x="442" y="267"/>
                    <a:pt x="351" y="351"/>
                    <a:pt x="351" y="526"/>
                  </a:cubicBezTo>
                  <a:cubicBezTo>
                    <a:pt x="267" y="792"/>
                    <a:pt x="176" y="1143"/>
                    <a:pt x="92" y="1402"/>
                  </a:cubicBezTo>
                  <a:cubicBezTo>
                    <a:pt x="1" y="1752"/>
                    <a:pt x="1" y="2018"/>
                    <a:pt x="1" y="2103"/>
                  </a:cubicBezTo>
                  <a:cubicBezTo>
                    <a:pt x="1" y="2018"/>
                    <a:pt x="92" y="1927"/>
                    <a:pt x="92" y="1668"/>
                  </a:cubicBezTo>
                  <a:cubicBezTo>
                    <a:pt x="176" y="1402"/>
                    <a:pt x="267" y="1051"/>
                    <a:pt x="351" y="701"/>
                  </a:cubicBezTo>
                  <a:cubicBezTo>
                    <a:pt x="351" y="617"/>
                    <a:pt x="442" y="442"/>
                    <a:pt x="442" y="351"/>
                  </a:cubicBezTo>
                  <a:lnTo>
                    <a:pt x="442" y="176"/>
                  </a:lnTo>
                  <a:close/>
                  <a:moveTo>
                    <a:pt x="2278" y="971"/>
                  </a:moveTo>
                  <a:cubicBezTo>
                    <a:pt x="2279" y="1230"/>
                    <a:pt x="2370" y="1578"/>
                    <a:pt x="2544" y="1752"/>
                  </a:cubicBezTo>
                  <a:lnTo>
                    <a:pt x="3070" y="2018"/>
                  </a:lnTo>
                  <a:cubicBezTo>
                    <a:pt x="3329" y="2103"/>
                    <a:pt x="3504" y="2278"/>
                    <a:pt x="3595" y="2453"/>
                  </a:cubicBezTo>
                  <a:cubicBezTo>
                    <a:pt x="3595" y="2544"/>
                    <a:pt x="3504" y="2719"/>
                    <a:pt x="3329" y="2803"/>
                  </a:cubicBezTo>
                  <a:cubicBezTo>
                    <a:pt x="3245" y="2803"/>
                    <a:pt x="3070" y="2894"/>
                    <a:pt x="2895" y="2894"/>
                  </a:cubicBezTo>
                  <a:lnTo>
                    <a:pt x="2720" y="2894"/>
                  </a:lnTo>
                  <a:cubicBezTo>
                    <a:pt x="1753" y="2894"/>
                    <a:pt x="877" y="2628"/>
                    <a:pt x="1" y="2103"/>
                  </a:cubicBezTo>
                  <a:lnTo>
                    <a:pt x="1" y="2194"/>
                  </a:lnTo>
                  <a:cubicBezTo>
                    <a:pt x="793" y="2719"/>
                    <a:pt x="1753" y="2978"/>
                    <a:pt x="2720" y="2978"/>
                  </a:cubicBezTo>
                  <a:lnTo>
                    <a:pt x="2895" y="2978"/>
                  </a:lnTo>
                  <a:cubicBezTo>
                    <a:pt x="3070" y="2894"/>
                    <a:pt x="3245" y="2894"/>
                    <a:pt x="3420" y="2803"/>
                  </a:cubicBezTo>
                  <a:cubicBezTo>
                    <a:pt x="3595" y="2719"/>
                    <a:pt x="3680" y="2628"/>
                    <a:pt x="3680" y="2453"/>
                  </a:cubicBezTo>
                  <a:cubicBezTo>
                    <a:pt x="3504" y="2194"/>
                    <a:pt x="3329" y="2103"/>
                    <a:pt x="3154" y="2018"/>
                  </a:cubicBezTo>
                  <a:cubicBezTo>
                    <a:pt x="2979" y="1927"/>
                    <a:pt x="2720" y="1843"/>
                    <a:pt x="2628" y="1668"/>
                  </a:cubicBezTo>
                  <a:cubicBezTo>
                    <a:pt x="2370" y="1494"/>
                    <a:pt x="2279" y="1229"/>
                    <a:pt x="2278" y="97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0"/>
            <p:cNvSpPr/>
            <p:nvPr/>
          </p:nvSpPr>
          <p:spPr>
            <a:xfrm>
              <a:off x="4006931" y="2940824"/>
              <a:ext cx="334006" cy="425768"/>
            </a:xfrm>
            <a:custGeom>
              <a:rect b="b" l="l" r="r" t="t"/>
              <a:pathLst>
                <a:path extrusionOk="0" h="10050" w="7884">
                  <a:moveTo>
                    <a:pt x="4077" y="1"/>
                  </a:moveTo>
                  <a:cubicBezTo>
                    <a:pt x="3413" y="1"/>
                    <a:pt x="2342" y="243"/>
                    <a:pt x="1402" y="1557"/>
                  </a:cubicBezTo>
                  <a:cubicBezTo>
                    <a:pt x="1318" y="1732"/>
                    <a:pt x="1227" y="1816"/>
                    <a:pt x="1143" y="1991"/>
                  </a:cubicBezTo>
                  <a:cubicBezTo>
                    <a:pt x="1" y="5761"/>
                    <a:pt x="267" y="7947"/>
                    <a:pt x="701" y="8999"/>
                  </a:cubicBezTo>
                  <a:cubicBezTo>
                    <a:pt x="877" y="9699"/>
                    <a:pt x="1493" y="10050"/>
                    <a:pt x="2103" y="10050"/>
                  </a:cubicBezTo>
                  <a:lnTo>
                    <a:pt x="5522" y="10050"/>
                  </a:lnTo>
                  <a:cubicBezTo>
                    <a:pt x="6223" y="10050"/>
                    <a:pt x="6924" y="9615"/>
                    <a:pt x="7099" y="8914"/>
                  </a:cubicBezTo>
                  <a:cubicBezTo>
                    <a:pt x="7450" y="7422"/>
                    <a:pt x="7884" y="4535"/>
                    <a:pt x="6749" y="1732"/>
                  </a:cubicBezTo>
                  <a:cubicBezTo>
                    <a:pt x="6574" y="330"/>
                    <a:pt x="5256" y="155"/>
                    <a:pt x="4822" y="64"/>
                  </a:cubicBezTo>
                  <a:lnTo>
                    <a:pt x="4647" y="64"/>
                  </a:lnTo>
                  <a:cubicBezTo>
                    <a:pt x="4546" y="40"/>
                    <a:pt x="4345" y="1"/>
                    <a:pt x="40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0"/>
            <p:cNvSpPr/>
            <p:nvPr/>
          </p:nvSpPr>
          <p:spPr>
            <a:xfrm>
              <a:off x="4021759" y="2939976"/>
              <a:ext cx="304350" cy="430471"/>
            </a:xfrm>
            <a:custGeom>
              <a:rect b="b" l="l" r="r" t="t"/>
              <a:pathLst>
                <a:path extrusionOk="0" h="10161" w="7184">
                  <a:moveTo>
                    <a:pt x="3771" y="0"/>
                  </a:moveTo>
                  <a:cubicBezTo>
                    <a:pt x="4030" y="0"/>
                    <a:pt x="4205" y="84"/>
                    <a:pt x="4297" y="84"/>
                  </a:cubicBezTo>
                  <a:lnTo>
                    <a:pt x="4472" y="84"/>
                  </a:lnTo>
                  <a:cubicBezTo>
                    <a:pt x="4472" y="84"/>
                    <a:pt x="4381" y="84"/>
                    <a:pt x="4297" y="0"/>
                  </a:cubicBezTo>
                  <a:close/>
                  <a:moveTo>
                    <a:pt x="3771" y="0"/>
                  </a:moveTo>
                  <a:cubicBezTo>
                    <a:pt x="3070" y="0"/>
                    <a:pt x="2019" y="259"/>
                    <a:pt x="1052" y="1577"/>
                  </a:cubicBezTo>
                  <a:cubicBezTo>
                    <a:pt x="2019" y="259"/>
                    <a:pt x="3154" y="0"/>
                    <a:pt x="3771" y="0"/>
                  </a:cubicBezTo>
                  <a:close/>
                  <a:moveTo>
                    <a:pt x="1052" y="1577"/>
                  </a:moveTo>
                  <a:lnTo>
                    <a:pt x="1052" y="1577"/>
                  </a:lnTo>
                  <a:cubicBezTo>
                    <a:pt x="968" y="1661"/>
                    <a:pt x="877" y="1836"/>
                    <a:pt x="793" y="2011"/>
                  </a:cubicBezTo>
                  <a:cubicBezTo>
                    <a:pt x="176" y="4029"/>
                    <a:pt x="1" y="5606"/>
                    <a:pt x="1" y="6832"/>
                  </a:cubicBezTo>
                  <a:cubicBezTo>
                    <a:pt x="1" y="5606"/>
                    <a:pt x="267" y="4029"/>
                    <a:pt x="877" y="2011"/>
                  </a:cubicBezTo>
                  <a:cubicBezTo>
                    <a:pt x="877" y="1927"/>
                    <a:pt x="968" y="1752"/>
                    <a:pt x="1052" y="1577"/>
                  </a:cubicBezTo>
                  <a:close/>
                  <a:moveTo>
                    <a:pt x="4472" y="84"/>
                  </a:moveTo>
                  <a:cubicBezTo>
                    <a:pt x="4731" y="175"/>
                    <a:pt x="5081" y="175"/>
                    <a:pt x="5523" y="434"/>
                  </a:cubicBezTo>
                  <a:cubicBezTo>
                    <a:pt x="5873" y="701"/>
                    <a:pt x="6308" y="1051"/>
                    <a:pt x="6399" y="1752"/>
                  </a:cubicBezTo>
                  <a:cubicBezTo>
                    <a:pt x="6924" y="3062"/>
                    <a:pt x="7100" y="4464"/>
                    <a:pt x="7100" y="5690"/>
                  </a:cubicBezTo>
                  <a:cubicBezTo>
                    <a:pt x="7100" y="7007"/>
                    <a:pt x="6924" y="8143"/>
                    <a:pt x="6658" y="8934"/>
                  </a:cubicBezTo>
                  <a:cubicBezTo>
                    <a:pt x="6483" y="9635"/>
                    <a:pt x="5873" y="10070"/>
                    <a:pt x="5172" y="10070"/>
                  </a:cubicBezTo>
                  <a:lnTo>
                    <a:pt x="1753" y="10070"/>
                  </a:lnTo>
                  <a:cubicBezTo>
                    <a:pt x="1143" y="10070"/>
                    <a:pt x="527" y="9635"/>
                    <a:pt x="351" y="9019"/>
                  </a:cubicBezTo>
                  <a:cubicBezTo>
                    <a:pt x="176" y="8493"/>
                    <a:pt x="1" y="7793"/>
                    <a:pt x="1" y="6833"/>
                  </a:cubicBezTo>
                  <a:lnTo>
                    <a:pt x="1" y="6833"/>
                  </a:lnTo>
                  <a:cubicBezTo>
                    <a:pt x="1" y="7793"/>
                    <a:pt x="92" y="8584"/>
                    <a:pt x="267" y="9110"/>
                  </a:cubicBezTo>
                  <a:cubicBezTo>
                    <a:pt x="527" y="9719"/>
                    <a:pt x="1143" y="10161"/>
                    <a:pt x="1753" y="10161"/>
                  </a:cubicBezTo>
                  <a:lnTo>
                    <a:pt x="5172" y="10161"/>
                  </a:lnTo>
                  <a:cubicBezTo>
                    <a:pt x="5957" y="10161"/>
                    <a:pt x="6574" y="9635"/>
                    <a:pt x="6749" y="8934"/>
                  </a:cubicBezTo>
                  <a:cubicBezTo>
                    <a:pt x="6924" y="8143"/>
                    <a:pt x="7184" y="7007"/>
                    <a:pt x="7184" y="5690"/>
                  </a:cubicBezTo>
                  <a:cubicBezTo>
                    <a:pt x="7184" y="4464"/>
                    <a:pt x="7008" y="3062"/>
                    <a:pt x="6483" y="1752"/>
                  </a:cubicBezTo>
                  <a:cubicBezTo>
                    <a:pt x="6308" y="1051"/>
                    <a:pt x="5957" y="610"/>
                    <a:pt x="5523" y="350"/>
                  </a:cubicBezTo>
                  <a:cubicBezTo>
                    <a:pt x="5172" y="175"/>
                    <a:pt x="4731" y="84"/>
                    <a:pt x="4472" y="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0"/>
            <p:cNvSpPr/>
            <p:nvPr/>
          </p:nvSpPr>
          <p:spPr>
            <a:xfrm>
              <a:off x="4177621" y="2895408"/>
              <a:ext cx="59438" cy="63124"/>
            </a:xfrm>
            <a:custGeom>
              <a:rect b="b" l="l" r="r" t="t"/>
              <a:pathLst>
                <a:path extrusionOk="0" h="1490" w="1403">
                  <a:moveTo>
                    <a:pt x="92" y="1"/>
                  </a:moveTo>
                  <a:lnTo>
                    <a:pt x="1" y="1227"/>
                  </a:lnTo>
                  <a:cubicBezTo>
                    <a:pt x="222" y="1402"/>
                    <a:pt x="484" y="1490"/>
                    <a:pt x="736" y="1490"/>
                  </a:cubicBezTo>
                  <a:cubicBezTo>
                    <a:pt x="987" y="1490"/>
                    <a:pt x="1227" y="1402"/>
                    <a:pt x="1402" y="1227"/>
                  </a:cubicBezTo>
                  <a:lnTo>
                    <a:pt x="1402" y="351"/>
                  </a:lnTo>
                  <a:lnTo>
                    <a:pt x="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0"/>
            <p:cNvSpPr/>
            <p:nvPr/>
          </p:nvSpPr>
          <p:spPr>
            <a:xfrm>
              <a:off x="4177621" y="2895408"/>
              <a:ext cx="63293" cy="66852"/>
            </a:xfrm>
            <a:custGeom>
              <a:rect b="b" l="l" r="r" t="t"/>
              <a:pathLst>
                <a:path extrusionOk="0" h="1578" w="1494">
                  <a:moveTo>
                    <a:pt x="1" y="1"/>
                  </a:moveTo>
                  <a:lnTo>
                    <a:pt x="1" y="1227"/>
                  </a:lnTo>
                  <a:lnTo>
                    <a:pt x="92" y="1"/>
                  </a:lnTo>
                  <a:close/>
                  <a:moveTo>
                    <a:pt x="92" y="1"/>
                  </a:moveTo>
                  <a:lnTo>
                    <a:pt x="92" y="85"/>
                  </a:lnTo>
                  <a:lnTo>
                    <a:pt x="1402" y="435"/>
                  </a:lnTo>
                  <a:lnTo>
                    <a:pt x="1402" y="1227"/>
                  </a:lnTo>
                  <a:cubicBezTo>
                    <a:pt x="1227" y="1402"/>
                    <a:pt x="968" y="1486"/>
                    <a:pt x="702" y="1486"/>
                  </a:cubicBezTo>
                  <a:cubicBezTo>
                    <a:pt x="526" y="1486"/>
                    <a:pt x="267" y="1402"/>
                    <a:pt x="92" y="1227"/>
                  </a:cubicBezTo>
                  <a:lnTo>
                    <a:pt x="1" y="1227"/>
                  </a:lnTo>
                  <a:cubicBezTo>
                    <a:pt x="176" y="1486"/>
                    <a:pt x="442" y="1578"/>
                    <a:pt x="702" y="1578"/>
                  </a:cubicBezTo>
                  <a:cubicBezTo>
                    <a:pt x="968" y="1578"/>
                    <a:pt x="1227" y="1486"/>
                    <a:pt x="1402" y="1311"/>
                  </a:cubicBezTo>
                  <a:lnTo>
                    <a:pt x="1493" y="351"/>
                  </a:lnTo>
                  <a:lnTo>
                    <a:pt x="9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0"/>
            <p:cNvSpPr/>
            <p:nvPr/>
          </p:nvSpPr>
          <p:spPr>
            <a:xfrm>
              <a:off x="4162793" y="2791527"/>
              <a:ext cx="141075" cy="124384"/>
            </a:xfrm>
            <a:custGeom>
              <a:rect b="b" l="l" r="r" t="t"/>
              <a:pathLst>
                <a:path extrusionOk="0" h="2936" w="3330">
                  <a:moveTo>
                    <a:pt x="1" y="0"/>
                  </a:moveTo>
                  <a:lnTo>
                    <a:pt x="92" y="2011"/>
                  </a:lnTo>
                  <a:cubicBezTo>
                    <a:pt x="115" y="2000"/>
                    <a:pt x="138" y="1995"/>
                    <a:pt x="161" y="1995"/>
                  </a:cubicBezTo>
                  <a:cubicBezTo>
                    <a:pt x="309" y="1995"/>
                    <a:pt x="430" y="2210"/>
                    <a:pt x="351" y="2362"/>
                  </a:cubicBezTo>
                  <a:cubicBezTo>
                    <a:pt x="351" y="2362"/>
                    <a:pt x="351" y="2453"/>
                    <a:pt x="442" y="2537"/>
                  </a:cubicBezTo>
                  <a:cubicBezTo>
                    <a:pt x="652" y="2679"/>
                    <a:pt x="1095" y="2935"/>
                    <a:pt x="1673" y="2935"/>
                  </a:cubicBezTo>
                  <a:cubicBezTo>
                    <a:pt x="1809" y="2935"/>
                    <a:pt x="1953" y="2921"/>
                    <a:pt x="2103" y="2887"/>
                  </a:cubicBezTo>
                  <a:cubicBezTo>
                    <a:pt x="3329" y="2628"/>
                    <a:pt x="2628" y="260"/>
                    <a:pt x="2628" y="260"/>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0"/>
            <p:cNvSpPr/>
            <p:nvPr/>
          </p:nvSpPr>
          <p:spPr>
            <a:xfrm>
              <a:off x="4162793" y="2791527"/>
              <a:ext cx="122647" cy="126205"/>
            </a:xfrm>
            <a:custGeom>
              <a:rect b="b" l="l" r="r" t="t"/>
              <a:pathLst>
                <a:path extrusionOk="0" h="2979" w="2895">
                  <a:moveTo>
                    <a:pt x="92" y="1927"/>
                  </a:moveTo>
                  <a:lnTo>
                    <a:pt x="92" y="2011"/>
                  </a:lnTo>
                  <a:cubicBezTo>
                    <a:pt x="176" y="2011"/>
                    <a:pt x="267" y="2011"/>
                    <a:pt x="267" y="2103"/>
                  </a:cubicBezTo>
                  <a:cubicBezTo>
                    <a:pt x="351" y="2103"/>
                    <a:pt x="351" y="2187"/>
                    <a:pt x="351" y="2278"/>
                  </a:cubicBezTo>
                  <a:lnTo>
                    <a:pt x="351" y="2362"/>
                  </a:lnTo>
                  <a:cubicBezTo>
                    <a:pt x="442" y="2362"/>
                    <a:pt x="442" y="2278"/>
                    <a:pt x="442" y="2278"/>
                  </a:cubicBezTo>
                  <a:cubicBezTo>
                    <a:pt x="442" y="2187"/>
                    <a:pt x="351" y="2103"/>
                    <a:pt x="351" y="2011"/>
                  </a:cubicBezTo>
                  <a:cubicBezTo>
                    <a:pt x="267" y="2011"/>
                    <a:pt x="176" y="1927"/>
                    <a:pt x="92" y="1927"/>
                  </a:cubicBezTo>
                  <a:close/>
                  <a:moveTo>
                    <a:pt x="1" y="0"/>
                  </a:moveTo>
                  <a:lnTo>
                    <a:pt x="1" y="84"/>
                  </a:lnTo>
                  <a:lnTo>
                    <a:pt x="2551" y="343"/>
                  </a:lnTo>
                  <a:lnTo>
                    <a:pt x="2544" y="351"/>
                  </a:lnTo>
                  <a:cubicBezTo>
                    <a:pt x="2544" y="351"/>
                    <a:pt x="2628" y="351"/>
                    <a:pt x="2628" y="435"/>
                  </a:cubicBezTo>
                  <a:cubicBezTo>
                    <a:pt x="2719" y="701"/>
                    <a:pt x="2803" y="1136"/>
                    <a:pt x="2803" y="1661"/>
                  </a:cubicBezTo>
                  <a:cubicBezTo>
                    <a:pt x="2803" y="1927"/>
                    <a:pt x="2719" y="2278"/>
                    <a:pt x="2628" y="2453"/>
                  </a:cubicBezTo>
                  <a:cubicBezTo>
                    <a:pt x="2544" y="2628"/>
                    <a:pt x="2369" y="2803"/>
                    <a:pt x="2103" y="2887"/>
                  </a:cubicBezTo>
                  <a:cubicBezTo>
                    <a:pt x="2453" y="2887"/>
                    <a:pt x="2628" y="2712"/>
                    <a:pt x="2719" y="2453"/>
                  </a:cubicBezTo>
                  <a:cubicBezTo>
                    <a:pt x="2803" y="2278"/>
                    <a:pt x="2895" y="2011"/>
                    <a:pt x="2895" y="1661"/>
                  </a:cubicBezTo>
                  <a:cubicBezTo>
                    <a:pt x="2895" y="960"/>
                    <a:pt x="2628" y="260"/>
                    <a:pt x="2628" y="260"/>
                  </a:cubicBezTo>
                  <a:lnTo>
                    <a:pt x="1" y="0"/>
                  </a:lnTo>
                  <a:close/>
                  <a:moveTo>
                    <a:pt x="351" y="2362"/>
                  </a:moveTo>
                  <a:lnTo>
                    <a:pt x="351" y="2537"/>
                  </a:lnTo>
                  <a:cubicBezTo>
                    <a:pt x="617" y="2712"/>
                    <a:pt x="1143" y="2978"/>
                    <a:pt x="1752" y="2978"/>
                  </a:cubicBezTo>
                  <a:cubicBezTo>
                    <a:pt x="1843" y="2978"/>
                    <a:pt x="2019" y="2978"/>
                    <a:pt x="2103" y="2887"/>
                  </a:cubicBezTo>
                  <a:lnTo>
                    <a:pt x="1752" y="2887"/>
                  </a:lnTo>
                  <a:cubicBezTo>
                    <a:pt x="1143" y="2887"/>
                    <a:pt x="701" y="2628"/>
                    <a:pt x="442" y="2453"/>
                  </a:cubicBezTo>
                  <a:lnTo>
                    <a:pt x="442" y="2537"/>
                  </a:lnTo>
                  <a:cubicBezTo>
                    <a:pt x="442" y="2453"/>
                    <a:pt x="442" y="2362"/>
                    <a:pt x="35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0"/>
            <p:cNvSpPr/>
            <p:nvPr/>
          </p:nvSpPr>
          <p:spPr>
            <a:xfrm>
              <a:off x="4092424" y="2730394"/>
              <a:ext cx="237541" cy="168613"/>
            </a:xfrm>
            <a:custGeom>
              <a:rect b="b" l="l" r="r" t="t"/>
              <a:pathLst>
                <a:path extrusionOk="0" h="3980" w="5607">
                  <a:moveTo>
                    <a:pt x="3390" y="0"/>
                  </a:moveTo>
                  <a:cubicBezTo>
                    <a:pt x="3090" y="0"/>
                    <a:pt x="2920" y="301"/>
                    <a:pt x="2629" y="301"/>
                  </a:cubicBezTo>
                  <a:cubicBezTo>
                    <a:pt x="2596" y="312"/>
                    <a:pt x="2559" y="317"/>
                    <a:pt x="2520" y="317"/>
                  </a:cubicBezTo>
                  <a:cubicBezTo>
                    <a:pt x="2348" y="317"/>
                    <a:pt x="2117" y="233"/>
                    <a:pt x="1876" y="233"/>
                  </a:cubicBezTo>
                  <a:cubicBezTo>
                    <a:pt x="1717" y="233"/>
                    <a:pt x="1554" y="270"/>
                    <a:pt x="1402" y="392"/>
                  </a:cubicBezTo>
                  <a:cubicBezTo>
                    <a:pt x="1052" y="651"/>
                    <a:pt x="1136" y="1093"/>
                    <a:pt x="877" y="1177"/>
                  </a:cubicBezTo>
                  <a:cubicBezTo>
                    <a:pt x="701" y="1352"/>
                    <a:pt x="1" y="1794"/>
                    <a:pt x="701" y="2403"/>
                  </a:cubicBezTo>
                  <a:cubicBezTo>
                    <a:pt x="877" y="2494"/>
                    <a:pt x="1052" y="2754"/>
                    <a:pt x="1052" y="2929"/>
                  </a:cubicBezTo>
                  <a:cubicBezTo>
                    <a:pt x="1052" y="3546"/>
                    <a:pt x="1753" y="3721"/>
                    <a:pt x="1753" y="3721"/>
                  </a:cubicBezTo>
                  <a:lnTo>
                    <a:pt x="2103" y="3980"/>
                  </a:lnTo>
                  <a:cubicBezTo>
                    <a:pt x="2103" y="3980"/>
                    <a:pt x="2103" y="2319"/>
                    <a:pt x="2278" y="2053"/>
                  </a:cubicBezTo>
                  <a:cubicBezTo>
                    <a:pt x="2337" y="1994"/>
                    <a:pt x="2442" y="1931"/>
                    <a:pt x="2560" y="1931"/>
                  </a:cubicBezTo>
                  <a:cubicBezTo>
                    <a:pt x="2609" y="1931"/>
                    <a:pt x="2661" y="1942"/>
                    <a:pt x="2713" y="1969"/>
                  </a:cubicBezTo>
                  <a:cubicBezTo>
                    <a:pt x="3060" y="2108"/>
                    <a:pt x="3395" y="2150"/>
                    <a:pt x="3671" y="2150"/>
                  </a:cubicBezTo>
                  <a:cubicBezTo>
                    <a:pt x="4092" y="2150"/>
                    <a:pt x="4380" y="2053"/>
                    <a:pt x="4380" y="2053"/>
                  </a:cubicBezTo>
                  <a:cubicBezTo>
                    <a:pt x="4380" y="2053"/>
                    <a:pt x="5607" y="1703"/>
                    <a:pt x="4990" y="1002"/>
                  </a:cubicBezTo>
                  <a:cubicBezTo>
                    <a:pt x="4814" y="826"/>
                    <a:pt x="4666" y="779"/>
                    <a:pt x="4540" y="779"/>
                  </a:cubicBezTo>
                  <a:cubicBezTo>
                    <a:pt x="4394" y="779"/>
                    <a:pt x="4278" y="843"/>
                    <a:pt x="4184" y="843"/>
                  </a:cubicBezTo>
                  <a:cubicBezTo>
                    <a:pt x="4159" y="843"/>
                    <a:pt x="4136" y="838"/>
                    <a:pt x="4114" y="827"/>
                  </a:cubicBezTo>
                  <a:cubicBezTo>
                    <a:pt x="4030" y="651"/>
                    <a:pt x="4030" y="301"/>
                    <a:pt x="3589" y="42"/>
                  </a:cubicBezTo>
                  <a:cubicBezTo>
                    <a:pt x="3516" y="12"/>
                    <a:pt x="3450" y="0"/>
                    <a:pt x="3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0"/>
            <p:cNvSpPr/>
            <p:nvPr/>
          </p:nvSpPr>
          <p:spPr>
            <a:xfrm>
              <a:off x="4107294" y="2728276"/>
              <a:ext cx="203987" cy="170731"/>
            </a:xfrm>
            <a:custGeom>
              <a:rect b="b" l="l" r="r" t="t"/>
              <a:pathLst>
                <a:path extrusionOk="0" h="4030" w="4815">
                  <a:moveTo>
                    <a:pt x="1486" y="267"/>
                  </a:moveTo>
                  <a:cubicBezTo>
                    <a:pt x="1311" y="267"/>
                    <a:pt x="1226" y="267"/>
                    <a:pt x="1051" y="442"/>
                  </a:cubicBezTo>
                  <a:cubicBezTo>
                    <a:pt x="1226" y="351"/>
                    <a:pt x="1402" y="267"/>
                    <a:pt x="1486" y="267"/>
                  </a:cubicBezTo>
                  <a:close/>
                  <a:moveTo>
                    <a:pt x="2978" y="1"/>
                  </a:moveTo>
                  <a:cubicBezTo>
                    <a:pt x="2803" y="1"/>
                    <a:pt x="2712" y="92"/>
                    <a:pt x="2628" y="176"/>
                  </a:cubicBezTo>
                  <a:cubicBezTo>
                    <a:pt x="2537" y="267"/>
                    <a:pt x="2362" y="351"/>
                    <a:pt x="2278" y="351"/>
                  </a:cubicBezTo>
                  <a:lnTo>
                    <a:pt x="2186" y="351"/>
                  </a:lnTo>
                  <a:cubicBezTo>
                    <a:pt x="2102" y="351"/>
                    <a:pt x="2011" y="351"/>
                    <a:pt x="1927" y="267"/>
                  </a:cubicBezTo>
                  <a:lnTo>
                    <a:pt x="1486" y="267"/>
                  </a:lnTo>
                  <a:cubicBezTo>
                    <a:pt x="1661" y="267"/>
                    <a:pt x="1752" y="351"/>
                    <a:pt x="1927" y="351"/>
                  </a:cubicBezTo>
                  <a:cubicBezTo>
                    <a:pt x="2011" y="351"/>
                    <a:pt x="2102" y="442"/>
                    <a:pt x="2186" y="442"/>
                  </a:cubicBezTo>
                  <a:lnTo>
                    <a:pt x="2278" y="442"/>
                  </a:lnTo>
                  <a:cubicBezTo>
                    <a:pt x="2453" y="351"/>
                    <a:pt x="2537" y="267"/>
                    <a:pt x="2628" y="267"/>
                  </a:cubicBezTo>
                  <a:cubicBezTo>
                    <a:pt x="2712" y="176"/>
                    <a:pt x="2887" y="92"/>
                    <a:pt x="2978" y="92"/>
                  </a:cubicBezTo>
                  <a:cubicBezTo>
                    <a:pt x="3062" y="92"/>
                    <a:pt x="3153" y="92"/>
                    <a:pt x="3238" y="176"/>
                  </a:cubicBezTo>
                  <a:cubicBezTo>
                    <a:pt x="3413" y="267"/>
                    <a:pt x="3504" y="442"/>
                    <a:pt x="3588" y="526"/>
                  </a:cubicBezTo>
                  <a:cubicBezTo>
                    <a:pt x="3679" y="701"/>
                    <a:pt x="3679" y="793"/>
                    <a:pt x="3763" y="877"/>
                  </a:cubicBezTo>
                  <a:lnTo>
                    <a:pt x="3854" y="877"/>
                  </a:lnTo>
                  <a:lnTo>
                    <a:pt x="3763" y="793"/>
                  </a:lnTo>
                  <a:cubicBezTo>
                    <a:pt x="3763" y="793"/>
                    <a:pt x="3679" y="617"/>
                    <a:pt x="3679" y="526"/>
                  </a:cubicBezTo>
                  <a:cubicBezTo>
                    <a:pt x="3588" y="351"/>
                    <a:pt x="3504" y="176"/>
                    <a:pt x="3238" y="92"/>
                  </a:cubicBezTo>
                  <a:cubicBezTo>
                    <a:pt x="3153" y="92"/>
                    <a:pt x="3062" y="1"/>
                    <a:pt x="2978" y="1"/>
                  </a:cubicBezTo>
                  <a:close/>
                  <a:moveTo>
                    <a:pt x="4029" y="793"/>
                  </a:moveTo>
                  <a:cubicBezTo>
                    <a:pt x="3938" y="877"/>
                    <a:pt x="3938" y="877"/>
                    <a:pt x="3854" y="877"/>
                  </a:cubicBezTo>
                  <a:lnTo>
                    <a:pt x="4205" y="877"/>
                  </a:lnTo>
                  <a:cubicBezTo>
                    <a:pt x="4289" y="877"/>
                    <a:pt x="4464" y="877"/>
                    <a:pt x="4639" y="1052"/>
                  </a:cubicBezTo>
                  <a:cubicBezTo>
                    <a:pt x="4464" y="877"/>
                    <a:pt x="4289" y="793"/>
                    <a:pt x="4205" y="793"/>
                  </a:cubicBezTo>
                  <a:close/>
                  <a:moveTo>
                    <a:pt x="4639" y="1052"/>
                  </a:moveTo>
                  <a:cubicBezTo>
                    <a:pt x="4730" y="1227"/>
                    <a:pt x="4814" y="1318"/>
                    <a:pt x="4814" y="1402"/>
                  </a:cubicBezTo>
                  <a:cubicBezTo>
                    <a:pt x="4814" y="1318"/>
                    <a:pt x="4814" y="1227"/>
                    <a:pt x="4639" y="1052"/>
                  </a:cubicBezTo>
                  <a:close/>
                  <a:moveTo>
                    <a:pt x="1051" y="442"/>
                  </a:moveTo>
                  <a:cubicBezTo>
                    <a:pt x="876" y="526"/>
                    <a:pt x="785" y="702"/>
                    <a:pt x="701" y="877"/>
                  </a:cubicBezTo>
                  <a:cubicBezTo>
                    <a:pt x="701" y="1052"/>
                    <a:pt x="610" y="1143"/>
                    <a:pt x="526" y="1227"/>
                  </a:cubicBezTo>
                  <a:lnTo>
                    <a:pt x="259" y="1493"/>
                  </a:lnTo>
                  <a:cubicBezTo>
                    <a:pt x="350" y="1402"/>
                    <a:pt x="435" y="1318"/>
                    <a:pt x="526" y="1318"/>
                  </a:cubicBezTo>
                  <a:cubicBezTo>
                    <a:pt x="701" y="1227"/>
                    <a:pt x="701" y="1052"/>
                    <a:pt x="785" y="877"/>
                  </a:cubicBezTo>
                  <a:cubicBezTo>
                    <a:pt x="876" y="702"/>
                    <a:pt x="876" y="526"/>
                    <a:pt x="1051" y="442"/>
                  </a:cubicBezTo>
                  <a:close/>
                  <a:moveTo>
                    <a:pt x="4814" y="1402"/>
                  </a:moveTo>
                  <a:lnTo>
                    <a:pt x="4814" y="1402"/>
                  </a:lnTo>
                  <a:cubicBezTo>
                    <a:pt x="4814" y="1577"/>
                    <a:pt x="4730" y="1668"/>
                    <a:pt x="4639" y="1668"/>
                  </a:cubicBezTo>
                  <a:cubicBezTo>
                    <a:pt x="4555" y="1844"/>
                    <a:pt x="4380" y="1928"/>
                    <a:pt x="4205" y="1928"/>
                  </a:cubicBezTo>
                  <a:cubicBezTo>
                    <a:pt x="4205" y="2019"/>
                    <a:pt x="4113" y="2019"/>
                    <a:pt x="4029" y="2019"/>
                  </a:cubicBezTo>
                  <a:lnTo>
                    <a:pt x="3938" y="2019"/>
                  </a:lnTo>
                  <a:cubicBezTo>
                    <a:pt x="3938" y="2103"/>
                    <a:pt x="3679" y="2194"/>
                    <a:pt x="3329" y="2194"/>
                  </a:cubicBezTo>
                  <a:cubicBezTo>
                    <a:pt x="3763" y="2194"/>
                    <a:pt x="4029" y="2103"/>
                    <a:pt x="4029" y="2103"/>
                  </a:cubicBezTo>
                  <a:lnTo>
                    <a:pt x="4380" y="1928"/>
                  </a:lnTo>
                  <a:cubicBezTo>
                    <a:pt x="4555" y="1928"/>
                    <a:pt x="4639" y="1844"/>
                    <a:pt x="4730" y="1753"/>
                  </a:cubicBezTo>
                  <a:cubicBezTo>
                    <a:pt x="4814" y="1669"/>
                    <a:pt x="4814" y="1577"/>
                    <a:pt x="4814" y="1402"/>
                  </a:cubicBezTo>
                  <a:close/>
                  <a:moveTo>
                    <a:pt x="259" y="1493"/>
                  </a:moveTo>
                  <a:lnTo>
                    <a:pt x="259" y="1493"/>
                  </a:lnTo>
                  <a:cubicBezTo>
                    <a:pt x="84" y="1577"/>
                    <a:pt x="0" y="1753"/>
                    <a:pt x="0" y="1928"/>
                  </a:cubicBezTo>
                  <a:cubicBezTo>
                    <a:pt x="0" y="2103"/>
                    <a:pt x="84" y="2278"/>
                    <a:pt x="350" y="2453"/>
                  </a:cubicBezTo>
                  <a:cubicBezTo>
                    <a:pt x="435" y="2544"/>
                    <a:pt x="526" y="2629"/>
                    <a:pt x="526" y="2720"/>
                  </a:cubicBezTo>
                  <a:cubicBezTo>
                    <a:pt x="610" y="2804"/>
                    <a:pt x="701" y="2895"/>
                    <a:pt x="701" y="2979"/>
                  </a:cubicBezTo>
                  <a:cubicBezTo>
                    <a:pt x="701" y="2895"/>
                    <a:pt x="701" y="2804"/>
                    <a:pt x="610" y="2720"/>
                  </a:cubicBezTo>
                  <a:cubicBezTo>
                    <a:pt x="526" y="2544"/>
                    <a:pt x="435" y="2453"/>
                    <a:pt x="435" y="2453"/>
                  </a:cubicBezTo>
                  <a:cubicBezTo>
                    <a:pt x="175" y="2194"/>
                    <a:pt x="84" y="2019"/>
                    <a:pt x="84" y="1928"/>
                  </a:cubicBezTo>
                  <a:cubicBezTo>
                    <a:pt x="84" y="1753"/>
                    <a:pt x="175" y="1668"/>
                    <a:pt x="259" y="1493"/>
                  </a:cubicBezTo>
                  <a:close/>
                  <a:moveTo>
                    <a:pt x="2186" y="1928"/>
                  </a:moveTo>
                  <a:cubicBezTo>
                    <a:pt x="2102" y="1928"/>
                    <a:pt x="2011" y="2019"/>
                    <a:pt x="1927" y="2103"/>
                  </a:cubicBezTo>
                  <a:cubicBezTo>
                    <a:pt x="1836" y="2194"/>
                    <a:pt x="1836" y="2278"/>
                    <a:pt x="1836" y="2544"/>
                  </a:cubicBezTo>
                  <a:cubicBezTo>
                    <a:pt x="1767" y="2977"/>
                    <a:pt x="1693" y="3703"/>
                    <a:pt x="1669" y="3947"/>
                  </a:cubicBezTo>
                  <a:lnTo>
                    <a:pt x="1669" y="3947"/>
                  </a:lnTo>
                  <a:lnTo>
                    <a:pt x="1402" y="3680"/>
                  </a:lnTo>
                  <a:cubicBezTo>
                    <a:pt x="1311" y="3680"/>
                    <a:pt x="1135" y="3680"/>
                    <a:pt x="1051" y="3504"/>
                  </a:cubicBezTo>
                  <a:cubicBezTo>
                    <a:pt x="876" y="3420"/>
                    <a:pt x="701" y="3245"/>
                    <a:pt x="701" y="2979"/>
                  </a:cubicBezTo>
                  <a:lnTo>
                    <a:pt x="701" y="2979"/>
                  </a:lnTo>
                  <a:cubicBezTo>
                    <a:pt x="701" y="3329"/>
                    <a:pt x="876" y="3504"/>
                    <a:pt x="1051" y="3596"/>
                  </a:cubicBezTo>
                  <a:cubicBezTo>
                    <a:pt x="1226" y="3771"/>
                    <a:pt x="1402" y="3771"/>
                    <a:pt x="1402" y="3771"/>
                  </a:cubicBezTo>
                  <a:lnTo>
                    <a:pt x="1667" y="3967"/>
                  </a:lnTo>
                  <a:lnTo>
                    <a:pt x="1667" y="3967"/>
                  </a:lnTo>
                  <a:cubicBezTo>
                    <a:pt x="1663" y="4007"/>
                    <a:pt x="1661" y="4030"/>
                    <a:pt x="1661" y="4030"/>
                  </a:cubicBezTo>
                  <a:lnTo>
                    <a:pt x="1752" y="4030"/>
                  </a:lnTo>
                  <a:lnTo>
                    <a:pt x="1752" y="3771"/>
                  </a:lnTo>
                  <a:cubicBezTo>
                    <a:pt x="1752" y="3504"/>
                    <a:pt x="1752" y="3154"/>
                    <a:pt x="1836" y="2804"/>
                  </a:cubicBezTo>
                  <a:cubicBezTo>
                    <a:pt x="1836" y="2629"/>
                    <a:pt x="1836" y="2544"/>
                    <a:pt x="1927" y="2369"/>
                  </a:cubicBezTo>
                  <a:cubicBezTo>
                    <a:pt x="1927" y="2278"/>
                    <a:pt x="1927" y="2194"/>
                    <a:pt x="2011" y="2103"/>
                  </a:cubicBezTo>
                  <a:cubicBezTo>
                    <a:pt x="2011" y="2019"/>
                    <a:pt x="2102" y="2019"/>
                    <a:pt x="2186" y="2019"/>
                  </a:cubicBezTo>
                  <a:lnTo>
                    <a:pt x="2278" y="2019"/>
                  </a:lnTo>
                  <a:cubicBezTo>
                    <a:pt x="2712" y="2194"/>
                    <a:pt x="2978" y="2194"/>
                    <a:pt x="3329" y="2194"/>
                  </a:cubicBezTo>
                  <a:cubicBezTo>
                    <a:pt x="3062" y="2194"/>
                    <a:pt x="2712" y="2103"/>
                    <a:pt x="2362" y="19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0"/>
            <p:cNvSpPr/>
            <p:nvPr/>
          </p:nvSpPr>
          <p:spPr>
            <a:xfrm>
              <a:off x="4166648" y="2843468"/>
              <a:ext cx="25885" cy="25885"/>
            </a:xfrm>
            <a:custGeom>
              <a:rect b="b" l="l" r="r" t="t"/>
              <a:pathLst>
                <a:path extrusionOk="0" h="611" w="611">
                  <a:moveTo>
                    <a:pt x="176" y="1"/>
                  </a:moveTo>
                  <a:cubicBezTo>
                    <a:pt x="1" y="85"/>
                    <a:pt x="1" y="260"/>
                    <a:pt x="1" y="435"/>
                  </a:cubicBezTo>
                  <a:cubicBezTo>
                    <a:pt x="85" y="610"/>
                    <a:pt x="260" y="610"/>
                    <a:pt x="435" y="610"/>
                  </a:cubicBezTo>
                  <a:cubicBezTo>
                    <a:pt x="526" y="526"/>
                    <a:pt x="610" y="351"/>
                    <a:pt x="610" y="176"/>
                  </a:cubicBezTo>
                  <a:cubicBezTo>
                    <a:pt x="526" y="85"/>
                    <a:pt x="351" y="1"/>
                    <a:pt x="1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0"/>
            <p:cNvSpPr/>
            <p:nvPr/>
          </p:nvSpPr>
          <p:spPr>
            <a:xfrm>
              <a:off x="4166648" y="2843468"/>
              <a:ext cx="25885" cy="25885"/>
            </a:xfrm>
            <a:custGeom>
              <a:rect b="b" l="l" r="r" t="t"/>
              <a:pathLst>
                <a:path extrusionOk="0" h="611" w="611">
                  <a:moveTo>
                    <a:pt x="1" y="351"/>
                  </a:moveTo>
                  <a:lnTo>
                    <a:pt x="1" y="435"/>
                  </a:lnTo>
                  <a:cubicBezTo>
                    <a:pt x="85" y="526"/>
                    <a:pt x="176" y="610"/>
                    <a:pt x="260" y="610"/>
                  </a:cubicBezTo>
                  <a:cubicBezTo>
                    <a:pt x="176" y="610"/>
                    <a:pt x="85" y="526"/>
                    <a:pt x="85" y="435"/>
                  </a:cubicBezTo>
                  <a:lnTo>
                    <a:pt x="1" y="351"/>
                  </a:lnTo>
                  <a:close/>
                  <a:moveTo>
                    <a:pt x="176" y="1"/>
                  </a:moveTo>
                  <a:cubicBezTo>
                    <a:pt x="85" y="84"/>
                    <a:pt x="2" y="175"/>
                    <a:pt x="1" y="348"/>
                  </a:cubicBezTo>
                  <a:lnTo>
                    <a:pt x="1" y="348"/>
                  </a:lnTo>
                  <a:cubicBezTo>
                    <a:pt x="2" y="175"/>
                    <a:pt x="85" y="85"/>
                    <a:pt x="176" y="85"/>
                  </a:cubicBezTo>
                  <a:lnTo>
                    <a:pt x="260" y="85"/>
                  </a:lnTo>
                  <a:cubicBezTo>
                    <a:pt x="435" y="85"/>
                    <a:pt x="526" y="85"/>
                    <a:pt x="526" y="176"/>
                  </a:cubicBezTo>
                  <a:lnTo>
                    <a:pt x="526" y="351"/>
                  </a:lnTo>
                  <a:cubicBezTo>
                    <a:pt x="526" y="435"/>
                    <a:pt x="526" y="526"/>
                    <a:pt x="435" y="526"/>
                  </a:cubicBezTo>
                  <a:cubicBezTo>
                    <a:pt x="351" y="610"/>
                    <a:pt x="351" y="610"/>
                    <a:pt x="260" y="610"/>
                  </a:cubicBezTo>
                  <a:lnTo>
                    <a:pt x="435" y="610"/>
                  </a:lnTo>
                  <a:cubicBezTo>
                    <a:pt x="526" y="526"/>
                    <a:pt x="610" y="435"/>
                    <a:pt x="610" y="351"/>
                  </a:cubicBezTo>
                  <a:lnTo>
                    <a:pt x="610" y="176"/>
                  </a:lnTo>
                  <a:cubicBezTo>
                    <a:pt x="526" y="85"/>
                    <a:pt x="435" y="1"/>
                    <a:pt x="26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0"/>
            <p:cNvSpPr/>
            <p:nvPr/>
          </p:nvSpPr>
          <p:spPr>
            <a:xfrm>
              <a:off x="3925293" y="2950949"/>
              <a:ext cx="304350" cy="389843"/>
            </a:xfrm>
            <a:custGeom>
              <a:rect b="b" l="l" r="r" t="t"/>
              <a:pathLst>
                <a:path extrusionOk="0" h="9202" w="7184">
                  <a:moveTo>
                    <a:pt x="5256" y="0"/>
                  </a:moveTo>
                  <a:lnTo>
                    <a:pt x="3855" y="526"/>
                  </a:lnTo>
                  <a:cubicBezTo>
                    <a:pt x="3855" y="526"/>
                    <a:pt x="1844" y="1752"/>
                    <a:pt x="1143" y="3245"/>
                  </a:cubicBezTo>
                  <a:cubicBezTo>
                    <a:pt x="617" y="4205"/>
                    <a:pt x="442" y="4471"/>
                    <a:pt x="351" y="4905"/>
                  </a:cubicBezTo>
                  <a:cubicBezTo>
                    <a:pt x="176" y="5347"/>
                    <a:pt x="1" y="8851"/>
                    <a:pt x="1" y="8851"/>
                  </a:cubicBezTo>
                  <a:lnTo>
                    <a:pt x="526" y="9201"/>
                  </a:lnTo>
                  <a:lnTo>
                    <a:pt x="2019" y="5081"/>
                  </a:lnTo>
                  <a:cubicBezTo>
                    <a:pt x="2019" y="5081"/>
                    <a:pt x="2895" y="3504"/>
                    <a:pt x="3771" y="3420"/>
                  </a:cubicBezTo>
                  <a:cubicBezTo>
                    <a:pt x="6132" y="3245"/>
                    <a:pt x="7183" y="2894"/>
                    <a:pt x="7008" y="2719"/>
                  </a:cubicBezTo>
                  <a:lnTo>
                    <a:pt x="52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0"/>
            <p:cNvSpPr/>
            <p:nvPr/>
          </p:nvSpPr>
          <p:spPr>
            <a:xfrm>
              <a:off x="3921734" y="2947390"/>
              <a:ext cx="304350" cy="393401"/>
            </a:xfrm>
            <a:custGeom>
              <a:rect b="b" l="l" r="r" t="t"/>
              <a:pathLst>
                <a:path extrusionOk="0" h="9286" w="7184">
                  <a:moveTo>
                    <a:pt x="7092" y="2887"/>
                  </a:moveTo>
                  <a:cubicBezTo>
                    <a:pt x="7008" y="2887"/>
                    <a:pt x="6917" y="2978"/>
                    <a:pt x="6742" y="3062"/>
                  </a:cubicBezTo>
                  <a:cubicBezTo>
                    <a:pt x="6307" y="3238"/>
                    <a:pt x="5340" y="3413"/>
                    <a:pt x="3855" y="3504"/>
                  </a:cubicBezTo>
                  <a:cubicBezTo>
                    <a:pt x="4990" y="3504"/>
                    <a:pt x="5782" y="3329"/>
                    <a:pt x="6307" y="3238"/>
                  </a:cubicBezTo>
                  <a:cubicBezTo>
                    <a:pt x="6658" y="3154"/>
                    <a:pt x="6833" y="3062"/>
                    <a:pt x="6917" y="2978"/>
                  </a:cubicBezTo>
                  <a:cubicBezTo>
                    <a:pt x="7008" y="2978"/>
                    <a:pt x="7092" y="2978"/>
                    <a:pt x="7092" y="2887"/>
                  </a:cubicBezTo>
                  <a:close/>
                  <a:moveTo>
                    <a:pt x="5340" y="0"/>
                  </a:moveTo>
                  <a:lnTo>
                    <a:pt x="3939" y="526"/>
                  </a:lnTo>
                  <a:cubicBezTo>
                    <a:pt x="3939" y="610"/>
                    <a:pt x="1836" y="1836"/>
                    <a:pt x="1136" y="3238"/>
                  </a:cubicBezTo>
                  <a:cubicBezTo>
                    <a:pt x="701" y="4289"/>
                    <a:pt x="526" y="4555"/>
                    <a:pt x="351" y="4989"/>
                  </a:cubicBezTo>
                  <a:cubicBezTo>
                    <a:pt x="351" y="5081"/>
                    <a:pt x="351" y="5431"/>
                    <a:pt x="260" y="5781"/>
                  </a:cubicBezTo>
                  <a:cubicBezTo>
                    <a:pt x="176" y="7008"/>
                    <a:pt x="0" y="8935"/>
                    <a:pt x="0" y="8935"/>
                  </a:cubicBezTo>
                  <a:lnTo>
                    <a:pt x="0" y="9019"/>
                  </a:lnTo>
                  <a:lnTo>
                    <a:pt x="610" y="9285"/>
                  </a:lnTo>
                  <a:lnTo>
                    <a:pt x="2103" y="5165"/>
                  </a:lnTo>
                  <a:cubicBezTo>
                    <a:pt x="2187" y="4989"/>
                    <a:pt x="2453" y="4555"/>
                    <a:pt x="2803" y="4205"/>
                  </a:cubicBezTo>
                  <a:cubicBezTo>
                    <a:pt x="3063" y="3854"/>
                    <a:pt x="3504" y="3588"/>
                    <a:pt x="3855" y="3504"/>
                  </a:cubicBezTo>
                  <a:cubicBezTo>
                    <a:pt x="3413" y="3504"/>
                    <a:pt x="2979" y="3938"/>
                    <a:pt x="2628" y="4380"/>
                  </a:cubicBezTo>
                  <a:cubicBezTo>
                    <a:pt x="2278" y="4730"/>
                    <a:pt x="2012" y="5165"/>
                    <a:pt x="2012" y="5165"/>
                  </a:cubicBezTo>
                  <a:lnTo>
                    <a:pt x="610" y="9194"/>
                  </a:lnTo>
                  <a:lnTo>
                    <a:pt x="85" y="8935"/>
                  </a:lnTo>
                  <a:lnTo>
                    <a:pt x="85" y="8409"/>
                  </a:lnTo>
                  <a:cubicBezTo>
                    <a:pt x="176" y="7884"/>
                    <a:pt x="176" y="7092"/>
                    <a:pt x="260" y="6482"/>
                  </a:cubicBezTo>
                  <a:cubicBezTo>
                    <a:pt x="260" y="6132"/>
                    <a:pt x="351" y="5781"/>
                    <a:pt x="351" y="5515"/>
                  </a:cubicBezTo>
                  <a:cubicBezTo>
                    <a:pt x="351" y="5256"/>
                    <a:pt x="435" y="5081"/>
                    <a:pt x="435" y="4989"/>
                  </a:cubicBezTo>
                  <a:cubicBezTo>
                    <a:pt x="610" y="4555"/>
                    <a:pt x="701" y="4289"/>
                    <a:pt x="1227" y="3329"/>
                  </a:cubicBezTo>
                  <a:cubicBezTo>
                    <a:pt x="1577" y="2628"/>
                    <a:pt x="2278" y="1927"/>
                    <a:pt x="2803" y="1402"/>
                  </a:cubicBezTo>
                  <a:cubicBezTo>
                    <a:pt x="3154" y="1226"/>
                    <a:pt x="3413" y="960"/>
                    <a:pt x="3588" y="876"/>
                  </a:cubicBezTo>
                  <a:cubicBezTo>
                    <a:pt x="3679" y="785"/>
                    <a:pt x="3763" y="701"/>
                    <a:pt x="3855" y="701"/>
                  </a:cubicBezTo>
                  <a:lnTo>
                    <a:pt x="3939" y="610"/>
                  </a:lnTo>
                  <a:lnTo>
                    <a:pt x="5340" y="84"/>
                  </a:lnTo>
                  <a:lnTo>
                    <a:pt x="7092" y="2803"/>
                  </a:lnTo>
                  <a:lnTo>
                    <a:pt x="7092" y="2887"/>
                  </a:lnTo>
                  <a:cubicBezTo>
                    <a:pt x="7183" y="2887"/>
                    <a:pt x="7183" y="2887"/>
                    <a:pt x="7183" y="2803"/>
                  </a:cubicBezTo>
                  <a:lnTo>
                    <a:pt x="5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0"/>
            <p:cNvSpPr/>
            <p:nvPr/>
          </p:nvSpPr>
          <p:spPr>
            <a:xfrm>
              <a:off x="3914320" y="3325884"/>
              <a:ext cx="59396" cy="85493"/>
            </a:xfrm>
            <a:custGeom>
              <a:rect b="b" l="l" r="r" t="t"/>
              <a:pathLst>
                <a:path extrusionOk="0" h="2018" w="1402">
                  <a:moveTo>
                    <a:pt x="175" y="1"/>
                  </a:moveTo>
                  <a:cubicBezTo>
                    <a:pt x="84" y="526"/>
                    <a:pt x="0" y="961"/>
                    <a:pt x="0" y="1402"/>
                  </a:cubicBezTo>
                  <a:cubicBezTo>
                    <a:pt x="0" y="1577"/>
                    <a:pt x="84" y="1753"/>
                    <a:pt x="175" y="1928"/>
                  </a:cubicBezTo>
                  <a:cubicBezTo>
                    <a:pt x="237" y="1989"/>
                    <a:pt x="331" y="2018"/>
                    <a:pt x="434" y="2018"/>
                  </a:cubicBezTo>
                  <a:cubicBezTo>
                    <a:pt x="624" y="2018"/>
                    <a:pt x="847" y="1921"/>
                    <a:pt x="960" y="1753"/>
                  </a:cubicBezTo>
                  <a:cubicBezTo>
                    <a:pt x="1051" y="1486"/>
                    <a:pt x="1051" y="1136"/>
                    <a:pt x="1051" y="877"/>
                  </a:cubicBezTo>
                  <a:cubicBezTo>
                    <a:pt x="1093" y="919"/>
                    <a:pt x="1137" y="940"/>
                    <a:pt x="1181" y="940"/>
                  </a:cubicBezTo>
                  <a:cubicBezTo>
                    <a:pt x="1225" y="940"/>
                    <a:pt x="1269" y="919"/>
                    <a:pt x="1311" y="877"/>
                  </a:cubicBezTo>
                  <a:cubicBezTo>
                    <a:pt x="1402" y="785"/>
                    <a:pt x="1136" y="260"/>
                    <a:pt x="876" y="85"/>
                  </a:cubicBezTo>
                  <a:cubicBezTo>
                    <a:pt x="785" y="85"/>
                    <a:pt x="260" y="1"/>
                    <a:pt x="1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0"/>
            <p:cNvSpPr/>
            <p:nvPr/>
          </p:nvSpPr>
          <p:spPr>
            <a:xfrm>
              <a:off x="3914320" y="3325884"/>
              <a:ext cx="59396" cy="85238"/>
            </a:xfrm>
            <a:custGeom>
              <a:rect b="b" l="l" r="r" t="t"/>
              <a:pathLst>
                <a:path extrusionOk="0" h="2012" w="1402">
                  <a:moveTo>
                    <a:pt x="785" y="85"/>
                  </a:moveTo>
                  <a:cubicBezTo>
                    <a:pt x="785" y="85"/>
                    <a:pt x="876" y="85"/>
                    <a:pt x="876" y="176"/>
                  </a:cubicBezTo>
                  <a:cubicBezTo>
                    <a:pt x="960" y="176"/>
                    <a:pt x="1136" y="351"/>
                    <a:pt x="1136" y="526"/>
                  </a:cubicBezTo>
                  <a:lnTo>
                    <a:pt x="1311" y="701"/>
                  </a:lnTo>
                  <a:cubicBezTo>
                    <a:pt x="1227" y="526"/>
                    <a:pt x="1051" y="176"/>
                    <a:pt x="876" y="85"/>
                  </a:cubicBezTo>
                  <a:close/>
                  <a:moveTo>
                    <a:pt x="1311" y="701"/>
                  </a:moveTo>
                  <a:lnTo>
                    <a:pt x="1311" y="877"/>
                  </a:lnTo>
                  <a:lnTo>
                    <a:pt x="1227" y="877"/>
                  </a:lnTo>
                  <a:cubicBezTo>
                    <a:pt x="1227" y="877"/>
                    <a:pt x="1136" y="877"/>
                    <a:pt x="1051" y="785"/>
                  </a:cubicBezTo>
                  <a:lnTo>
                    <a:pt x="960" y="785"/>
                  </a:lnTo>
                  <a:lnTo>
                    <a:pt x="960" y="877"/>
                  </a:lnTo>
                  <a:cubicBezTo>
                    <a:pt x="1051" y="961"/>
                    <a:pt x="1051" y="1052"/>
                    <a:pt x="1051" y="1227"/>
                  </a:cubicBezTo>
                  <a:lnTo>
                    <a:pt x="1051" y="877"/>
                  </a:lnTo>
                  <a:cubicBezTo>
                    <a:pt x="1051" y="877"/>
                    <a:pt x="1136" y="961"/>
                    <a:pt x="1227" y="961"/>
                  </a:cubicBezTo>
                  <a:cubicBezTo>
                    <a:pt x="1311" y="961"/>
                    <a:pt x="1311" y="961"/>
                    <a:pt x="1402" y="877"/>
                  </a:cubicBezTo>
                  <a:cubicBezTo>
                    <a:pt x="1402" y="785"/>
                    <a:pt x="1402" y="785"/>
                    <a:pt x="1311" y="701"/>
                  </a:cubicBezTo>
                  <a:close/>
                  <a:moveTo>
                    <a:pt x="175" y="1"/>
                  </a:moveTo>
                  <a:cubicBezTo>
                    <a:pt x="84" y="435"/>
                    <a:pt x="0" y="877"/>
                    <a:pt x="0" y="1311"/>
                  </a:cubicBezTo>
                  <a:lnTo>
                    <a:pt x="0" y="1402"/>
                  </a:lnTo>
                  <a:cubicBezTo>
                    <a:pt x="0" y="1577"/>
                    <a:pt x="0" y="1837"/>
                    <a:pt x="175" y="1928"/>
                  </a:cubicBezTo>
                  <a:cubicBezTo>
                    <a:pt x="84" y="1753"/>
                    <a:pt x="84" y="1577"/>
                    <a:pt x="84" y="1402"/>
                  </a:cubicBezTo>
                  <a:lnTo>
                    <a:pt x="84" y="1311"/>
                  </a:lnTo>
                  <a:cubicBezTo>
                    <a:pt x="84" y="905"/>
                    <a:pt x="164" y="492"/>
                    <a:pt x="243" y="85"/>
                  </a:cubicBezTo>
                  <a:lnTo>
                    <a:pt x="785" y="85"/>
                  </a:lnTo>
                  <a:cubicBezTo>
                    <a:pt x="701" y="1"/>
                    <a:pt x="526" y="1"/>
                    <a:pt x="435" y="1"/>
                  </a:cubicBezTo>
                  <a:close/>
                  <a:moveTo>
                    <a:pt x="175" y="1928"/>
                  </a:moveTo>
                  <a:cubicBezTo>
                    <a:pt x="260" y="2012"/>
                    <a:pt x="351" y="2012"/>
                    <a:pt x="435" y="2012"/>
                  </a:cubicBezTo>
                  <a:cubicBezTo>
                    <a:pt x="351" y="2012"/>
                    <a:pt x="260" y="1928"/>
                    <a:pt x="175" y="1928"/>
                  </a:cubicBezTo>
                  <a:close/>
                  <a:moveTo>
                    <a:pt x="1051" y="1227"/>
                  </a:moveTo>
                  <a:cubicBezTo>
                    <a:pt x="1051" y="1402"/>
                    <a:pt x="960" y="1577"/>
                    <a:pt x="876" y="1753"/>
                  </a:cubicBezTo>
                  <a:cubicBezTo>
                    <a:pt x="785" y="1837"/>
                    <a:pt x="610" y="2012"/>
                    <a:pt x="435" y="2012"/>
                  </a:cubicBezTo>
                  <a:cubicBezTo>
                    <a:pt x="610" y="2012"/>
                    <a:pt x="876" y="1928"/>
                    <a:pt x="960" y="1753"/>
                  </a:cubicBezTo>
                  <a:cubicBezTo>
                    <a:pt x="1051" y="1577"/>
                    <a:pt x="1051" y="1402"/>
                    <a:pt x="1051" y="12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0"/>
            <p:cNvSpPr/>
            <p:nvPr/>
          </p:nvSpPr>
          <p:spPr>
            <a:xfrm>
              <a:off x="4103439" y="2691163"/>
              <a:ext cx="174586" cy="107819"/>
            </a:xfrm>
            <a:custGeom>
              <a:rect b="b" l="l" r="r" t="t"/>
              <a:pathLst>
                <a:path extrusionOk="0" h="2545" w="4121">
                  <a:moveTo>
                    <a:pt x="175" y="2544"/>
                  </a:moveTo>
                  <a:cubicBezTo>
                    <a:pt x="0" y="2103"/>
                    <a:pt x="0" y="1753"/>
                    <a:pt x="91" y="1227"/>
                  </a:cubicBezTo>
                  <a:cubicBezTo>
                    <a:pt x="266" y="702"/>
                    <a:pt x="617" y="351"/>
                    <a:pt x="1402" y="176"/>
                  </a:cubicBezTo>
                  <a:cubicBezTo>
                    <a:pt x="2369" y="1"/>
                    <a:pt x="3679" y="92"/>
                    <a:pt x="4120" y="1143"/>
                  </a:cubicBezTo>
                  <a:cubicBezTo>
                    <a:pt x="4029" y="1052"/>
                    <a:pt x="3854" y="1052"/>
                    <a:pt x="3679" y="1052"/>
                  </a:cubicBezTo>
                  <a:cubicBezTo>
                    <a:pt x="2978" y="1143"/>
                    <a:pt x="2193" y="1318"/>
                    <a:pt x="1493" y="1669"/>
                  </a:cubicBezTo>
                  <a:cubicBezTo>
                    <a:pt x="876" y="1844"/>
                    <a:pt x="266" y="2194"/>
                    <a:pt x="175" y="25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0"/>
            <p:cNvSpPr/>
            <p:nvPr/>
          </p:nvSpPr>
          <p:spPr>
            <a:xfrm>
              <a:off x="4103439" y="2695019"/>
              <a:ext cx="174586" cy="103964"/>
            </a:xfrm>
            <a:custGeom>
              <a:rect b="b" l="l" r="r" t="t"/>
              <a:pathLst>
                <a:path extrusionOk="0" h="2454" w="4121">
                  <a:moveTo>
                    <a:pt x="2102" y="1"/>
                  </a:moveTo>
                  <a:cubicBezTo>
                    <a:pt x="2453" y="1"/>
                    <a:pt x="2894" y="85"/>
                    <a:pt x="3244" y="260"/>
                  </a:cubicBezTo>
                  <a:cubicBezTo>
                    <a:pt x="3570" y="423"/>
                    <a:pt x="3895" y="585"/>
                    <a:pt x="4080" y="961"/>
                  </a:cubicBezTo>
                  <a:lnTo>
                    <a:pt x="3770" y="961"/>
                  </a:lnTo>
                  <a:cubicBezTo>
                    <a:pt x="3945" y="961"/>
                    <a:pt x="4029" y="961"/>
                    <a:pt x="4120" y="1052"/>
                  </a:cubicBezTo>
                  <a:lnTo>
                    <a:pt x="4120" y="961"/>
                  </a:lnTo>
                  <a:lnTo>
                    <a:pt x="4082" y="961"/>
                  </a:lnTo>
                  <a:cubicBezTo>
                    <a:pt x="3907" y="574"/>
                    <a:pt x="3648" y="339"/>
                    <a:pt x="3244" y="176"/>
                  </a:cubicBezTo>
                  <a:cubicBezTo>
                    <a:pt x="2894" y="1"/>
                    <a:pt x="2453" y="1"/>
                    <a:pt x="2102" y="1"/>
                  </a:cubicBezTo>
                  <a:close/>
                  <a:moveTo>
                    <a:pt x="1402" y="1"/>
                  </a:moveTo>
                  <a:cubicBezTo>
                    <a:pt x="967" y="85"/>
                    <a:pt x="701" y="260"/>
                    <a:pt x="526" y="435"/>
                  </a:cubicBezTo>
                  <a:cubicBezTo>
                    <a:pt x="266" y="611"/>
                    <a:pt x="175" y="877"/>
                    <a:pt x="91" y="1136"/>
                  </a:cubicBezTo>
                  <a:cubicBezTo>
                    <a:pt x="0" y="1311"/>
                    <a:pt x="0" y="1578"/>
                    <a:pt x="0" y="1753"/>
                  </a:cubicBezTo>
                  <a:cubicBezTo>
                    <a:pt x="0" y="2012"/>
                    <a:pt x="91" y="2187"/>
                    <a:pt x="175" y="2453"/>
                  </a:cubicBezTo>
                  <a:cubicBezTo>
                    <a:pt x="91" y="2187"/>
                    <a:pt x="91" y="1928"/>
                    <a:pt x="91" y="1753"/>
                  </a:cubicBezTo>
                  <a:cubicBezTo>
                    <a:pt x="91" y="1578"/>
                    <a:pt x="91" y="1311"/>
                    <a:pt x="175" y="1136"/>
                  </a:cubicBezTo>
                  <a:cubicBezTo>
                    <a:pt x="175" y="877"/>
                    <a:pt x="350" y="702"/>
                    <a:pt x="526" y="526"/>
                  </a:cubicBezTo>
                  <a:cubicBezTo>
                    <a:pt x="701" y="351"/>
                    <a:pt x="1051" y="176"/>
                    <a:pt x="1402" y="85"/>
                  </a:cubicBezTo>
                  <a:cubicBezTo>
                    <a:pt x="1668" y="85"/>
                    <a:pt x="1843" y="1"/>
                    <a:pt x="2102" y="1"/>
                  </a:cubicBezTo>
                  <a:close/>
                  <a:moveTo>
                    <a:pt x="3679" y="961"/>
                  </a:moveTo>
                  <a:cubicBezTo>
                    <a:pt x="2978" y="961"/>
                    <a:pt x="2193" y="1227"/>
                    <a:pt x="1493" y="1486"/>
                  </a:cubicBezTo>
                  <a:cubicBezTo>
                    <a:pt x="1142" y="1662"/>
                    <a:pt x="876" y="1753"/>
                    <a:pt x="617" y="1928"/>
                  </a:cubicBezTo>
                  <a:cubicBezTo>
                    <a:pt x="441" y="2103"/>
                    <a:pt x="175" y="2278"/>
                    <a:pt x="175" y="2453"/>
                  </a:cubicBezTo>
                  <a:cubicBezTo>
                    <a:pt x="266" y="2278"/>
                    <a:pt x="441" y="2103"/>
                    <a:pt x="701" y="1928"/>
                  </a:cubicBezTo>
                  <a:cubicBezTo>
                    <a:pt x="876" y="1837"/>
                    <a:pt x="1226" y="1662"/>
                    <a:pt x="1493" y="1578"/>
                  </a:cubicBezTo>
                  <a:cubicBezTo>
                    <a:pt x="2193" y="1311"/>
                    <a:pt x="2978" y="1052"/>
                    <a:pt x="3679" y="9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0"/>
            <p:cNvSpPr/>
            <p:nvPr/>
          </p:nvSpPr>
          <p:spPr>
            <a:xfrm>
              <a:off x="4114708" y="2631809"/>
              <a:ext cx="96507" cy="96507"/>
            </a:xfrm>
            <a:custGeom>
              <a:rect b="b" l="l" r="r" t="t"/>
              <a:pathLst>
                <a:path extrusionOk="0" h="2278" w="2278">
                  <a:moveTo>
                    <a:pt x="1661" y="2018"/>
                  </a:moveTo>
                  <a:cubicBezTo>
                    <a:pt x="1136" y="2278"/>
                    <a:pt x="526" y="2103"/>
                    <a:pt x="260" y="1668"/>
                  </a:cubicBezTo>
                  <a:cubicBezTo>
                    <a:pt x="0" y="1227"/>
                    <a:pt x="175" y="617"/>
                    <a:pt x="610" y="351"/>
                  </a:cubicBezTo>
                  <a:cubicBezTo>
                    <a:pt x="1051" y="0"/>
                    <a:pt x="1661" y="175"/>
                    <a:pt x="2011" y="701"/>
                  </a:cubicBezTo>
                  <a:cubicBezTo>
                    <a:pt x="2278" y="1143"/>
                    <a:pt x="2103" y="1752"/>
                    <a:pt x="1661" y="20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0"/>
            <p:cNvSpPr/>
            <p:nvPr/>
          </p:nvSpPr>
          <p:spPr>
            <a:xfrm>
              <a:off x="4118267" y="2639223"/>
              <a:ext cx="85535" cy="85535"/>
            </a:xfrm>
            <a:custGeom>
              <a:rect b="b" l="l" r="r" t="t"/>
              <a:pathLst>
                <a:path extrusionOk="0" h="2019" w="2019">
                  <a:moveTo>
                    <a:pt x="1052" y="0"/>
                  </a:moveTo>
                  <a:lnTo>
                    <a:pt x="1052" y="0"/>
                  </a:lnTo>
                  <a:cubicBezTo>
                    <a:pt x="1402" y="1"/>
                    <a:pt x="1668" y="176"/>
                    <a:pt x="1843" y="526"/>
                  </a:cubicBezTo>
                  <a:cubicBezTo>
                    <a:pt x="1927" y="617"/>
                    <a:pt x="2019" y="792"/>
                    <a:pt x="2019" y="968"/>
                  </a:cubicBezTo>
                  <a:cubicBezTo>
                    <a:pt x="2019" y="792"/>
                    <a:pt x="2019" y="617"/>
                    <a:pt x="1927" y="442"/>
                  </a:cubicBezTo>
                  <a:cubicBezTo>
                    <a:pt x="1752" y="176"/>
                    <a:pt x="1402" y="1"/>
                    <a:pt x="1052" y="0"/>
                  </a:cubicBezTo>
                  <a:close/>
                  <a:moveTo>
                    <a:pt x="1052" y="0"/>
                  </a:moveTo>
                  <a:cubicBezTo>
                    <a:pt x="876" y="0"/>
                    <a:pt x="701" y="0"/>
                    <a:pt x="526" y="92"/>
                  </a:cubicBezTo>
                  <a:cubicBezTo>
                    <a:pt x="176" y="351"/>
                    <a:pt x="0" y="617"/>
                    <a:pt x="0" y="968"/>
                  </a:cubicBezTo>
                  <a:cubicBezTo>
                    <a:pt x="0" y="1143"/>
                    <a:pt x="91" y="1318"/>
                    <a:pt x="176" y="1493"/>
                  </a:cubicBezTo>
                  <a:cubicBezTo>
                    <a:pt x="91" y="1318"/>
                    <a:pt x="91" y="1143"/>
                    <a:pt x="91" y="968"/>
                  </a:cubicBezTo>
                  <a:cubicBezTo>
                    <a:pt x="91" y="701"/>
                    <a:pt x="267" y="351"/>
                    <a:pt x="526" y="176"/>
                  </a:cubicBezTo>
                  <a:cubicBezTo>
                    <a:pt x="701" y="92"/>
                    <a:pt x="876" y="0"/>
                    <a:pt x="1052" y="0"/>
                  </a:cubicBezTo>
                  <a:close/>
                  <a:moveTo>
                    <a:pt x="2019" y="974"/>
                  </a:moveTo>
                  <a:cubicBezTo>
                    <a:pt x="2016" y="1322"/>
                    <a:pt x="1841" y="1669"/>
                    <a:pt x="1493" y="1843"/>
                  </a:cubicBezTo>
                  <a:cubicBezTo>
                    <a:pt x="1402" y="1928"/>
                    <a:pt x="1227" y="1928"/>
                    <a:pt x="1052" y="1928"/>
                  </a:cubicBezTo>
                  <a:cubicBezTo>
                    <a:pt x="701" y="1928"/>
                    <a:pt x="442" y="1752"/>
                    <a:pt x="176" y="1493"/>
                  </a:cubicBezTo>
                  <a:lnTo>
                    <a:pt x="176" y="1493"/>
                  </a:lnTo>
                  <a:cubicBezTo>
                    <a:pt x="351" y="1843"/>
                    <a:pt x="701" y="2019"/>
                    <a:pt x="1052" y="2019"/>
                  </a:cubicBezTo>
                  <a:cubicBezTo>
                    <a:pt x="1227" y="2019"/>
                    <a:pt x="1402" y="1928"/>
                    <a:pt x="1577" y="1843"/>
                  </a:cubicBezTo>
                  <a:cubicBezTo>
                    <a:pt x="1842" y="1669"/>
                    <a:pt x="2016" y="1322"/>
                    <a:pt x="2019" y="9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0"/>
            <p:cNvSpPr/>
            <p:nvPr/>
          </p:nvSpPr>
          <p:spPr>
            <a:xfrm>
              <a:off x="4110853" y="2735690"/>
              <a:ext cx="182000" cy="89136"/>
            </a:xfrm>
            <a:custGeom>
              <a:rect b="b" l="l" r="r" t="t"/>
              <a:pathLst>
                <a:path extrusionOk="0" h="2104" w="4296">
                  <a:moveTo>
                    <a:pt x="3420" y="877"/>
                  </a:moveTo>
                  <a:cubicBezTo>
                    <a:pt x="3854" y="793"/>
                    <a:pt x="4296" y="877"/>
                    <a:pt x="4296" y="526"/>
                  </a:cubicBezTo>
                  <a:cubicBezTo>
                    <a:pt x="4296" y="176"/>
                    <a:pt x="3945" y="1"/>
                    <a:pt x="3504" y="1"/>
                  </a:cubicBezTo>
                  <a:cubicBezTo>
                    <a:pt x="2803" y="92"/>
                    <a:pt x="2018" y="267"/>
                    <a:pt x="1318" y="618"/>
                  </a:cubicBezTo>
                  <a:cubicBezTo>
                    <a:pt x="701" y="793"/>
                    <a:pt x="91" y="1143"/>
                    <a:pt x="0" y="1578"/>
                  </a:cubicBezTo>
                  <a:cubicBezTo>
                    <a:pt x="0" y="1844"/>
                    <a:pt x="175" y="2103"/>
                    <a:pt x="351" y="2019"/>
                  </a:cubicBezTo>
                  <a:cubicBezTo>
                    <a:pt x="876" y="1227"/>
                    <a:pt x="2369" y="1052"/>
                    <a:pt x="3420" y="87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0"/>
            <p:cNvSpPr/>
            <p:nvPr/>
          </p:nvSpPr>
          <p:spPr>
            <a:xfrm>
              <a:off x="4110853" y="2735690"/>
              <a:ext cx="182000" cy="89136"/>
            </a:xfrm>
            <a:custGeom>
              <a:rect b="b" l="l" r="r" t="t"/>
              <a:pathLst>
                <a:path extrusionOk="0" h="2104" w="4296">
                  <a:moveTo>
                    <a:pt x="3595" y="1"/>
                  </a:moveTo>
                  <a:cubicBezTo>
                    <a:pt x="3770" y="1"/>
                    <a:pt x="3945" y="92"/>
                    <a:pt x="4029" y="176"/>
                  </a:cubicBezTo>
                  <a:cubicBezTo>
                    <a:pt x="4204" y="267"/>
                    <a:pt x="4295" y="351"/>
                    <a:pt x="4296" y="524"/>
                  </a:cubicBezTo>
                  <a:lnTo>
                    <a:pt x="4296" y="524"/>
                  </a:lnTo>
                  <a:cubicBezTo>
                    <a:pt x="4295" y="350"/>
                    <a:pt x="4204" y="176"/>
                    <a:pt x="4121" y="92"/>
                  </a:cubicBezTo>
                  <a:cubicBezTo>
                    <a:pt x="3945" y="1"/>
                    <a:pt x="3770" y="1"/>
                    <a:pt x="3595" y="1"/>
                  </a:cubicBezTo>
                  <a:close/>
                  <a:moveTo>
                    <a:pt x="4296" y="527"/>
                  </a:moveTo>
                  <a:lnTo>
                    <a:pt x="4296" y="527"/>
                  </a:lnTo>
                  <a:cubicBezTo>
                    <a:pt x="4296" y="618"/>
                    <a:pt x="4205" y="702"/>
                    <a:pt x="4205" y="702"/>
                  </a:cubicBezTo>
                  <a:cubicBezTo>
                    <a:pt x="4121" y="793"/>
                    <a:pt x="4029" y="793"/>
                    <a:pt x="3854" y="793"/>
                  </a:cubicBezTo>
                  <a:cubicBezTo>
                    <a:pt x="3679" y="793"/>
                    <a:pt x="3595" y="793"/>
                    <a:pt x="3420" y="877"/>
                  </a:cubicBezTo>
                  <a:cubicBezTo>
                    <a:pt x="3595" y="877"/>
                    <a:pt x="3854" y="877"/>
                    <a:pt x="4029" y="793"/>
                  </a:cubicBezTo>
                  <a:lnTo>
                    <a:pt x="4205" y="793"/>
                  </a:lnTo>
                  <a:cubicBezTo>
                    <a:pt x="4296" y="702"/>
                    <a:pt x="4296" y="618"/>
                    <a:pt x="4296" y="527"/>
                  </a:cubicBezTo>
                  <a:close/>
                  <a:moveTo>
                    <a:pt x="3420" y="877"/>
                  </a:moveTo>
                  <a:lnTo>
                    <a:pt x="3420" y="877"/>
                  </a:lnTo>
                  <a:cubicBezTo>
                    <a:pt x="2894" y="968"/>
                    <a:pt x="2278" y="1052"/>
                    <a:pt x="1668" y="1227"/>
                  </a:cubicBezTo>
                  <a:cubicBezTo>
                    <a:pt x="2278" y="1143"/>
                    <a:pt x="2894" y="1052"/>
                    <a:pt x="3420" y="877"/>
                  </a:cubicBezTo>
                  <a:close/>
                  <a:moveTo>
                    <a:pt x="3504" y="1"/>
                  </a:moveTo>
                  <a:cubicBezTo>
                    <a:pt x="2803" y="1"/>
                    <a:pt x="2018" y="267"/>
                    <a:pt x="1318" y="526"/>
                  </a:cubicBezTo>
                  <a:cubicBezTo>
                    <a:pt x="967" y="702"/>
                    <a:pt x="617" y="793"/>
                    <a:pt x="442" y="968"/>
                  </a:cubicBezTo>
                  <a:cubicBezTo>
                    <a:pt x="175" y="1143"/>
                    <a:pt x="0" y="1318"/>
                    <a:pt x="0" y="1578"/>
                  </a:cubicBezTo>
                  <a:cubicBezTo>
                    <a:pt x="91" y="1402"/>
                    <a:pt x="175" y="1227"/>
                    <a:pt x="442" y="1052"/>
                  </a:cubicBezTo>
                  <a:cubicBezTo>
                    <a:pt x="701" y="877"/>
                    <a:pt x="967" y="702"/>
                    <a:pt x="1318" y="618"/>
                  </a:cubicBezTo>
                  <a:cubicBezTo>
                    <a:pt x="2018" y="351"/>
                    <a:pt x="2803" y="92"/>
                    <a:pt x="3504" y="1"/>
                  </a:cubicBezTo>
                  <a:close/>
                  <a:moveTo>
                    <a:pt x="1668" y="1227"/>
                  </a:moveTo>
                  <a:cubicBezTo>
                    <a:pt x="1142" y="1402"/>
                    <a:pt x="617" y="1578"/>
                    <a:pt x="266" y="2019"/>
                  </a:cubicBezTo>
                  <a:cubicBezTo>
                    <a:pt x="175" y="2019"/>
                    <a:pt x="175" y="2019"/>
                    <a:pt x="91" y="1928"/>
                  </a:cubicBezTo>
                  <a:cubicBezTo>
                    <a:pt x="91" y="1844"/>
                    <a:pt x="0" y="1753"/>
                    <a:pt x="0" y="1669"/>
                  </a:cubicBezTo>
                  <a:lnTo>
                    <a:pt x="0" y="1928"/>
                  </a:lnTo>
                  <a:cubicBezTo>
                    <a:pt x="91" y="2019"/>
                    <a:pt x="175" y="2103"/>
                    <a:pt x="266" y="2103"/>
                  </a:cubicBezTo>
                  <a:lnTo>
                    <a:pt x="351" y="2103"/>
                  </a:lnTo>
                  <a:lnTo>
                    <a:pt x="351" y="2019"/>
                  </a:lnTo>
                  <a:cubicBezTo>
                    <a:pt x="617" y="1669"/>
                    <a:pt x="1142" y="1402"/>
                    <a:pt x="1668" y="12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0"/>
            <p:cNvSpPr/>
            <p:nvPr/>
          </p:nvSpPr>
          <p:spPr>
            <a:xfrm>
              <a:off x="4125681" y="2907185"/>
              <a:ext cx="226568" cy="385183"/>
            </a:xfrm>
            <a:custGeom>
              <a:rect b="b" l="l" r="r" t="t"/>
              <a:pathLst>
                <a:path extrusionOk="0" h="9092" w="5348">
                  <a:moveTo>
                    <a:pt x="831" y="0"/>
                  </a:moveTo>
                  <a:cubicBezTo>
                    <a:pt x="691" y="0"/>
                    <a:pt x="551" y="49"/>
                    <a:pt x="442" y="157"/>
                  </a:cubicBezTo>
                  <a:cubicBezTo>
                    <a:pt x="92" y="333"/>
                    <a:pt x="1" y="774"/>
                    <a:pt x="267" y="1033"/>
                  </a:cubicBezTo>
                  <a:cubicBezTo>
                    <a:pt x="442" y="1384"/>
                    <a:pt x="792" y="1559"/>
                    <a:pt x="1052" y="1650"/>
                  </a:cubicBezTo>
                  <a:lnTo>
                    <a:pt x="1052" y="1734"/>
                  </a:lnTo>
                  <a:cubicBezTo>
                    <a:pt x="1402" y="3136"/>
                    <a:pt x="1402" y="4628"/>
                    <a:pt x="1143" y="5938"/>
                  </a:cubicBezTo>
                  <a:cubicBezTo>
                    <a:pt x="1052" y="6289"/>
                    <a:pt x="1318" y="6639"/>
                    <a:pt x="1668" y="6730"/>
                  </a:cubicBezTo>
                  <a:lnTo>
                    <a:pt x="1752" y="6730"/>
                  </a:lnTo>
                  <a:cubicBezTo>
                    <a:pt x="2019" y="6730"/>
                    <a:pt x="2369" y="6555"/>
                    <a:pt x="2369" y="6205"/>
                  </a:cubicBezTo>
                  <a:cubicBezTo>
                    <a:pt x="2628" y="4887"/>
                    <a:pt x="2719" y="3577"/>
                    <a:pt x="2453" y="2175"/>
                  </a:cubicBezTo>
                  <a:lnTo>
                    <a:pt x="2453" y="2175"/>
                  </a:lnTo>
                  <a:cubicBezTo>
                    <a:pt x="3504" y="4103"/>
                    <a:pt x="4030" y="6289"/>
                    <a:pt x="4121" y="8482"/>
                  </a:cubicBezTo>
                  <a:cubicBezTo>
                    <a:pt x="4121" y="8833"/>
                    <a:pt x="4380" y="9092"/>
                    <a:pt x="4731" y="9092"/>
                  </a:cubicBezTo>
                  <a:cubicBezTo>
                    <a:pt x="5081" y="9092"/>
                    <a:pt x="5347" y="8741"/>
                    <a:pt x="5347" y="8391"/>
                  </a:cubicBezTo>
                  <a:cubicBezTo>
                    <a:pt x="5347" y="6030"/>
                    <a:pt x="4731" y="3661"/>
                    <a:pt x="3595" y="1559"/>
                  </a:cubicBezTo>
                  <a:lnTo>
                    <a:pt x="3679" y="1475"/>
                  </a:lnTo>
                  <a:cubicBezTo>
                    <a:pt x="3946" y="1208"/>
                    <a:pt x="4030" y="858"/>
                    <a:pt x="3771" y="599"/>
                  </a:cubicBezTo>
                  <a:cubicBezTo>
                    <a:pt x="3627" y="410"/>
                    <a:pt x="3460" y="323"/>
                    <a:pt x="3295" y="323"/>
                  </a:cubicBezTo>
                  <a:cubicBezTo>
                    <a:pt x="3154" y="323"/>
                    <a:pt x="3015" y="388"/>
                    <a:pt x="2895" y="508"/>
                  </a:cubicBezTo>
                  <a:cubicBezTo>
                    <a:pt x="2719" y="599"/>
                    <a:pt x="2453" y="599"/>
                    <a:pt x="2019" y="599"/>
                  </a:cubicBezTo>
                  <a:cubicBezTo>
                    <a:pt x="1577" y="508"/>
                    <a:pt x="1402" y="424"/>
                    <a:pt x="1318" y="248"/>
                  </a:cubicBezTo>
                  <a:cubicBezTo>
                    <a:pt x="1216" y="94"/>
                    <a:pt x="1024" y="0"/>
                    <a:pt x="8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0"/>
            <p:cNvSpPr/>
            <p:nvPr/>
          </p:nvSpPr>
          <p:spPr>
            <a:xfrm>
              <a:off x="4129536" y="2906423"/>
              <a:ext cx="226271" cy="385945"/>
            </a:xfrm>
            <a:custGeom>
              <a:rect b="b" l="l" r="r" t="t"/>
              <a:pathLst>
                <a:path extrusionOk="0" h="9110" w="5341">
                  <a:moveTo>
                    <a:pt x="3154" y="351"/>
                  </a:moveTo>
                  <a:cubicBezTo>
                    <a:pt x="3063" y="351"/>
                    <a:pt x="2888" y="351"/>
                    <a:pt x="2713" y="442"/>
                  </a:cubicBezTo>
                  <a:cubicBezTo>
                    <a:pt x="2628" y="526"/>
                    <a:pt x="2537" y="617"/>
                    <a:pt x="2362" y="617"/>
                  </a:cubicBezTo>
                  <a:cubicBezTo>
                    <a:pt x="2537" y="617"/>
                    <a:pt x="2713" y="617"/>
                    <a:pt x="2804" y="526"/>
                  </a:cubicBezTo>
                  <a:cubicBezTo>
                    <a:pt x="2888" y="442"/>
                    <a:pt x="3063" y="351"/>
                    <a:pt x="3154" y="351"/>
                  </a:cubicBezTo>
                  <a:close/>
                  <a:moveTo>
                    <a:pt x="3154" y="351"/>
                  </a:moveTo>
                  <a:cubicBezTo>
                    <a:pt x="3329" y="351"/>
                    <a:pt x="3504" y="442"/>
                    <a:pt x="3680" y="617"/>
                  </a:cubicBezTo>
                  <a:cubicBezTo>
                    <a:pt x="3764" y="701"/>
                    <a:pt x="3764" y="876"/>
                    <a:pt x="3764" y="967"/>
                  </a:cubicBezTo>
                  <a:cubicBezTo>
                    <a:pt x="3764" y="1142"/>
                    <a:pt x="3764" y="1318"/>
                    <a:pt x="3588" y="1493"/>
                  </a:cubicBezTo>
                  <a:cubicBezTo>
                    <a:pt x="3764" y="1402"/>
                    <a:pt x="3855" y="1226"/>
                    <a:pt x="3855" y="967"/>
                  </a:cubicBezTo>
                  <a:cubicBezTo>
                    <a:pt x="3855" y="876"/>
                    <a:pt x="3764" y="701"/>
                    <a:pt x="3680" y="526"/>
                  </a:cubicBezTo>
                  <a:cubicBezTo>
                    <a:pt x="3588" y="442"/>
                    <a:pt x="3413" y="351"/>
                    <a:pt x="3154" y="351"/>
                  </a:cubicBezTo>
                  <a:close/>
                  <a:moveTo>
                    <a:pt x="3588" y="1493"/>
                  </a:moveTo>
                  <a:cubicBezTo>
                    <a:pt x="3588" y="1493"/>
                    <a:pt x="3504" y="1493"/>
                    <a:pt x="3504" y="1577"/>
                  </a:cubicBezTo>
                  <a:cubicBezTo>
                    <a:pt x="3588" y="1577"/>
                    <a:pt x="3588" y="1577"/>
                    <a:pt x="3588" y="1493"/>
                  </a:cubicBezTo>
                  <a:close/>
                  <a:moveTo>
                    <a:pt x="701" y="0"/>
                  </a:moveTo>
                  <a:cubicBezTo>
                    <a:pt x="526" y="0"/>
                    <a:pt x="435" y="0"/>
                    <a:pt x="260" y="91"/>
                  </a:cubicBezTo>
                  <a:cubicBezTo>
                    <a:pt x="85" y="266"/>
                    <a:pt x="1" y="442"/>
                    <a:pt x="1" y="701"/>
                  </a:cubicBezTo>
                  <a:cubicBezTo>
                    <a:pt x="1" y="792"/>
                    <a:pt x="1" y="967"/>
                    <a:pt x="85" y="1051"/>
                  </a:cubicBezTo>
                  <a:cubicBezTo>
                    <a:pt x="351" y="1402"/>
                    <a:pt x="701" y="1577"/>
                    <a:pt x="961" y="1752"/>
                  </a:cubicBezTo>
                  <a:lnTo>
                    <a:pt x="961" y="1843"/>
                  </a:lnTo>
                  <a:cubicBezTo>
                    <a:pt x="1136" y="2544"/>
                    <a:pt x="1227" y="3245"/>
                    <a:pt x="1227" y="3945"/>
                  </a:cubicBezTo>
                  <a:cubicBezTo>
                    <a:pt x="1227" y="3245"/>
                    <a:pt x="1227" y="2544"/>
                    <a:pt x="1052" y="1752"/>
                  </a:cubicBezTo>
                  <a:lnTo>
                    <a:pt x="1052" y="1668"/>
                  </a:lnTo>
                  <a:lnTo>
                    <a:pt x="961" y="1668"/>
                  </a:lnTo>
                  <a:cubicBezTo>
                    <a:pt x="701" y="1577"/>
                    <a:pt x="435" y="1318"/>
                    <a:pt x="176" y="1051"/>
                  </a:cubicBezTo>
                  <a:cubicBezTo>
                    <a:pt x="85" y="876"/>
                    <a:pt x="85" y="792"/>
                    <a:pt x="85" y="701"/>
                  </a:cubicBezTo>
                  <a:cubicBezTo>
                    <a:pt x="85" y="442"/>
                    <a:pt x="176" y="266"/>
                    <a:pt x="351" y="175"/>
                  </a:cubicBezTo>
                  <a:cubicBezTo>
                    <a:pt x="435" y="91"/>
                    <a:pt x="526" y="91"/>
                    <a:pt x="701" y="91"/>
                  </a:cubicBezTo>
                  <a:cubicBezTo>
                    <a:pt x="877" y="91"/>
                    <a:pt x="1052" y="175"/>
                    <a:pt x="1227" y="351"/>
                  </a:cubicBezTo>
                  <a:cubicBezTo>
                    <a:pt x="1227" y="442"/>
                    <a:pt x="1311" y="442"/>
                    <a:pt x="1486" y="526"/>
                  </a:cubicBezTo>
                  <a:cubicBezTo>
                    <a:pt x="1577" y="526"/>
                    <a:pt x="1753" y="617"/>
                    <a:pt x="1928" y="617"/>
                  </a:cubicBezTo>
                  <a:lnTo>
                    <a:pt x="2362" y="617"/>
                  </a:lnTo>
                  <a:cubicBezTo>
                    <a:pt x="2187" y="617"/>
                    <a:pt x="2103" y="617"/>
                    <a:pt x="1928" y="526"/>
                  </a:cubicBezTo>
                  <a:cubicBezTo>
                    <a:pt x="1753" y="526"/>
                    <a:pt x="1577" y="526"/>
                    <a:pt x="1486" y="442"/>
                  </a:cubicBezTo>
                  <a:cubicBezTo>
                    <a:pt x="1311" y="442"/>
                    <a:pt x="1311" y="351"/>
                    <a:pt x="1227" y="266"/>
                  </a:cubicBezTo>
                  <a:cubicBezTo>
                    <a:pt x="1136" y="91"/>
                    <a:pt x="877" y="0"/>
                    <a:pt x="701" y="0"/>
                  </a:cubicBezTo>
                  <a:close/>
                  <a:moveTo>
                    <a:pt x="1227" y="3946"/>
                  </a:moveTo>
                  <a:cubicBezTo>
                    <a:pt x="1227" y="4647"/>
                    <a:pt x="1136" y="5347"/>
                    <a:pt x="961" y="5956"/>
                  </a:cubicBezTo>
                  <a:lnTo>
                    <a:pt x="961" y="6132"/>
                  </a:lnTo>
                  <a:cubicBezTo>
                    <a:pt x="961" y="6398"/>
                    <a:pt x="1227" y="6748"/>
                    <a:pt x="1486" y="6748"/>
                  </a:cubicBezTo>
                  <a:lnTo>
                    <a:pt x="1577" y="6748"/>
                  </a:lnTo>
                  <a:cubicBezTo>
                    <a:pt x="1227" y="6657"/>
                    <a:pt x="1052" y="6398"/>
                    <a:pt x="1052" y="6132"/>
                  </a:cubicBezTo>
                  <a:lnTo>
                    <a:pt x="1052" y="5956"/>
                  </a:lnTo>
                  <a:cubicBezTo>
                    <a:pt x="1227" y="5347"/>
                    <a:pt x="1227" y="4647"/>
                    <a:pt x="1227" y="3946"/>
                  </a:cubicBezTo>
                  <a:close/>
                  <a:moveTo>
                    <a:pt x="2537" y="3961"/>
                  </a:moveTo>
                  <a:cubicBezTo>
                    <a:pt x="2536" y="4741"/>
                    <a:pt x="2452" y="5527"/>
                    <a:pt x="2278" y="6223"/>
                  </a:cubicBezTo>
                  <a:cubicBezTo>
                    <a:pt x="2187" y="6573"/>
                    <a:pt x="1928" y="6748"/>
                    <a:pt x="1661" y="6748"/>
                  </a:cubicBezTo>
                  <a:cubicBezTo>
                    <a:pt x="2012" y="6748"/>
                    <a:pt x="2278" y="6573"/>
                    <a:pt x="2362" y="6223"/>
                  </a:cubicBezTo>
                  <a:cubicBezTo>
                    <a:pt x="2453" y="5527"/>
                    <a:pt x="2536" y="4741"/>
                    <a:pt x="2537" y="3961"/>
                  </a:cubicBezTo>
                  <a:close/>
                  <a:moveTo>
                    <a:pt x="3527" y="1618"/>
                  </a:moveTo>
                  <a:cubicBezTo>
                    <a:pt x="4648" y="3710"/>
                    <a:pt x="5256" y="6063"/>
                    <a:pt x="5256" y="8409"/>
                  </a:cubicBezTo>
                  <a:cubicBezTo>
                    <a:pt x="5256" y="8759"/>
                    <a:pt x="4990" y="9026"/>
                    <a:pt x="4640" y="9026"/>
                  </a:cubicBezTo>
                  <a:cubicBezTo>
                    <a:pt x="4289" y="9026"/>
                    <a:pt x="4030" y="8759"/>
                    <a:pt x="4030" y="8500"/>
                  </a:cubicBezTo>
                  <a:cubicBezTo>
                    <a:pt x="3939" y="6307"/>
                    <a:pt x="3413" y="4121"/>
                    <a:pt x="2453" y="2193"/>
                  </a:cubicBezTo>
                  <a:lnTo>
                    <a:pt x="2362" y="2018"/>
                  </a:lnTo>
                  <a:lnTo>
                    <a:pt x="2362" y="2193"/>
                  </a:lnTo>
                  <a:lnTo>
                    <a:pt x="2362" y="2278"/>
                  </a:lnTo>
                  <a:cubicBezTo>
                    <a:pt x="2368" y="2287"/>
                    <a:pt x="2373" y="2297"/>
                    <a:pt x="2379" y="2307"/>
                  </a:cubicBezTo>
                  <a:lnTo>
                    <a:pt x="2379" y="2307"/>
                  </a:lnTo>
                  <a:cubicBezTo>
                    <a:pt x="2463" y="2880"/>
                    <a:pt x="2537" y="3452"/>
                    <a:pt x="2537" y="3945"/>
                  </a:cubicBezTo>
                  <a:cubicBezTo>
                    <a:pt x="2537" y="3510"/>
                    <a:pt x="2537" y="3012"/>
                    <a:pt x="2490" y="2507"/>
                  </a:cubicBezTo>
                  <a:lnTo>
                    <a:pt x="2490" y="2507"/>
                  </a:lnTo>
                  <a:cubicBezTo>
                    <a:pt x="3456" y="4301"/>
                    <a:pt x="3939" y="6397"/>
                    <a:pt x="3939" y="8500"/>
                  </a:cubicBezTo>
                  <a:cubicBezTo>
                    <a:pt x="3939" y="8851"/>
                    <a:pt x="4289" y="9110"/>
                    <a:pt x="4640" y="9110"/>
                  </a:cubicBezTo>
                  <a:cubicBezTo>
                    <a:pt x="4990" y="9110"/>
                    <a:pt x="5340" y="8851"/>
                    <a:pt x="5340" y="8409"/>
                  </a:cubicBezTo>
                  <a:cubicBezTo>
                    <a:pt x="5257" y="6063"/>
                    <a:pt x="4648" y="3710"/>
                    <a:pt x="3527" y="16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0"/>
            <p:cNvSpPr/>
            <p:nvPr/>
          </p:nvSpPr>
          <p:spPr>
            <a:xfrm>
              <a:off x="3624879" y="3376257"/>
              <a:ext cx="330150" cy="424667"/>
            </a:xfrm>
            <a:custGeom>
              <a:rect b="b" l="l" r="r" t="t"/>
              <a:pathLst>
                <a:path extrusionOk="0" h="10024" w="7793">
                  <a:moveTo>
                    <a:pt x="7486" y="0"/>
                  </a:moveTo>
                  <a:cubicBezTo>
                    <a:pt x="7400" y="0"/>
                    <a:pt x="7358" y="63"/>
                    <a:pt x="7358" y="122"/>
                  </a:cubicBezTo>
                  <a:cubicBezTo>
                    <a:pt x="6741" y="2140"/>
                    <a:pt x="5956" y="4067"/>
                    <a:pt x="4905" y="5903"/>
                  </a:cubicBezTo>
                  <a:cubicBezTo>
                    <a:pt x="3504" y="8181"/>
                    <a:pt x="1927" y="9407"/>
                    <a:pt x="175" y="9582"/>
                  </a:cubicBezTo>
                  <a:cubicBezTo>
                    <a:pt x="84" y="9582"/>
                    <a:pt x="0" y="9757"/>
                    <a:pt x="0" y="9848"/>
                  </a:cubicBezTo>
                  <a:cubicBezTo>
                    <a:pt x="0" y="9932"/>
                    <a:pt x="84" y="10024"/>
                    <a:pt x="175" y="10024"/>
                  </a:cubicBezTo>
                  <a:lnTo>
                    <a:pt x="259" y="10024"/>
                  </a:lnTo>
                  <a:cubicBezTo>
                    <a:pt x="2102" y="9848"/>
                    <a:pt x="3763" y="8531"/>
                    <a:pt x="5256" y="6078"/>
                  </a:cubicBezTo>
                  <a:cubicBezTo>
                    <a:pt x="6307" y="4242"/>
                    <a:pt x="7183" y="2315"/>
                    <a:pt x="7708" y="297"/>
                  </a:cubicBezTo>
                  <a:cubicBezTo>
                    <a:pt x="7792" y="122"/>
                    <a:pt x="7708" y="38"/>
                    <a:pt x="7617" y="38"/>
                  </a:cubicBezTo>
                  <a:cubicBezTo>
                    <a:pt x="7565" y="11"/>
                    <a:pt x="7522" y="0"/>
                    <a:pt x="7486" y="0"/>
                  </a:cubicBezTo>
                  <a:close/>
                </a:path>
              </a:pathLst>
            </a:custGeom>
            <a:solidFill>
              <a:srgbClr val="243E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0"/>
            <p:cNvSpPr/>
            <p:nvPr/>
          </p:nvSpPr>
          <p:spPr>
            <a:xfrm>
              <a:off x="3624879" y="3373969"/>
              <a:ext cx="330150" cy="426954"/>
            </a:xfrm>
            <a:custGeom>
              <a:rect b="b" l="l" r="r" t="t"/>
              <a:pathLst>
                <a:path extrusionOk="0" h="10078" w="7793">
                  <a:moveTo>
                    <a:pt x="7533" y="1"/>
                  </a:moveTo>
                  <a:cubicBezTo>
                    <a:pt x="7442" y="1"/>
                    <a:pt x="7358" y="92"/>
                    <a:pt x="7267" y="176"/>
                  </a:cubicBezTo>
                  <a:cubicBezTo>
                    <a:pt x="6741" y="2194"/>
                    <a:pt x="5956" y="4121"/>
                    <a:pt x="4814" y="5873"/>
                  </a:cubicBezTo>
                  <a:cubicBezTo>
                    <a:pt x="3413" y="8151"/>
                    <a:pt x="1836" y="9461"/>
                    <a:pt x="175" y="9636"/>
                  </a:cubicBezTo>
                  <a:cubicBezTo>
                    <a:pt x="84" y="9636"/>
                    <a:pt x="0" y="9727"/>
                    <a:pt x="0" y="9902"/>
                  </a:cubicBezTo>
                  <a:cubicBezTo>
                    <a:pt x="0" y="9811"/>
                    <a:pt x="84" y="9727"/>
                    <a:pt x="175" y="9727"/>
                  </a:cubicBezTo>
                  <a:cubicBezTo>
                    <a:pt x="1927" y="9461"/>
                    <a:pt x="3504" y="8235"/>
                    <a:pt x="4905" y="5957"/>
                  </a:cubicBezTo>
                  <a:cubicBezTo>
                    <a:pt x="5956" y="4121"/>
                    <a:pt x="6832" y="2278"/>
                    <a:pt x="7358" y="267"/>
                  </a:cubicBezTo>
                  <a:cubicBezTo>
                    <a:pt x="7358" y="176"/>
                    <a:pt x="7442" y="92"/>
                    <a:pt x="7533" y="92"/>
                  </a:cubicBezTo>
                  <a:cubicBezTo>
                    <a:pt x="7617" y="92"/>
                    <a:pt x="7708" y="176"/>
                    <a:pt x="7708" y="267"/>
                  </a:cubicBezTo>
                  <a:lnTo>
                    <a:pt x="7708" y="351"/>
                  </a:lnTo>
                  <a:cubicBezTo>
                    <a:pt x="7183" y="2369"/>
                    <a:pt x="6307" y="4296"/>
                    <a:pt x="5165" y="6132"/>
                  </a:cubicBezTo>
                  <a:cubicBezTo>
                    <a:pt x="3763" y="8501"/>
                    <a:pt x="2102" y="9811"/>
                    <a:pt x="259" y="10078"/>
                  </a:cubicBezTo>
                  <a:cubicBezTo>
                    <a:pt x="2102" y="9902"/>
                    <a:pt x="3763" y="8585"/>
                    <a:pt x="5256" y="6132"/>
                  </a:cubicBezTo>
                  <a:cubicBezTo>
                    <a:pt x="6391" y="4381"/>
                    <a:pt x="7183" y="2369"/>
                    <a:pt x="7792" y="351"/>
                  </a:cubicBezTo>
                  <a:lnTo>
                    <a:pt x="7792" y="267"/>
                  </a:lnTo>
                  <a:cubicBezTo>
                    <a:pt x="7792" y="176"/>
                    <a:pt x="7708" y="92"/>
                    <a:pt x="76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0"/>
            <p:cNvSpPr/>
            <p:nvPr/>
          </p:nvSpPr>
          <p:spPr>
            <a:xfrm>
              <a:off x="2719403" y="3934465"/>
              <a:ext cx="879370" cy="37154"/>
            </a:xfrm>
            <a:custGeom>
              <a:rect b="b" l="l" r="r" t="t"/>
              <a:pathLst>
                <a:path extrusionOk="0" h="877" w="20757">
                  <a:moveTo>
                    <a:pt x="435" y="1"/>
                  </a:moveTo>
                  <a:cubicBezTo>
                    <a:pt x="176" y="1"/>
                    <a:pt x="0" y="176"/>
                    <a:pt x="0" y="435"/>
                  </a:cubicBezTo>
                  <a:cubicBezTo>
                    <a:pt x="0" y="702"/>
                    <a:pt x="176" y="877"/>
                    <a:pt x="435" y="877"/>
                  </a:cubicBezTo>
                  <a:lnTo>
                    <a:pt x="20322" y="877"/>
                  </a:lnTo>
                  <a:cubicBezTo>
                    <a:pt x="20497" y="877"/>
                    <a:pt x="20756" y="702"/>
                    <a:pt x="20756" y="435"/>
                  </a:cubicBezTo>
                  <a:cubicBezTo>
                    <a:pt x="20756" y="176"/>
                    <a:pt x="20497" y="1"/>
                    <a:pt x="20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0"/>
            <p:cNvSpPr/>
            <p:nvPr/>
          </p:nvSpPr>
          <p:spPr>
            <a:xfrm>
              <a:off x="2719403" y="3934465"/>
              <a:ext cx="879370" cy="37154"/>
            </a:xfrm>
            <a:custGeom>
              <a:rect b="b" l="l" r="r" t="t"/>
              <a:pathLst>
                <a:path extrusionOk="0" h="877" w="20757">
                  <a:moveTo>
                    <a:pt x="0" y="435"/>
                  </a:moveTo>
                  <a:cubicBezTo>
                    <a:pt x="0" y="702"/>
                    <a:pt x="176" y="877"/>
                    <a:pt x="435" y="877"/>
                  </a:cubicBezTo>
                  <a:cubicBezTo>
                    <a:pt x="351" y="877"/>
                    <a:pt x="260" y="786"/>
                    <a:pt x="176" y="702"/>
                  </a:cubicBezTo>
                  <a:cubicBezTo>
                    <a:pt x="85" y="702"/>
                    <a:pt x="0" y="527"/>
                    <a:pt x="0" y="435"/>
                  </a:cubicBezTo>
                  <a:close/>
                  <a:moveTo>
                    <a:pt x="435" y="1"/>
                  </a:moveTo>
                  <a:cubicBezTo>
                    <a:pt x="176" y="1"/>
                    <a:pt x="0" y="176"/>
                    <a:pt x="0" y="435"/>
                  </a:cubicBezTo>
                  <a:cubicBezTo>
                    <a:pt x="0" y="351"/>
                    <a:pt x="85" y="260"/>
                    <a:pt x="176" y="176"/>
                  </a:cubicBezTo>
                  <a:cubicBezTo>
                    <a:pt x="260" y="85"/>
                    <a:pt x="351" y="85"/>
                    <a:pt x="435" y="85"/>
                  </a:cubicBezTo>
                  <a:lnTo>
                    <a:pt x="20322" y="85"/>
                  </a:lnTo>
                  <a:cubicBezTo>
                    <a:pt x="20406" y="85"/>
                    <a:pt x="20497" y="85"/>
                    <a:pt x="20581" y="176"/>
                  </a:cubicBezTo>
                  <a:cubicBezTo>
                    <a:pt x="20672" y="260"/>
                    <a:pt x="20672" y="351"/>
                    <a:pt x="20672" y="435"/>
                  </a:cubicBezTo>
                  <a:cubicBezTo>
                    <a:pt x="20672" y="526"/>
                    <a:pt x="20672" y="702"/>
                    <a:pt x="20581" y="702"/>
                  </a:cubicBezTo>
                  <a:cubicBezTo>
                    <a:pt x="20497" y="786"/>
                    <a:pt x="20406" y="877"/>
                    <a:pt x="20322" y="877"/>
                  </a:cubicBezTo>
                  <a:cubicBezTo>
                    <a:pt x="20581" y="877"/>
                    <a:pt x="20756" y="702"/>
                    <a:pt x="20756" y="435"/>
                  </a:cubicBezTo>
                  <a:cubicBezTo>
                    <a:pt x="20756" y="176"/>
                    <a:pt x="20581" y="1"/>
                    <a:pt x="20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0"/>
            <p:cNvSpPr/>
            <p:nvPr/>
          </p:nvSpPr>
          <p:spPr>
            <a:xfrm>
              <a:off x="2726817" y="3834610"/>
              <a:ext cx="1113310" cy="218646"/>
            </a:xfrm>
            <a:custGeom>
              <a:rect b="b" l="l" r="r" t="t"/>
              <a:pathLst>
                <a:path extrusionOk="0" h="5161" w="26279">
                  <a:moveTo>
                    <a:pt x="23485" y="1"/>
                  </a:moveTo>
                  <a:cubicBezTo>
                    <a:pt x="23145" y="1"/>
                    <a:pt x="22800" y="61"/>
                    <a:pt x="22508" y="256"/>
                  </a:cubicBezTo>
                  <a:cubicBezTo>
                    <a:pt x="21983" y="690"/>
                    <a:pt x="21724" y="1391"/>
                    <a:pt x="21899" y="2008"/>
                  </a:cubicBezTo>
                  <a:cubicBezTo>
                    <a:pt x="22158" y="2708"/>
                    <a:pt x="22775" y="3059"/>
                    <a:pt x="23475" y="3059"/>
                  </a:cubicBezTo>
                  <a:cubicBezTo>
                    <a:pt x="23560" y="2968"/>
                    <a:pt x="23651" y="2883"/>
                    <a:pt x="23651" y="2792"/>
                  </a:cubicBezTo>
                  <a:cubicBezTo>
                    <a:pt x="23651" y="2664"/>
                    <a:pt x="23602" y="2584"/>
                    <a:pt x="23506" y="2584"/>
                  </a:cubicBezTo>
                  <a:cubicBezTo>
                    <a:pt x="23472" y="2584"/>
                    <a:pt x="23431" y="2595"/>
                    <a:pt x="23384" y="2617"/>
                  </a:cubicBezTo>
                  <a:cubicBezTo>
                    <a:pt x="22950" y="2617"/>
                    <a:pt x="22508" y="2358"/>
                    <a:pt x="22333" y="1916"/>
                  </a:cubicBezTo>
                  <a:cubicBezTo>
                    <a:pt x="22158" y="1482"/>
                    <a:pt x="22333" y="865"/>
                    <a:pt x="22775" y="690"/>
                  </a:cubicBezTo>
                  <a:cubicBezTo>
                    <a:pt x="22998" y="525"/>
                    <a:pt x="23326" y="465"/>
                    <a:pt x="23650" y="465"/>
                  </a:cubicBezTo>
                  <a:cubicBezTo>
                    <a:pt x="23834" y="465"/>
                    <a:pt x="24016" y="484"/>
                    <a:pt x="24176" y="515"/>
                  </a:cubicBezTo>
                  <a:cubicBezTo>
                    <a:pt x="24527" y="606"/>
                    <a:pt x="24786" y="606"/>
                    <a:pt x="25136" y="781"/>
                  </a:cubicBezTo>
                  <a:cubicBezTo>
                    <a:pt x="25487" y="1040"/>
                    <a:pt x="25662" y="1482"/>
                    <a:pt x="25662" y="1741"/>
                  </a:cubicBezTo>
                  <a:cubicBezTo>
                    <a:pt x="25837" y="2358"/>
                    <a:pt x="25662" y="2968"/>
                    <a:pt x="25311" y="3584"/>
                  </a:cubicBezTo>
                  <a:cubicBezTo>
                    <a:pt x="24877" y="4285"/>
                    <a:pt x="24176" y="4719"/>
                    <a:pt x="23475" y="4719"/>
                  </a:cubicBezTo>
                  <a:lnTo>
                    <a:pt x="18479" y="4719"/>
                  </a:lnTo>
                  <a:lnTo>
                    <a:pt x="18479" y="3143"/>
                  </a:lnTo>
                  <a:cubicBezTo>
                    <a:pt x="18479" y="3059"/>
                    <a:pt x="18395" y="2883"/>
                    <a:pt x="18304" y="2883"/>
                  </a:cubicBezTo>
                  <a:cubicBezTo>
                    <a:pt x="18129" y="2883"/>
                    <a:pt x="18045" y="3059"/>
                    <a:pt x="18045" y="3143"/>
                  </a:cubicBezTo>
                  <a:lnTo>
                    <a:pt x="18045" y="4719"/>
                  </a:lnTo>
                  <a:lnTo>
                    <a:pt x="11647" y="4719"/>
                  </a:lnTo>
                  <a:lnTo>
                    <a:pt x="11647" y="3143"/>
                  </a:lnTo>
                  <a:cubicBezTo>
                    <a:pt x="11647" y="3059"/>
                    <a:pt x="11563" y="2883"/>
                    <a:pt x="11472" y="2883"/>
                  </a:cubicBezTo>
                  <a:cubicBezTo>
                    <a:pt x="11297" y="2883"/>
                    <a:pt x="11212" y="3059"/>
                    <a:pt x="11212" y="3143"/>
                  </a:cubicBezTo>
                  <a:lnTo>
                    <a:pt x="11212" y="4719"/>
                  </a:lnTo>
                  <a:lnTo>
                    <a:pt x="3588" y="4719"/>
                  </a:lnTo>
                  <a:lnTo>
                    <a:pt x="3588" y="3143"/>
                  </a:lnTo>
                  <a:cubicBezTo>
                    <a:pt x="3588" y="3059"/>
                    <a:pt x="3413" y="2883"/>
                    <a:pt x="3329" y="2883"/>
                  </a:cubicBezTo>
                  <a:cubicBezTo>
                    <a:pt x="3238" y="2883"/>
                    <a:pt x="3154" y="3059"/>
                    <a:pt x="3154" y="3143"/>
                  </a:cubicBezTo>
                  <a:lnTo>
                    <a:pt x="3154" y="4719"/>
                  </a:lnTo>
                  <a:lnTo>
                    <a:pt x="176" y="4719"/>
                  </a:lnTo>
                  <a:cubicBezTo>
                    <a:pt x="85" y="4719"/>
                    <a:pt x="1" y="4810"/>
                    <a:pt x="1" y="4986"/>
                  </a:cubicBezTo>
                  <a:cubicBezTo>
                    <a:pt x="1" y="5070"/>
                    <a:pt x="85" y="5161"/>
                    <a:pt x="176" y="5161"/>
                  </a:cubicBezTo>
                  <a:lnTo>
                    <a:pt x="23475" y="5161"/>
                  </a:lnTo>
                  <a:cubicBezTo>
                    <a:pt x="24351" y="5161"/>
                    <a:pt x="25136" y="4635"/>
                    <a:pt x="25662" y="3759"/>
                  </a:cubicBezTo>
                  <a:cubicBezTo>
                    <a:pt x="26103" y="3143"/>
                    <a:pt x="26278" y="2358"/>
                    <a:pt x="26103" y="1657"/>
                  </a:cubicBezTo>
                  <a:cubicBezTo>
                    <a:pt x="26012" y="1132"/>
                    <a:pt x="25753" y="690"/>
                    <a:pt x="25311" y="431"/>
                  </a:cubicBezTo>
                  <a:cubicBezTo>
                    <a:pt x="24961" y="256"/>
                    <a:pt x="24611" y="165"/>
                    <a:pt x="24260" y="80"/>
                  </a:cubicBezTo>
                  <a:cubicBezTo>
                    <a:pt x="24026" y="40"/>
                    <a:pt x="23757" y="1"/>
                    <a:pt x="23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0"/>
            <p:cNvSpPr/>
            <p:nvPr/>
          </p:nvSpPr>
          <p:spPr>
            <a:xfrm>
              <a:off x="2856540" y="3834144"/>
              <a:ext cx="979733" cy="219112"/>
            </a:xfrm>
            <a:custGeom>
              <a:rect b="b" l="l" r="r" t="t"/>
              <a:pathLst>
                <a:path extrusionOk="0" h="5172" w="23126">
                  <a:moveTo>
                    <a:pt x="21198" y="91"/>
                  </a:moveTo>
                  <a:cubicBezTo>
                    <a:pt x="21549" y="176"/>
                    <a:pt x="21899" y="267"/>
                    <a:pt x="22249" y="442"/>
                  </a:cubicBezTo>
                  <a:cubicBezTo>
                    <a:pt x="21899" y="176"/>
                    <a:pt x="21549" y="91"/>
                    <a:pt x="21198" y="91"/>
                  </a:cubicBezTo>
                  <a:close/>
                  <a:moveTo>
                    <a:pt x="20498" y="442"/>
                  </a:moveTo>
                  <a:cubicBezTo>
                    <a:pt x="20238" y="442"/>
                    <a:pt x="19888" y="526"/>
                    <a:pt x="19622" y="617"/>
                  </a:cubicBezTo>
                  <a:cubicBezTo>
                    <a:pt x="19362" y="876"/>
                    <a:pt x="19187" y="1227"/>
                    <a:pt x="19187" y="1577"/>
                  </a:cubicBezTo>
                  <a:cubicBezTo>
                    <a:pt x="19187" y="1227"/>
                    <a:pt x="19446" y="876"/>
                    <a:pt x="19713" y="701"/>
                  </a:cubicBezTo>
                  <a:cubicBezTo>
                    <a:pt x="19888" y="526"/>
                    <a:pt x="20238" y="526"/>
                    <a:pt x="20498" y="526"/>
                  </a:cubicBezTo>
                  <a:lnTo>
                    <a:pt x="21114" y="526"/>
                  </a:lnTo>
                  <a:cubicBezTo>
                    <a:pt x="20939" y="442"/>
                    <a:pt x="20673" y="442"/>
                    <a:pt x="20498" y="442"/>
                  </a:cubicBezTo>
                  <a:close/>
                  <a:moveTo>
                    <a:pt x="20498" y="0"/>
                  </a:moveTo>
                  <a:cubicBezTo>
                    <a:pt x="20147" y="0"/>
                    <a:pt x="19797" y="91"/>
                    <a:pt x="19446" y="267"/>
                  </a:cubicBezTo>
                  <a:cubicBezTo>
                    <a:pt x="19012" y="526"/>
                    <a:pt x="18746" y="1051"/>
                    <a:pt x="18746" y="1577"/>
                  </a:cubicBezTo>
                  <a:cubicBezTo>
                    <a:pt x="18746" y="1752"/>
                    <a:pt x="18746" y="1927"/>
                    <a:pt x="18837" y="2019"/>
                  </a:cubicBezTo>
                  <a:lnTo>
                    <a:pt x="18837" y="1577"/>
                  </a:lnTo>
                  <a:cubicBezTo>
                    <a:pt x="18837" y="1051"/>
                    <a:pt x="19012" y="617"/>
                    <a:pt x="19446" y="351"/>
                  </a:cubicBezTo>
                  <a:cubicBezTo>
                    <a:pt x="19797" y="91"/>
                    <a:pt x="20147" y="91"/>
                    <a:pt x="20498" y="91"/>
                  </a:cubicBezTo>
                  <a:lnTo>
                    <a:pt x="21198" y="91"/>
                  </a:lnTo>
                  <a:cubicBezTo>
                    <a:pt x="20939" y="0"/>
                    <a:pt x="20764" y="0"/>
                    <a:pt x="20498" y="0"/>
                  </a:cubicBezTo>
                  <a:close/>
                  <a:moveTo>
                    <a:pt x="21114" y="526"/>
                  </a:moveTo>
                  <a:cubicBezTo>
                    <a:pt x="21465" y="617"/>
                    <a:pt x="21724" y="701"/>
                    <a:pt x="21990" y="876"/>
                  </a:cubicBezTo>
                  <a:cubicBezTo>
                    <a:pt x="22425" y="1051"/>
                    <a:pt x="22516" y="1493"/>
                    <a:pt x="22600" y="1752"/>
                  </a:cubicBezTo>
                  <a:cubicBezTo>
                    <a:pt x="22600" y="1927"/>
                    <a:pt x="22691" y="2019"/>
                    <a:pt x="22691" y="2194"/>
                  </a:cubicBezTo>
                  <a:lnTo>
                    <a:pt x="22691" y="1752"/>
                  </a:lnTo>
                  <a:cubicBezTo>
                    <a:pt x="22600" y="1493"/>
                    <a:pt x="22425" y="1051"/>
                    <a:pt x="22074" y="792"/>
                  </a:cubicBezTo>
                  <a:cubicBezTo>
                    <a:pt x="21815" y="617"/>
                    <a:pt x="21465" y="526"/>
                    <a:pt x="21114" y="526"/>
                  </a:cubicBezTo>
                  <a:close/>
                  <a:moveTo>
                    <a:pt x="22258" y="447"/>
                  </a:moveTo>
                  <a:cubicBezTo>
                    <a:pt x="22694" y="707"/>
                    <a:pt x="22951" y="1146"/>
                    <a:pt x="23041" y="1668"/>
                  </a:cubicBezTo>
                  <a:cubicBezTo>
                    <a:pt x="23041" y="1843"/>
                    <a:pt x="23125" y="2019"/>
                    <a:pt x="23125" y="2194"/>
                  </a:cubicBezTo>
                  <a:lnTo>
                    <a:pt x="23125" y="1668"/>
                  </a:lnTo>
                  <a:cubicBezTo>
                    <a:pt x="22951" y="1146"/>
                    <a:pt x="22694" y="707"/>
                    <a:pt x="22258" y="447"/>
                  </a:cubicBezTo>
                  <a:close/>
                  <a:moveTo>
                    <a:pt x="19187" y="1577"/>
                  </a:moveTo>
                  <a:lnTo>
                    <a:pt x="19187" y="1927"/>
                  </a:lnTo>
                  <a:cubicBezTo>
                    <a:pt x="19362" y="2369"/>
                    <a:pt x="19797" y="2628"/>
                    <a:pt x="20238" y="2628"/>
                  </a:cubicBezTo>
                  <a:lnTo>
                    <a:pt x="20413" y="2628"/>
                  </a:lnTo>
                  <a:cubicBezTo>
                    <a:pt x="20498" y="2628"/>
                    <a:pt x="20589" y="2719"/>
                    <a:pt x="20589" y="2803"/>
                  </a:cubicBezTo>
                  <a:cubicBezTo>
                    <a:pt x="20589" y="2894"/>
                    <a:pt x="20498" y="2979"/>
                    <a:pt x="20413" y="2979"/>
                  </a:cubicBezTo>
                  <a:lnTo>
                    <a:pt x="20238" y="2979"/>
                  </a:lnTo>
                  <a:cubicBezTo>
                    <a:pt x="19622" y="2979"/>
                    <a:pt x="19096" y="2628"/>
                    <a:pt x="18837" y="2019"/>
                  </a:cubicBezTo>
                  <a:lnTo>
                    <a:pt x="18837" y="2019"/>
                  </a:lnTo>
                  <a:cubicBezTo>
                    <a:pt x="19012" y="2628"/>
                    <a:pt x="19622" y="3070"/>
                    <a:pt x="20238" y="3070"/>
                  </a:cubicBezTo>
                  <a:lnTo>
                    <a:pt x="20413" y="3070"/>
                  </a:lnTo>
                  <a:cubicBezTo>
                    <a:pt x="20589" y="3070"/>
                    <a:pt x="20673" y="2894"/>
                    <a:pt x="20673" y="2803"/>
                  </a:cubicBezTo>
                  <a:cubicBezTo>
                    <a:pt x="20589" y="2628"/>
                    <a:pt x="20498" y="2544"/>
                    <a:pt x="20413" y="2544"/>
                  </a:cubicBezTo>
                  <a:lnTo>
                    <a:pt x="20238" y="2544"/>
                  </a:lnTo>
                  <a:cubicBezTo>
                    <a:pt x="19797" y="2544"/>
                    <a:pt x="19446" y="2278"/>
                    <a:pt x="19271" y="1927"/>
                  </a:cubicBezTo>
                  <a:cubicBezTo>
                    <a:pt x="19271" y="1752"/>
                    <a:pt x="19187" y="1668"/>
                    <a:pt x="19187" y="1577"/>
                  </a:cubicBezTo>
                  <a:close/>
                  <a:moveTo>
                    <a:pt x="8410" y="2894"/>
                  </a:moveTo>
                  <a:cubicBezTo>
                    <a:pt x="8235" y="2894"/>
                    <a:pt x="8150" y="2979"/>
                    <a:pt x="8150" y="3154"/>
                  </a:cubicBezTo>
                  <a:cubicBezTo>
                    <a:pt x="8150" y="3070"/>
                    <a:pt x="8235" y="2979"/>
                    <a:pt x="8410" y="2979"/>
                  </a:cubicBezTo>
                  <a:cubicBezTo>
                    <a:pt x="8501" y="2979"/>
                    <a:pt x="8585" y="3070"/>
                    <a:pt x="8585" y="3154"/>
                  </a:cubicBezTo>
                  <a:cubicBezTo>
                    <a:pt x="8585" y="2979"/>
                    <a:pt x="8501" y="2894"/>
                    <a:pt x="8410" y="2894"/>
                  </a:cubicBezTo>
                  <a:close/>
                  <a:moveTo>
                    <a:pt x="267" y="2894"/>
                  </a:moveTo>
                  <a:cubicBezTo>
                    <a:pt x="176" y="2894"/>
                    <a:pt x="1" y="2979"/>
                    <a:pt x="1" y="3154"/>
                  </a:cubicBezTo>
                  <a:lnTo>
                    <a:pt x="1" y="4730"/>
                  </a:lnTo>
                  <a:lnTo>
                    <a:pt x="92" y="4730"/>
                  </a:lnTo>
                  <a:lnTo>
                    <a:pt x="92" y="3154"/>
                  </a:lnTo>
                  <a:cubicBezTo>
                    <a:pt x="92" y="3070"/>
                    <a:pt x="176" y="2979"/>
                    <a:pt x="267" y="2979"/>
                  </a:cubicBezTo>
                  <a:cubicBezTo>
                    <a:pt x="351" y="2979"/>
                    <a:pt x="442" y="3070"/>
                    <a:pt x="442" y="3154"/>
                  </a:cubicBezTo>
                  <a:lnTo>
                    <a:pt x="442" y="4730"/>
                  </a:lnTo>
                  <a:lnTo>
                    <a:pt x="526" y="4730"/>
                  </a:lnTo>
                  <a:lnTo>
                    <a:pt x="526" y="3154"/>
                  </a:lnTo>
                  <a:cubicBezTo>
                    <a:pt x="526" y="2979"/>
                    <a:pt x="442" y="2894"/>
                    <a:pt x="267" y="2894"/>
                  </a:cubicBezTo>
                  <a:close/>
                  <a:moveTo>
                    <a:pt x="15242" y="2894"/>
                  </a:moveTo>
                  <a:cubicBezTo>
                    <a:pt x="15067" y="2894"/>
                    <a:pt x="14983" y="2979"/>
                    <a:pt x="14983" y="3154"/>
                  </a:cubicBezTo>
                  <a:lnTo>
                    <a:pt x="14983" y="4730"/>
                  </a:lnTo>
                  <a:lnTo>
                    <a:pt x="15067" y="4730"/>
                  </a:lnTo>
                  <a:lnTo>
                    <a:pt x="15067" y="3154"/>
                  </a:lnTo>
                  <a:cubicBezTo>
                    <a:pt x="15067" y="3070"/>
                    <a:pt x="15158" y="2979"/>
                    <a:pt x="15242" y="2979"/>
                  </a:cubicBezTo>
                  <a:cubicBezTo>
                    <a:pt x="15333" y="2979"/>
                    <a:pt x="15417" y="3070"/>
                    <a:pt x="15417" y="3154"/>
                  </a:cubicBezTo>
                  <a:lnTo>
                    <a:pt x="15417" y="4730"/>
                  </a:lnTo>
                  <a:lnTo>
                    <a:pt x="15508" y="4730"/>
                  </a:lnTo>
                  <a:lnTo>
                    <a:pt x="15508" y="3154"/>
                  </a:lnTo>
                  <a:cubicBezTo>
                    <a:pt x="15508" y="2979"/>
                    <a:pt x="15333" y="2894"/>
                    <a:pt x="15242" y="2894"/>
                  </a:cubicBezTo>
                  <a:close/>
                  <a:moveTo>
                    <a:pt x="22691" y="2194"/>
                  </a:moveTo>
                  <a:cubicBezTo>
                    <a:pt x="22691" y="2628"/>
                    <a:pt x="22516" y="3154"/>
                    <a:pt x="22249" y="3504"/>
                  </a:cubicBezTo>
                  <a:cubicBezTo>
                    <a:pt x="21724" y="4296"/>
                    <a:pt x="21114" y="4730"/>
                    <a:pt x="20413" y="4730"/>
                  </a:cubicBezTo>
                  <a:cubicBezTo>
                    <a:pt x="21114" y="4730"/>
                    <a:pt x="21815" y="4380"/>
                    <a:pt x="22341" y="3595"/>
                  </a:cubicBezTo>
                  <a:cubicBezTo>
                    <a:pt x="22600" y="3154"/>
                    <a:pt x="22691" y="2628"/>
                    <a:pt x="22691" y="2194"/>
                  </a:cubicBezTo>
                  <a:close/>
                  <a:moveTo>
                    <a:pt x="23125" y="2204"/>
                  </a:moveTo>
                  <a:lnTo>
                    <a:pt x="23125" y="2204"/>
                  </a:lnTo>
                  <a:cubicBezTo>
                    <a:pt x="23123" y="2727"/>
                    <a:pt x="22948" y="3332"/>
                    <a:pt x="22600" y="3770"/>
                  </a:cubicBezTo>
                  <a:cubicBezTo>
                    <a:pt x="22074" y="4646"/>
                    <a:pt x="21198" y="5172"/>
                    <a:pt x="20413" y="5172"/>
                  </a:cubicBezTo>
                  <a:cubicBezTo>
                    <a:pt x="21289" y="5172"/>
                    <a:pt x="22074" y="4730"/>
                    <a:pt x="22691" y="3770"/>
                  </a:cubicBezTo>
                  <a:cubicBezTo>
                    <a:pt x="22949" y="3332"/>
                    <a:pt x="23123" y="2727"/>
                    <a:pt x="23125" y="22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0"/>
            <p:cNvSpPr/>
            <p:nvPr/>
          </p:nvSpPr>
          <p:spPr>
            <a:xfrm>
              <a:off x="2826884" y="3361344"/>
              <a:ext cx="946434" cy="654073"/>
            </a:xfrm>
            <a:custGeom>
              <a:rect b="b" l="l" r="r" t="t"/>
              <a:pathLst>
                <a:path extrusionOk="0" h="15439" w="22340">
                  <a:moveTo>
                    <a:pt x="1991" y="1"/>
                  </a:moveTo>
                  <a:cubicBezTo>
                    <a:pt x="1252" y="1"/>
                    <a:pt x="659" y="683"/>
                    <a:pt x="526" y="1616"/>
                  </a:cubicBezTo>
                  <a:cubicBezTo>
                    <a:pt x="266" y="3102"/>
                    <a:pt x="0" y="5379"/>
                    <a:pt x="0" y="7748"/>
                  </a:cubicBezTo>
                  <a:cubicBezTo>
                    <a:pt x="0" y="10109"/>
                    <a:pt x="266" y="12303"/>
                    <a:pt x="526" y="13788"/>
                  </a:cubicBezTo>
                  <a:cubicBezTo>
                    <a:pt x="658" y="14713"/>
                    <a:pt x="1241" y="15439"/>
                    <a:pt x="1970" y="15439"/>
                  </a:cubicBezTo>
                  <a:cubicBezTo>
                    <a:pt x="2208" y="15439"/>
                    <a:pt x="2461" y="15362"/>
                    <a:pt x="2719" y="15190"/>
                  </a:cubicBezTo>
                  <a:lnTo>
                    <a:pt x="7708" y="11952"/>
                  </a:lnTo>
                  <a:cubicBezTo>
                    <a:pt x="7708" y="12303"/>
                    <a:pt x="7799" y="12653"/>
                    <a:pt x="7799" y="12912"/>
                  </a:cubicBezTo>
                  <a:cubicBezTo>
                    <a:pt x="7931" y="13701"/>
                    <a:pt x="8457" y="14246"/>
                    <a:pt x="9082" y="14246"/>
                  </a:cubicBezTo>
                  <a:cubicBezTo>
                    <a:pt x="9290" y="14246"/>
                    <a:pt x="9508" y="14185"/>
                    <a:pt x="9726" y="14054"/>
                  </a:cubicBezTo>
                  <a:lnTo>
                    <a:pt x="14365" y="11076"/>
                  </a:lnTo>
                  <a:cubicBezTo>
                    <a:pt x="14365" y="11251"/>
                    <a:pt x="14365" y="11511"/>
                    <a:pt x="14456" y="11686"/>
                  </a:cubicBezTo>
                  <a:cubicBezTo>
                    <a:pt x="14519" y="12279"/>
                    <a:pt x="14881" y="12723"/>
                    <a:pt x="15353" y="12723"/>
                  </a:cubicBezTo>
                  <a:cubicBezTo>
                    <a:pt x="15511" y="12723"/>
                    <a:pt x="15682" y="12673"/>
                    <a:pt x="15858" y="12562"/>
                  </a:cubicBezTo>
                  <a:lnTo>
                    <a:pt x="21814" y="8708"/>
                  </a:lnTo>
                  <a:cubicBezTo>
                    <a:pt x="22165" y="8449"/>
                    <a:pt x="22340" y="8098"/>
                    <a:pt x="22340" y="7748"/>
                  </a:cubicBezTo>
                  <a:cubicBezTo>
                    <a:pt x="22340" y="7397"/>
                    <a:pt x="22165" y="7047"/>
                    <a:pt x="21814" y="6872"/>
                  </a:cubicBezTo>
                  <a:lnTo>
                    <a:pt x="15858" y="3018"/>
                  </a:lnTo>
                  <a:cubicBezTo>
                    <a:pt x="15682" y="2907"/>
                    <a:pt x="15511" y="2857"/>
                    <a:pt x="15353" y="2857"/>
                  </a:cubicBezTo>
                  <a:cubicBezTo>
                    <a:pt x="14881" y="2857"/>
                    <a:pt x="14519" y="3301"/>
                    <a:pt x="14456" y="3894"/>
                  </a:cubicBezTo>
                  <a:cubicBezTo>
                    <a:pt x="14365" y="4069"/>
                    <a:pt x="14365" y="4244"/>
                    <a:pt x="14365" y="4503"/>
                  </a:cubicBezTo>
                  <a:lnTo>
                    <a:pt x="9726" y="1441"/>
                  </a:lnTo>
                  <a:cubicBezTo>
                    <a:pt x="9522" y="1318"/>
                    <a:pt x="9317" y="1262"/>
                    <a:pt x="9121" y="1262"/>
                  </a:cubicBezTo>
                  <a:cubicBezTo>
                    <a:pt x="8479" y="1262"/>
                    <a:pt x="7934" y="1862"/>
                    <a:pt x="7799" y="2667"/>
                  </a:cubicBezTo>
                  <a:cubicBezTo>
                    <a:pt x="7799" y="2927"/>
                    <a:pt x="7799" y="3193"/>
                    <a:pt x="7708" y="3452"/>
                  </a:cubicBezTo>
                  <a:lnTo>
                    <a:pt x="2719" y="215"/>
                  </a:lnTo>
                  <a:cubicBezTo>
                    <a:pt x="2468" y="68"/>
                    <a:pt x="2222" y="1"/>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0"/>
            <p:cNvSpPr/>
            <p:nvPr/>
          </p:nvSpPr>
          <p:spPr>
            <a:xfrm>
              <a:off x="2826884" y="3359141"/>
              <a:ext cx="949993" cy="656996"/>
            </a:xfrm>
            <a:custGeom>
              <a:rect b="b" l="l" r="r" t="t"/>
              <a:pathLst>
                <a:path extrusionOk="0" h="15508" w="22424">
                  <a:moveTo>
                    <a:pt x="15416" y="2895"/>
                  </a:moveTo>
                  <a:cubicBezTo>
                    <a:pt x="15157" y="2895"/>
                    <a:pt x="14891" y="2979"/>
                    <a:pt x="14716" y="3154"/>
                  </a:cubicBezTo>
                  <a:cubicBezTo>
                    <a:pt x="14541" y="3329"/>
                    <a:pt x="14456" y="3595"/>
                    <a:pt x="14365" y="3946"/>
                  </a:cubicBezTo>
                  <a:lnTo>
                    <a:pt x="14365" y="4555"/>
                  </a:lnTo>
                  <a:cubicBezTo>
                    <a:pt x="14365" y="4296"/>
                    <a:pt x="14456" y="4121"/>
                    <a:pt x="14456" y="3946"/>
                  </a:cubicBezTo>
                  <a:cubicBezTo>
                    <a:pt x="14541" y="3679"/>
                    <a:pt x="14632" y="3420"/>
                    <a:pt x="14807" y="3245"/>
                  </a:cubicBezTo>
                  <a:cubicBezTo>
                    <a:pt x="14982" y="2979"/>
                    <a:pt x="15157" y="2895"/>
                    <a:pt x="15416" y="2895"/>
                  </a:cubicBezTo>
                  <a:close/>
                  <a:moveTo>
                    <a:pt x="15416" y="2895"/>
                  </a:moveTo>
                  <a:cubicBezTo>
                    <a:pt x="15508" y="2895"/>
                    <a:pt x="15683" y="2979"/>
                    <a:pt x="15858" y="3070"/>
                  </a:cubicBezTo>
                  <a:lnTo>
                    <a:pt x="21814" y="6924"/>
                  </a:lnTo>
                  <a:lnTo>
                    <a:pt x="15858" y="2979"/>
                  </a:lnTo>
                  <a:cubicBezTo>
                    <a:pt x="15683" y="2895"/>
                    <a:pt x="15592" y="2895"/>
                    <a:pt x="15416" y="2895"/>
                  </a:cubicBezTo>
                  <a:close/>
                  <a:moveTo>
                    <a:pt x="21814" y="6924"/>
                  </a:moveTo>
                  <a:cubicBezTo>
                    <a:pt x="22165" y="7183"/>
                    <a:pt x="22340" y="7449"/>
                    <a:pt x="22340" y="7800"/>
                  </a:cubicBezTo>
                  <a:cubicBezTo>
                    <a:pt x="22340" y="8150"/>
                    <a:pt x="22165" y="8501"/>
                    <a:pt x="21814" y="8676"/>
                  </a:cubicBezTo>
                  <a:lnTo>
                    <a:pt x="15858" y="12614"/>
                  </a:lnTo>
                  <a:lnTo>
                    <a:pt x="21814" y="8760"/>
                  </a:lnTo>
                  <a:cubicBezTo>
                    <a:pt x="22249" y="8585"/>
                    <a:pt x="22424" y="8234"/>
                    <a:pt x="22424" y="7800"/>
                  </a:cubicBezTo>
                  <a:cubicBezTo>
                    <a:pt x="22424" y="7449"/>
                    <a:pt x="22249" y="7099"/>
                    <a:pt x="21814" y="6924"/>
                  </a:cubicBezTo>
                  <a:close/>
                  <a:moveTo>
                    <a:pt x="14365" y="11128"/>
                  </a:moveTo>
                  <a:lnTo>
                    <a:pt x="14365" y="11738"/>
                  </a:lnTo>
                  <a:cubicBezTo>
                    <a:pt x="14456" y="12004"/>
                    <a:pt x="14541" y="12263"/>
                    <a:pt x="14716" y="12530"/>
                  </a:cubicBezTo>
                  <a:cubicBezTo>
                    <a:pt x="14891" y="12705"/>
                    <a:pt x="15157" y="12789"/>
                    <a:pt x="15416" y="12789"/>
                  </a:cubicBezTo>
                  <a:cubicBezTo>
                    <a:pt x="15592" y="12789"/>
                    <a:pt x="15683" y="12789"/>
                    <a:pt x="15858" y="12614"/>
                  </a:cubicBezTo>
                  <a:lnTo>
                    <a:pt x="15858" y="12614"/>
                  </a:lnTo>
                  <a:cubicBezTo>
                    <a:pt x="15683" y="12705"/>
                    <a:pt x="15508" y="12705"/>
                    <a:pt x="15416" y="12705"/>
                  </a:cubicBezTo>
                  <a:cubicBezTo>
                    <a:pt x="15157" y="12705"/>
                    <a:pt x="14982" y="12614"/>
                    <a:pt x="14807" y="12439"/>
                  </a:cubicBezTo>
                  <a:cubicBezTo>
                    <a:pt x="14632" y="12263"/>
                    <a:pt x="14541" y="12004"/>
                    <a:pt x="14456" y="11738"/>
                  </a:cubicBezTo>
                  <a:cubicBezTo>
                    <a:pt x="14456" y="11563"/>
                    <a:pt x="14365" y="11303"/>
                    <a:pt x="14365" y="11128"/>
                  </a:cubicBezTo>
                  <a:close/>
                  <a:moveTo>
                    <a:pt x="14365" y="11037"/>
                  </a:moveTo>
                  <a:lnTo>
                    <a:pt x="9726" y="14106"/>
                  </a:lnTo>
                  <a:cubicBezTo>
                    <a:pt x="9460" y="14282"/>
                    <a:pt x="9285" y="14282"/>
                    <a:pt x="9110" y="14282"/>
                  </a:cubicBezTo>
                  <a:cubicBezTo>
                    <a:pt x="8759" y="14282"/>
                    <a:pt x="8500" y="14191"/>
                    <a:pt x="8325" y="13931"/>
                  </a:cubicBezTo>
                  <a:cubicBezTo>
                    <a:pt x="8059" y="13665"/>
                    <a:pt x="7883" y="13315"/>
                    <a:pt x="7883" y="12964"/>
                  </a:cubicBezTo>
                  <a:cubicBezTo>
                    <a:pt x="7799" y="12705"/>
                    <a:pt x="7799" y="12355"/>
                    <a:pt x="7708" y="12004"/>
                  </a:cubicBezTo>
                  <a:lnTo>
                    <a:pt x="7708" y="12004"/>
                  </a:lnTo>
                  <a:cubicBezTo>
                    <a:pt x="7708" y="12355"/>
                    <a:pt x="7799" y="12705"/>
                    <a:pt x="7799" y="12964"/>
                  </a:cubicBezTo>
                  <a:cubicBezTo>
                    <a:pt x="7883" y="13315"/>
                    <a:pt x="8059" y="13665"/>
                    <a:pt x="8234" y="13931"/>
                  </a:cubicBezTo>
                  <a:cubicBezTo>
                    <a:pt x="8500" y="14191"/>
                    <a:pt x="8759" y="14366"/>
                    <a:pt x="9110" y="14366"/>
                  </a:cubicBezTo>
                  <a:cubicBezTo>
                    <a:pt x="9285" y="14366"/>
                    <a:pt x="9551" y="14282"/>
                    <a:pt x="9726" y="14191"/>
                  </a:cubicBezTo>
                  <a:lnTo>
                    <a:pt x="14365" y="11128"/>
                  </a:lnTo>
                  <a:lnTo>
                    <a:pt x="14365" y="11037"/>
                  </a:lnTo>
                  <a:close/>
                  <a:moveTo>
                    <a:pt x="2018" y="0"/>
                  </a:moveTo>
                  <a:cubicBezTo>
                    <a:pt x="1577" y="0"/>
                    <a:pt x="1226" y="176"/>
                    <a:pt x="967" y="442"/>
                  </a:cubicBezTo>
                  <a:cubicBezTo>
                    <a:pt x="701" y="792"/>
                    <a:pt x="526" y="1143"/>
                    <a:pt x="442" y="1668"/>
                  </a:cubicBezTo>
                  <a:cubicBezTo>
                    <a:pt x="266" y="3154"/>
                    <a:pt x="0" y="5431"/>
                    <a:pt x="0" y="7800"/>
                  </a:cubicBezTo>
                  <a:cubicBezTo>
                    <a:pt x="0" y="10161"/>
                    <a:pt x="266" y="12355"/>
                    <a:pt x="442" y="13840"/>
                  </a:cubicBezTo>
                  <a:cubicBezTo>
                    <a:pt x="526" y="14366"/>
                    <a:pt x="701" y="14716"/>
                    <a:pt x="967" y="15066"/>
                  </a:cubicBezTo>
                  <a:cubicBezTo>
                    <a:pt x="1226" y="15333"/>
                    <a:pt x="1577" y="15508"/>
                    <a:pt x="2018" y="15508"/>
                  </a:cubicBezTo>
                  <a:cubicBezTo>
                    <a:pt x="1577" y="15508"/>
                    <a:pt x="1318" y="15333"/>
                    <a:pt x="1051" y="14982"/>
                  </a:cubicBezTo>
                  <a:cubicBezTo>
                    <a:pt x="792" y="14716"/>
                    <a:pt x="617" y="14366"/>
                    <a:pt x="526" y="13840"/>
                  </a:cubicBezTo>
                  <a:cubicBezTo>
                    <a:pt x="266" y="12355"/>
                    <a:pt x="91" y="10161"/>
                    <a:pt x="91" y="7800"/>
                  </a:cubicBezTo>
                  <a:cubicBezTo>
                    <a:pt x="91" y="5431"/>
                    <a:pt x="266" y="3154"/>
                    <a:pt x="526" y="1668"/>
                  </a:cubicBezTo>
                  <a:cubicBezTo>
                    <a:pt x="617" y="1227"/>
                    <a:pt x="792" y="792"/>
                    <a:pt x="1051" y="526"/>
                  </a:cubicBezTo>
                  <a:cubicBezTo>
                    <a:pt x="1318" y="267"/>
                    <a:pt x="1577" y="92"/>
                    <a:pt x="2018" y="92"/>
                  </a:cubicBezTo>
                  <a:cubicBezTo>
                    <a:pt x="2193" y="92"/>
                    <a:pt x="2453" y="92"/>
                    <a:pt x="2719" y="267"/>
                  </a:cubicBezTo>
                  <a:lnTo>
                    <a:pt x="7708" y="3595"/>
                  </a:lnTo>
                  <a:lnTo>
                    <a:pt x="7799" y="3504"/>
                  </a:lnTo>
                  <a:cubicBezTo>
                    <a:pt x="7799" y="3245"/>
                    <a:pt x="7799" y="2979"/>
                    <a:pt x="7883" y="2719"/>
                  </a:cubicBezTo>
                  <a:cubicBezTo>
                    <a:pt x="7883" y="2369"/>
                    <a:pt x="8059" y="2019"/>
                    <a:pt x="8325" y="1752"/>
                  </a:cubicBezTo>
                  <a:cubicBezTo>
                    <a:pt x="8500" y="1493"/>
                    <a:pt x="8759" y="1402"/>
                    <a:pt x="9110" y="1402"/>
                  </a:cubicBezTo>
                  <a:cubicBezTo>
                    <a:pt x="9285" y="1402"/>
                    <a:pt x="9460" y="1402"/>
                    <a:pt x="9726" y="1577"/>
                  </a:cubicBezTo>
                  <a:lnTo>
                    <a:pt x="14365" y="4555"/>
                  </a:lnTo>
                  <a:lnTo>
                    <a:pt x="9726" y="1493"/>
                  </a:lnTo>
                  <a:cubicBezTo>
                    <a:pt x="9551" y="1402"/>
                    <a:pt x="9285" y="1318"/>
                    <a:pt x="9110" y="1318"/>
                  </a:cubicBezTo>
                  <a:cubicBezTo>
                    <a:pt x="8759" y="1318"/>
                    <a:pt x="8500" y="1493"/>
                    <a:pt x="8234" y="1668"/>
                  </a:cubicBezTo>
                  <a:cubicBezTo>
                    <a:pt x="8059" y="1928"/>
                    <a:pt x="7883" y="2278"/>
                    <a:pt x="7799" y="2719"/>
                  </a:cubicBezTo>
                  <a:cubicBezTo>
                    <a:pt x="7799" y="2979"/>
                    <a:pt x="7708" y="3245"/>
                    <a:pt x="7708" y="3504"/>
                  </a:cubicBezTo>
                  <a:lnTo>
                    <a:pt x="2803" y="176"/>
                  </a:lnTo>
                  <a:cubicBezTo>
                    <a:pt x="2453" y="92"/>
                    <a:pt x="2193" y="0"/>
                    <a:pt x="2018" y="0"/>
                  </a:cubicBezTo>
                  <a:close/>
                  <a:moveTo>
                    <a:pt x="7708" y="12004"/>
                  </a:moveTo>
                  <a:lnTo>
                    <a:pt x="2719" y="15242"/>
                  </a:lnTo>
                  <a:cubicBezTo>
                    <a:pt x="2453" y="15417"/>
                    <a:pt x="2193" y="15508"/>
                    <a:pt x="2018" y="15508"/>
                  </a:cubicBezTo>
                  <a:cubicBezTo>
                    <a:pt x="2193" y="15508"/>
                    <a:pt x="2453" y="15417"/>
                    <a:pt x="2803" y="15333"/>
                  </a:cubicBezTo>
                  <a:lnTo>
                    <a:pt x="7708" y="12088"/>
                  </a:lnTo>
                  <a:lnTo>
                    <a:pt x="7708" y="1200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0"/>
            <p:cNvSpPr/>
            <p:nvPr/>
          </p:nvSpPr>
          <p:spPr>
            <a:xfrm>
              <a:off x="2645179" y="3549447"/>
              <a:ext cx="990706" cy="273763"/>
            </a:xfrm>
            <a:custGeom>
              <a:rect b="b" l="l" r="r" t="t"/>
              <a:pathLst>
                <a:path extrusionOk="0" h="6462" w="23385">
                  <a:moveTo>
                    <a:pt x="14671" y="0"/>
                  </a:moveTo>
                  <a:cubicBezTo>
                    <a:pt x="14627" y="0"/>
                    <a:pt x="14583" y="21"/>
                    <a:pt x="14541" y="63"/>
                  </a:cubicBezTo>
                  <a:cubicBezTo>
                    <a:pt x="14450" y="239"/>
                    <a:pt x="14450" y="330"/>
                    <a:pt x="14541" y="414"/>
                  </a:cubicBezTo>
                  <a:lnTo>
                    <a:pt x="18129" y="3041"/>
                  </a:lnTo>
                  <a:lnTo>
                    <a:pt x="10946" y="3041"/>
                  </a:lnTo>
                  <a:lnTo>
                    <a:pt x="6658" y="154"/>
                  </a:lnTo>
                  <a:cubicBezTo>
                    <a:pt x="6631" y="128"/>
                    <a:pt x="6597" y="117"/>
                    <a:pt x="6559" y="117"/>
                  </a:cubicBezTo>
                  <a:cubicBezTo>
                    <a:pt x="6471" y="117"/>
                    <a:pt x="6367" y="179"/>
                    <a:pt x="6307" y="239"/>
                  </a:cubicBezTo>
                  <a:cubicBezTo>
                    <a:pt x="6307" y="330"/>
                    <a:pt x="6307" y="414"/>
                    <a:pt x="6391" y="505"/>
                  </a:cubicBezTo>
                  <a:lnTo>
                    <a:pt x="10161" y="3041"/>
                  </a:lnTo>
                  <a:lnTo>
                    <a:pt x="260" y="3041"/>
                  </a:lnTo>
                  <a:cubicBezTo>
                    <a:pt x="85" y="3041"/>
                    <a:pt x="1" y="3133"/>
                    <a:pt x="1" y="3308"/>
                  </a:cubicBezTo>
                  <a:cubicBezTo>
                    <a:pt x="1" y="3392"/>
                    <a:pt x="85" y="3483"/>
                    <a:pt x="260" y="3483"/>
                  </a:cubicBezTo>
                  <a:lnTo>
                    <a:pt x="10161" y="3483"/>
                  </a:lnTo>
                  <a:lnTo>
                    <a:pt x="6391" y="6020"/>
                  </a:lnTo>
                  <a:cubicBezTo>
                    <a:pt x="6307" y="6111"/>
                    <a:pt x="6307" y="6195"/>
                    <a:pt x="6307" y="6286"/>
                  </a:cubicBezTo>
                  <a:lnTo>
                    <a:pt x="6482" y="6461"/>
                  </a:lnTo>
                  <a:cubicBezTo>
                    <a:pt x="6567" y="6461"/>
                    <a:pt x="6567" y="6370"/>
                    <a:pt x="6658" y="6370"/>
                  </a:cubicBezTo>
                  <a:lnTo>
                    <a:pt x="10946" y="3483"/>
                  </a:lnTo>
                  <a:lnTo>
                    <a:pt x="18129" y="3483"/>
                  </a:lnTo>
                  <a:lnTo>
                    <a:pt x="14541" y="6020"/>
                  </a:lnTo>
                  <a:cubicBezTo>
                    <a:pt x="14450" y="6111"/>
                    <a:pt x="14450" y="6195"/>
                    <a:pt x="14541" y="6370"/>
                  </a:cubicBezTo>
                  <a:cubicBezTo>
                    <a:pt x="14541" y="6370"/>
                    <a:pt x="14625" y="6461"/>
                    <a:pt x="14716" y="6461"/>
                  </a:cubicBezTo>
                  <a:lnTo>
                    <a:pt x="14800" y="6370"/>
                  </a:lnTo>
                  <a:lnTo>
                    <a:pt x="18830" y="3483"/>
                  </a:lnTo>
                  <a:lnTo>
                    <a:pt x="22424" y="3483"/>
                  </a:lnTo>
                  <a:lnTo>
                    <a:pt x="20056" y="4969"/>
                  </a:lnTo>
                  <a:cubicBezTo>
                    <a:pt x="19972" y="5060"/>
                    <a:pt x="19881" y="5144"/>
                    <a:pt x="19972" y="5235"/>
                  </a:cubicBezTo>
                  <a:cubicBezTo>
                    <a:pt x="19972" y="5319"/>
                    <a:pt x="20056" y="5410"/>
                    <a:pt x="20147" y="5410"/>
                  </a:cubicBezTo>
                  <a:cubicBezTo>
                    <a:pt x="20231" y="5410"/>
                    <a:pt x="20231" y="5319"/>
                    <a:pt x="20231" y="5319"/>
                  </a:cubicBezTo>
                  <a:lnTo>
                    <a:pt x="23209" y="3483"/>
                  </a:lnTo>
                  <a:cubicBezTo>
                    <a:pt x="23300" y="3392"/>
                    <a:pt x="23384" y="3308"/>
                    <a:pt x="23300" y="3217"/>
                  </a:cubicBezTo>
                  <a:cubicBezTo>
                    <a:pt x="23300" y="3133"/>
                    <a:pt x="23209" y="3041"/>
                    <a:pt x="23125" y="3041"/>
                  </a:cubicBezTo>
                  <a:lnTo>
                    <a:pt x="18830" y="3041"/>
                  </a:lnTo>
                  <a:lnTo>
                    <a:pt x="14800" y="63"/>
                  </a:lnTo>
                  <a:cubicBezTo>
                    <a:pt x="14758" y="21"/>
                    <a:pt x="14714" y="0"/>
                    <a:pt x="146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0"/>
            <p:cNvSpPr/>
            <p:nvPr/>
          </p:nvSpPr>
          <p:spPr>
            <a:xfrm>
              <a:off x="2645179" y="3548557"/>
              <a:ext cx="990706" cy="274652"/>
            </a:xfrm>
            <a:custGeom>
              <a:rect b="b" l="l" r="r" t="t"/>
              <a:pathLst>
                <a:path extrusionOk="0" h="6483" w="23385">
                  <a:moveTo>
                    <a:pt x="6482" y="84"/>
                  </a:moveTo>
                  <a:cubicBezTo>
                    <a:pt x="6391" y="84"/>
                    <a:pt x="6391" y="175"/>
                    <a:pt x="6307" y="175"/>
                  </a:cubicBezTo>
                  <a:lnTo>
                    <a:pt x="6307" y="351"/>
                  </a:lnTo>
                  <a:cubicBezTo>
                    <a:pt x="6307" y="351"/>
                    <a:pt x="6307" y="260"/>
                    <a:pt x="6391" y="260"/>
                  </a:cubicBezTo>
                  <a:cubicBezTo>
                    <a:pt x="6391" y="175"/>
                    <a:pt x="6482" y="175"/>
                    <a:pt x="6482" y="175"/>
                  </a:cubicBezTo>
                  <a:lnTo>
                    <a:pt x="6658" y="175"/>
                  </a:lnTo>
                  <a:cubicBezTo>
                    <a:pt x="6567" y="84"/>
                    <a:pt x="6567" y="84"/>
                    <a:pt x="6482" y="84"/>
                  </a:cubicBezTo>
                  <a:close/>
                  <a:moveTo>
                    <a:pt x="6307" y="351"/>
                  </a:moveTo>
                  <a:cubicBezTo>
                    <a:pt x="6307" y="435"/>
                    <a:pt x="6307" y="526"/>
                    <a:pt x="6391" y="526"/>
                  </a:cubicBezTo>
                  <a:cubicBezTo>
                    <a:pt x="6391" y="435"/>
                    <a:pt x="6307" y="435"/>
                    <a:pt x="6307" y="351"/>
                  </a:cubicBezTo>
                  <a:close/>
                  <a:moveTo>
                    <a:pt x="6391" y="526"/>
                  </a:moveTo>
                  <a:lnTo>
                    <a:pt x="10070" y="3062"/>
                  </a:lnTo>
                  <a:lnTo>
                    <a:pt x="10245" y="3062"/>
                  </a:lnTo>
                  <a:lnTo>
                    <a:pt x="6391" y="526"/>
                  </a:lnTo>
                  <a:close/>
                  <a:moveTo>
                    <a:pt x="14716" y="0"/>
                  </a:moveTo>
                  <a:cubicBezTo>
                    <a:pt x="14625" y="0"/>
                    <a:pt x="14541" y="84"/>
                    <a:pt x="14541" y="84"/>
                  </a:cubicBezTo>
                  <a:cubicBezTo>
                    <a:pt x="14450" y="175"/>
                    <a:pt x="14450" y="175"/>
                    <a:pt x="14450" y="260"/>
                  </a:cubicBezTo>
                  <a:cubicBezTo>
                    <a:pt x="14450" y="351"/>
                    <a:pt x="14450" y="435"/>
                    <a:pt x="14541" y="435"/>
                  </a:cubicBezTo>
                  <a:lnTo>
                    <a:pt x="18045" y="3062"/>
                  </a:lnTo>
                  <a:lnTo>
                    <a:pt x="18220" y="3062"/>
                  </a:lnTo>
                  <a:lnTo>
                    <a:pt x="14625" y="435"/>
                  </a:lnTo>
                  <a:cubicBezTo>
                    <a:pt x="14541" y="351"/>
                    <a:pt x="14541" y="351"/>
                    <a:pt x="14541" y="260"/>
                  </a:cubicBezTo>
                  <a:lnTo>
                    <a:pt x="14541" y="175"/>
                  </a:lnTo>
                  <a:cubicBezTo>
                    <a:pt x="14625" y="84"/>
                    <a:pt x="14625" y="84"/>
                    <a:pt x="14716" y="84"/>
                  </a:cubicBezTo>
                  <a:lnTo>
                    <a:pt x="14800" y="84"/>
                  </a:lnTo>
                  <a:cubicBezTo>
                    <a:pt x="14800" y="0"/>
                    <a:pt x="14716" y="0"/>
                    <a:pt x="14716" y="0"/>
                  </a:cubicBezTo>
                  <a:close/>
                  <a:moveTo>
                    <a:pt x="260" y="3062"/>
                  </a:moveTo>
                  <a:cubicBezTo>
                    <a:pt x="85" y="3062"/>
                    <a:pt x="1" y="3154"/>
                    <a:pt x="1" y="3329"/>
                  </a:cubicBezTo>
                  <a:cubicBezTo>
                    <a:pt x="1" y="3413"/>
                    <a:pt x="85" y="3504"/>
                    <a:pt x="260" y="3504"/>
                  </a:cubicBezTo>
                  <a:cubicBezTo>
                    <a:pt x="176" y="3504"/>
                    <a:pt x="85" y="3413"/>
                    <a:pt x="85" y="3329"/>
                  </a:cubicBezTo>
                  <a:cubicBezTo>
                    <a:pt x="85" y="3154"/>
                    <a:pt x="176" y="3062"/>
                    <a:pt x="260" y="3062"/>
                  </a:cubicBezTo>
                  <a:close/>
                  <a:moveTo>
                    <a:pt x="22249" y="3504"/>
                  </a:moveTo>
                  <a:lnTo>
                    <a:pt x="20056" y="4990"/>
                  </a:lnTo>
                  <a:lnTo>
                    <a:pt x="20056" y="4990"/>
                  </a:lnTo>
                  <a:lnTo>
                    <a:pt x="22508" y="3504"/>
                  </a:lnTo>
                  <a:close/>
                  <a:moveTo>
                    <a:pt x="23127" y="3062"/>
                  </a:moveTo>
                  <a:lnTo>
                    <a:pt x="23127" y="3062"/>
                  </a:lnTo>
                  <a:cubicBezTo>
                    <a:pt x="23210" y="3064"/>
                    <a:pt x="23300" y="3154"/>
                    <a:pt x="23300" y="3238"/>
                  </a:cubicBezTo>
                  <a:lnTo>
                    <a:pt x="23300" y="3329"/>
                  </a:lnTo>
                  <a:cubicBezTo>
                    <a:pt x="23300" y="3329"/>
                    <a:pt x="23300" y="3413"/>
                    <a:pt x="23209" y="3413"/>
                  </a:cubicBezTo>
                  <a:lnTo>
                    <a:pt x="20231" y="5340"/>
                  </a:lnTo>
                  <a:lnTo>
                    <a:pt x="20147" y="5340"/>
                  </a:lnTo>
                  <a:cubicBezTo>
                    <a:pt x="20056" y="5340"/>
                    <a:pt x="20056" y="5340"/>
                    <a:pt x="19972" y="5256"/>
                  </a:cubicBezTo>
                  <a:lnTo>
                    <a:pt x="19972" y="5165"/>
                  </a:lnTo>
                  <a:cubicBezTo>
                    <a:pt x="19972" y="5081"/>
                    <a:pt x="19972" y="5081"/>
                    <a:pt x="20056" y="4990"/>
                  </a:cubicBezTo>
                  <a:cubicBezTo>
                    <a:pt x="19972" y="4990"/>
                    <a:pt x="19881" y="5081"/>
                    <a:pt x="19881" y="5165"/>
                  </a:cubicBezTo>
                  <a:cubicBezTo>
                    <a:pt x="19881" y="5256"/>
                    <a:pt x="19881" y="5256"/>
                    <a:pt x="19972" y="5340"/>
                  </a:cubicBezTo>
                  <a:cubicBezTo>
                    <a:pt x="19972" y="5340"/>
                    <a:pt x="20056" y="5431"/>
                    <a:pt x="20147" y="5431"/>
                  </a:cubicBezTo>
                  <a:lnTo>
                    <a:pt x="20322" y="5431"/>
                  </a:lnTo>
                  <a:lnTo>
                    <a:pt x="23300" y="3504"/>
                  </a:lnTo>
                  <a:cubicBezTo>
                    <a:pt x="23300" y="3413"/>
                    <a:pt x="23384" y="3413"/>
                    <a:pt x="23384" y="3329"/>
                  </a:cubicBezTo>
                  <a:lnTo>
                    <a:pt x="23384" y="3238"/>
                  </a:lnTo>
                  <a:cubicBezTo>
                    <a:pt x="23301" y="3154"/>
                    <a:pt x="23210" y="3064"/>
                    <a:pt x="23127" y="3062"/>
                  </a:cubicBezTo>
                  <a:close/>
                  <a:moveTo>
                    <a:pt x="10070" y="3504"/>
                  </a:moveTo>
                  <a:lnTo>
                    <a:pt x="6391" y="6041"/>
                  </a:lnTo>
                  <a:lnTo>
                    <a:pt x="10245" y="3504"/>
                  </a:lnTo>
                  <a:close/>
                  <a:moveTo>
                    <a:pt x="6391" y="6041"/>
                  </a:moveTo>
                  <a:cubicBezTo>
                    <a:pt x="6307" y="6041"/>
                    <a:pt x="6307" y="6132"/>
                    <a:pt x="6307" y="6216"/>
                  </a:cubicBezTo>
                  <a:cubicBezTo>
                    <a:pt x="6307" y="6132"/>
                    <a:pt x="6391" y="6132"/>
                    <a:pt x="6391" y="6041"/>
                  </a:cubicBezTo>
                  <a:close/>
                  <a:moveTo>
                    <a:pt x="10862" y="3504"/>
                  </a:moveTo>
                  <a:lnTo>
                    <a:pt x="6658" y="6391"/>
                  </a:lnTo>
                  <a:lnTo>
                    <a:pt x="10946" y="3504"/>
                  </a:lnTo>
                  <a:close/>
                  <a:moveTo>
                    <a:pt x="6307" y="6216"/>
                  </a:moveTo>
                  <a:lnTo>
                    <a:pt x="6307" y="6391"/>
                  </a:lnTo>
                  <a:cubicBezTo>
                    <a:pt x="6391" y="6391"/>
                    <a:pt x="6391" y="6482"/>
                    <a:pt x="6482" y="6482"/>
                  </a:cubicBezTo>
                  <a:cubicBezTo>
                    <a:pt x="6567" y="6482"/>
                    <a:pt x="6567" y="6482"/>
                    <a:pt x="6658" y="6391"/>
                  </a:cubicBezTo>
                  <a:lnTo>
                    <a:pt x="6482" y="6391"/>
                  </a:lnTo>
                  <a:cubicBezTo>
                    <a:pt x="6482" y="6391"/>
                    <a:pt x="6391" y="6391"/>
                    <a:pt x="6391" y="6307"/>
                  </a:cubicBezTo>
                  <a:cubicBezTo>
                    <a:pt x="6307" y="6307"/>
                    <a:pt x="6307" y="6307"/>
                    <a:pt x="6307" y="6216"/>
                  </a:cubicBezTo>
                  <a:close/>
                  <a:moveTo>
                    <a:pt x="18045" y="3504"/>
                  </a:moveTo>
                  <a:lnTo>
                    <a:pt x="14541" y="6041"/>
                  </a:lnTo>
                  <a:cubicBezTo>
                    <a:pt x="14450" y="6041"/>
                    <a:pt x="14450" y="6132"/>
                    <a:pt x="14450" y="6216"/>
                  </a:cubicBezTo>
                  <a:cubicBezTo>
                    <a:pt x="14450" y="6307"/>
                    <a:pt x="14450" y="6307"/>
                    <a:pt x="14541" y="6391"/>
                  </a:cubicBezTo>
                  <a:cubicBezTo>
                    <a:pt x="14541" y="6482"/>
                    <a:pt x="14625" y="6482"/>
                    <a:pt x="14716" y="6482"/>
                  </a:cubicBezTo>
                  <a:cubicBezTo>
                    <a:pt x="14716" y="6482"/>
                    <a:pt x="14800" y="6482"/>
                    <a:pt x="14800" y="6391"/>
                  </a:cubicBezTo>
                  <a:lnTo>
                    <a:pt x="14716" y="6391"/>
                  </a:lnTo>
                  <a:cubicBezTo>
                    <a:pt x="14625" y="6391"/>
                    <a:pt x="14625" y="6391"/>
                    <a:pt x="14541" y="6307"/>
                  </a:cubicBezTo>
                  <a:lnTo>
                    <a:pt x="14541" y="6216"/>
                  </a:lnTo>
                  <a:cubicBezTo>
                    <a:pt x="14541" y="6132"/>
                    <a:pt x="14541" y="6132"/>
                    <a:pt x="14625" y="6041"/>
                  </a:cubicBezTo>
                  <a:lnTo>
                    <a:pt x="18220" y="350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 name="Google Shape;2078;p50"/>
          <p:cNvGrpSpPr/>
          <p:nvPr/>
        </p:nvGrpSpPr>
        <p:grpSpPr>
          <a:xfrm>
            <a:off x="1102613" y="1733395"/>
            <a:ext cx="1113313" cy="1100786"/>
            <a:chOff x="1102613" y="1886620"/>
            <a:chExt cx="1113313" cy="1100786"/>
          </a:xfrm>
        </p:grpSpPr>
        <p:sp>
          <p:nvSpPr>
            <p:cNvPr id="2079" name="Google Shape;2079;p50"/>
            <p:cNvSpPr/>
            <p:nvPr/>
          </p:nvSpPr>
          <p:spPr>
            <a:xfrm>
              <a:off x="1363039" y="1886620"/>
              <a:ext cx="441259" cy="1094851"/>
            </a:xfrm>
            <a:custGeom>
              <a:rect b="b" l="l" r="r" t="t"/>
              <a:pathLst>
                <a:path extrusionOk="0" h="22832" w="9202">
                  <a:moveTo>
                    <a:pt x="9026" y="0"/>
                  </a:moveTo>
                  <a:cubicBezTo>
                    <a:pt x="8851" y="0"/>
                    <a:pt x="8676" y="91"/>
                    <a:pt x="8676" y="175"/>
                  </a:cubicBezTo>
                  <a:lnTo>
                    <a:pt x="3420" y="21198"/>
                  </a:lnTo>
                  <a:cubicBezTo>
                    <a:pt x="3271" y="21872"/>
                    <a:pt x="2740" y="22287"/>
                    <a:pt x="2097" y="22287"/>
                  </a:cubicBezTo>
                  <a:cubicBezTo>
                    <a:pt x="1985" y="22287"/>
                    <a:pt x="1870" y="22275"/>
                    <a:pt x="1752" y="22249"/>
                  </a:cubicBezTo>
                  <a:cubicBezTo>
                    <a:pt x="1052" y="22073"/>
                    <a:pt x="617" y="21289"/>
                    <a:pt x="792" y="20588"/>
                  </a:cubicBezTo>
                  <a:cubicBezTo>
                    <a:pt x="792" y="20413"/>
                    <a:pt x="701" y="20238"/>
                    <a:pt x="617" y="20238"/>
                  </a:cubicBezTo>
                  <a:cubicBezTo>
                    <a:pt x="442" y="20238"/>
                    <a:pt x="267" y="20322"/>
                    <a:pt x="267" y="20413"/>
                  </a:cubicBezTo>
                  <a:cubicBezTo>
                    <a:pt x="1" y="21464"/>
                    <a:pt x="617" y="22515"/>
                    <a:pt x="1668" y="22774"/>
                  </a:cubicBezTo>
                  <a:cubicBezTo>
                    <a:pt x="1808" y="22813"/>
                    <a:pt x="1949" y="22831"/>
                    <a:pt x="2090" y="22831"/>
                  </a:cubicBezTo>
                  <a:cubicBezTo>
                    <a:pt x="2917" y="22831"/>
                    <a:pt x="3718" y="22199"/>
                    <a:pt x="3946" y="21373"/>
                  </a:cubicBezTo>
                  <a:lnTo>
                    <a:pt x="9201" y="350"/>
                  </a:lnTo>
                  <a:cubicBezTo>
                    <a:pt x="9201" y="175"/>
                    <a:pt x="9110" y="0"/>
                    <a:pt x="90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0"/>
            <p:cNvSpPr/>
            <p:nvPr/>
          </p:nvSpPr>
          <p:spPr>
            <a:xfrm>
              <a:off x="1371431" y="1886620"/>
              <a:ext cx="432867" cy="1096482"/>
            </a:xfrm>
            <a:custGeom>
              <a:rect b="b" l="l" r="r" t="t"/>
              <a:pathLst>
                <a:path extrusionOk="0" h="22866" w="9027">
                  <a:moveTo>
                    <a:pt x="8760" y="0"/>
                  </a:moveTo>
                  <a:cubicBezTo>
                    <a:pt x="8585" y="0"/>
                    <a:pt x="8501" y="91"/>
                    <a:pt x="8501" y="175"/>
                  </a:cubicBezTo>
                  <a:cubicBezTo>
                    <a:pt x="8501" y="91"/>
                    <a:pt x="8676" y="0"/>
                    <a:pt x="8760" y="0"/>
                  </a:cubicBezTo>
                  <a:close/>
                  <a:moveTo>
                    <a:pt x="8851" y="0"/>
                  </a:moveTo>
                  <a:cubicBezTo>
                    <a:pt x="8935" y="91"/>
                    <a:pt x="9026" y="175"/>
                    <a:pt x="9026" y="266"/>
                  </a:cubicBezTo>
                  <a:cubicBezTo>
                    <a:pt x="9026" y="91"/>
                    <a:pt x="8935" y="0"/>
                    <a:pt x="8851" y="0"/>
                  </a:cubicBezTo>
                  <a:close/>
                  <a:moveTo>
                    <a:pt x="351" y="20238"/>
                  </a:moveTo>
                  <a:cubicBezTo>
                    <a:pt x="526" y="20322"/>
                    <a:pt x="617" y="20413"/>
                    <a:pt x="617" y="20497"/>
                  </a:cubicBezTo>
                  <a:cubicBezTo>
                    <a:pt x="617" y="20322"/>
                    <a:pt x="526" y="20238"/>
                    <a:pt x="442" y="20238"/>
                  </a:cubicBezTo>
                  <a:close/>
                  <a:moveTo>
                    <a:pt x="351" y="20238"/>
                  </a:moveTo>
                  <a:cubicBezTo>
                    <a:pt x="176" y="20238"/>
                    <a:pt x="92" y="20322"/>
                    <a:pt x="1" y="20413"/>
                  </a:cubicBezTo>
                  <a:lnTo>
                    <a:pt x="1" y="20847"/>
                  </a:lnTo>
                  <a:cubicBezTo>
                    <a:pt x="1" y="20763"/>
                    <a:pt x="92" y="20588"/>
                    <a:pt x="92" y="20413"/>
                  </a:cubicBezTo>
                  <a:cubicBezTo>
                    <a:pt x="92" y="20322"/>
                    <a:pt x="267" y="20238"/>
                    <a:pt x="351" y="20238"/>
                  </a:cubicBezTo>
                  <a:close/>
                  <a:moveTo>
                    <a:pt x="617" y="20497"/>
                  </a:moveTo>
                  <a:lnTo>
                    <a:pt x="526" y="20588"/>
                  </a:lnTo>
                  <a:lnTo>
                    <a:pt x="526" y="20847"/>
                  </a:lnTo>
                  <a:cubicBezTo>
                    <a:pt x="526" y="21548"/>
                    <a:pt x="968" y="22073"/>
                    <a:pt x="1577" y="22249"/>
                  </a:cubicBezTo>
                  <a:lnTo>
                    <a:pt x="1928" y="22249"/>
                  </a:lnTo>
                  <a:cubicBezTo>
                    <a:pt x="1844" y="22249"/>
                    <a:pt x="1753" y="22249"/>
                    <a:pt x="1577" y="22165"/>
                  </a:cubicBezTo>
                  <a:cubicBezTo>
                    <a:pt x="968" y="22073"/>
                    <a:pt x="617" y="21464"/>
                    <a:pt x="617" y="20847"/>
                  </a:cubicBezTo>
                  <a:lnTo>
                    <a:pt x="617" y="20588"/>
                  </a:lnTo>
                  <a:lnTo>
                    <a:pt x="617" y="20497"/>
                  </a:lnTo>
                  <a:close/>
                  <a:moveTo>
                    <a:pt x="8501" y="175"/>
                  </a:moveTo>
                  <a:lnTo>
                    <a:pt x="3245" y="21198"/>
                  </a:lnTo>
                  <a:cubicBezTo>
                    <a:pt x="3070" y="21814"/>
                    <a:pt x="2544" y="22249"/>
                    <a:pt x="1928" y="22249"/>
                  </a:cubicBezTo>
                  <a:cubicBezTo>
                    <a:pt x="2544" y="22249"/>
                    <a:pt x="3154" y="21898"/>
                    <a:pt x="3329" y="21198"/>
                  </a:cubicBezTo>
                  <a:lnTo>
                    <a:pt x="8501" y="175"/>
                  </a:lnTo>
                  <a:close/>
                  <a:moveTo>
                    <a:pt x="9026" y="350"/>
                  </a:moveTo>
                  <a:lnTo>
                    <a:pt x="3771" y="21373"/>
                  </a:lnTo>
                  <a:cubicBezTo>
                    <a:pt x="3504" y="22165"/>
                    <a:pt x="2804" y="22774"/>
                    <a:pt x="1928" y="22774"/>
                  </a:cubicBezTo>
                  <a:cubicBezTo>
                    <a:pt x="1753" y="22774"/>
                    <a:pt x="1668" y="22774"/>
                    <a:pt x="1493" y="22690"/>
                  </a:cubicBezTo>
                  <a:cubicBezTo>
                    <a:pt x="621" y="22516"/>
                    <a:pt x="6" y="21730"/>
                    <a:pt x="1" y="20858"/>
                  </a:cubicBezTo>
                  <a:lnTo>
                    <a:pt x="1" y="20858"/>
                  </a:lnTo>
                  <a:cubicBezTo>
                    <a:pt x="6" y="21730"/>
                    <a:pt x="621" y="22600"/>
                    <a:pt x="1493" y="22774"/>
                  </a:cubicBezTo>
                  <a:cubicBezTo>
                    <a:pt x="1577" y="22774"/>
                    <a:pt x="1753" y="22865"/>
                    <a:pt x="1928" y="22865"/>
                  </a:cubicBezTo>
                  <a:cubicBezTo>
                    <a:pt x="2804" y="22865"/>
                    <a:pt x="3596" y="22249"/>
                    <a:pt x="3855" y="21373"/>
                  </a:cubicBezTo>
                  <a:lnTo>
                    <a:pt x="9026" y="35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0"/>
            <p:cNvSpPr/>
            <p:nvPr/>
          </p:nvSpPr>
          <p:spPr>
            <a:xfrm>
              <a:off x="1766267" y="1886620"/>
              <a:ext cx="38026" cy="67229"/>
            </a:xfrm>
            <a:custGeom>
              <a:rect b="b" l="l" r="r" t="t"/>
              <a:pathLst>
                <a:path extrusionOk="0" h="1402" w="793">
                  <a:moveTo>
                    <a:pt x="617" y="0"/>
                  </a:moveTo>
                  <a:cubicBezTo>
                    <a:pt x="442" y="0"/>
                    <a:pt x="267" y="91"/>
                    <a:pt x="267" y="175"/>
                  </a:cubicBezTo>
                  <a:lnTo>
                    <a:pt x="0" y="1226"/>
                  </a:lnTo>
                  <a:lnTo>
                    <a:pt x="526" y="1402"/>
                  </a:lnTo>
                  <a:lnTo>
                    <a:pt x="792" y="350"/>
                  </a:lnTo>
                  <a:cubicBezTo>
                    <a:pt x="792" y="175"/>
                    <a:pt x="701" y="0"/>
                    <a:pt x="6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0"/>
            <p:cNvSpPr/>
            <p:nvPr/>
          </p:nvSpPr>
          <p:spPr>
            <a:xfrm>
              <a:off x="1762239" y="1886620"/>
              <a:ext cx="42054" cy="67229"/>
            </a:xfrm>
            <a:custGeom>
              <a:rect b="b" l="l" r="r" t="t"/>
              <a:pathLst>
                <a:path extrusionOk="0" h="1402" w="877">
                  <a:moveTo>
                    <a:pt x="610" y="0"/>
                  </a:moveTo>
                  <a:cubicBezTo>
                    <a:pt x="435" y="0"/>
                    <a:pt x="351" y="91"/>
                    <a:pt x="351" y="175"/>
                  </a:cubicBezTo>
                  <a:cubicBezTo>
                    <a:pt x="351" y="91"/>
                    <a:pt x="526" y="0"/>
                    <a:pt x="610" y="0"/>
                  </a:cubicBezTo>
                  <a:close/>
                  <a:moveTo>
                    <a:pt x="701" y="0"/>
                  </a:moveTo>
                  <a:cubicBezTo>
                    <a:pt x="785" y="91"/>
                    <a:pt x="876" y="175"/>
                    <a:pt x="876" y="266"/>
                  </a:cubicBezTo>
                  <a:cubicBezTo>
                    <a:pt x="876" y="91"/>
                    <a:pt x="785" y="0"/>
                    <a:pt x="701" y="0"/>
                  </a:cubicBezTo>
                  <a:close/>
                  <a:moveTo>
                    <a:pt x="351" y="175"/>
                  </a:moveTo>
                  <a:lnTo>
                    <a:pt x="0" y="1226"/>
                  </a:lnTo>
                  <a:lnTo>
                    <a:pt x="84" y="1317"/>
                  </a:lnTo>
                  <a:lnTo>
                    <a:pt x="610" y="1402"/>
                  </a:lnTo>
                  <a:lnTo>
                    <a:pt x="84" y="1226"/>
                  </a:lnTo>
                  <a:lnTo>
                    <a:pt x="351" y="175"/>
                  </a:ln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0"/>
            <p:cNvSpPr/>
            <p:nvPr/>
          </p:nvSpPr>
          <p:spPr>
            <a:xfrm>
              <a:off x="1354648" y="2844268"/>
              <a:ext cx="218472" cy="143138"/>
            </a:xfrm>
            <a:custGeom>
              <a:rect b="b" l="l" r="r" t="t"/>
              <a:pathLst>
                <a:path extrusionOk="0" h="2985" w="4556">
                  <a:moveTo>
                    <a:pt x="3770" y="0"/>
                  </a:moveTo>
                  <a:lnTo>
                    <a:pt x="3504" y="1227"/>
                  </a:lnTo>
                  <a:cubicBezTo>
                    <a:pt x="3355" y="1750"/>
                    <a:pt x="2829" y="2142"/>
                    <a:pt x="2300" y="2142"/>
                  </a:cubicBezTo>
                  <a:cubicBezTo>
                    <a:pt x="2206" y="2142"/>
                    <a:pt x="2111" y="2129"/>
                    <a:pt x="2018" y="2102"/>
                  </a:cubicBezTo>
                  <a:cubicBezTo>
                    <a:pt x="1318" y="1927"/>
                    <a:pt x="967" y="1318"/>
                    <a:pt x="1051" y="617"/>
                  </a:cubicBezTo>
                  <a:cubicBezTo>
                    <a:pt x="1143" y="442"/>
                    <a:pt x="1051" y="175"/>
                    <a:pt x="792" y="91"/>
                  </a:cubicBezTo>
                  <a:cubicBezTo>
                    <a:pt x="526" y="91"/>
                    <a:pt x="351" y="175"/>
                    <a:pt x="267" y="442"/>
                  </a:cubicBezTo>
                  <a:cubicBezTo>
                    <a:pt x="0" y="1493"/>
                    <a:pt x="701" y="2628"/>
                    <a:pt x="1752" y="2894"/>
                  </a:cubicBezTo>
                  <a:cubicBezTo>
                    <a:pt x="1953" y="2956"/>
                    <a:pt x="2153" y="2985"/>
                    <a:pt x="2349" y="2985"/>
                  </a:cubicBezTo>
                  <a:cubicBezTo>
                    <a:pt x="3266" y="2985"/>
                    <a:pt x="4076" y="2343"/>
                    <a:pt x="4296" y="1402"/>
                  </a:cubicBezTo>
                  <a:lnTo>
                    <a:pt x="4555" y="175"/>
                  </a:lnTo>
                  <a:lnTo>
                    <a:pt x="37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0"/>
            <p:cNvSpPr/>
            <p:nvPr/>
          </p:nvSpPr>
          <p:spPr>
            <a:xfrm>
              <a:off x="1363039" y="2840240"/>
              <a:ext cx="214444" cy="146879"/>
            </a:xfrm>
            <a:custGeom>
              <a:rect b="b" l="l" r="r" t="t"/>
              <a:pathLst>
                <a:path extrusionOk="0" h="3063" w="4472">
                  <a:moveTo>
                    <a:pt x="526" y="175"/>
                  </a:moveTo>
                  <a:cubicBezTo>
                    <a:pt x="267" y="175"/>
                    <a:pt x="92" y="259"/>
                    <a:pt x="92" y="526"/>
                  </a:cubicBezTo>
                  <a:cubicBezTo>
                    <a:pt x="176" y="351"/>
                    <a:pt x="351" y="175"/>
                    <a:pt x="526" y="175"/>
                  </a:cubicBezTo>
                  <a:close/>
                  <a:moveTo>
                    <a:pt x="526" y="175"/>
                  </a:moveTo>
                  <a:cubicBezTo>
                    <a:pt x="526" y="175"/>
                    <a:pt x="526" y="259"/>
                    <a:pt x="617" y="259"/>
                  </a:cubicBezTo>
                  <a:cubicBezTo>
                    <a:pt x="792" y="259"/>
                    <a:pt x="876" y="435"/>
                    <a:pt x="876" y="610"/>
                  </a:cubicBezTo>
                  <a:lnTo>
                    <a:pt x="876" y="701"/>
                  </a:lnTo>
                  <a:lnTo>
                    <a:pt x="876" y="960"/>
                  </a:lnTo>
                  <a:cubicBezTo>
                    <a:pt x="876" y="876"/>
                    <a:pt x="968" y="785"/>
                    <a:pt x="968" y="701"/>
                  </a:cubicBezTo>
                  <a:lnTo>
                    <a:pt x="968" y="610"/>
                  </a:lnTo>
                  <a:cubicBezTo>
                    <a:pt x="968" y="435"/>
                    <a:pt x="792" y="259"/>
                    <a:pt x="617" y="175"/>
                  </a:cubicBezTo>
                  <a:close/>
                  <a:moveTo>
                    <a:pt x="876" y="961"/>
                  </a:moveTo>
                  <a:cubicBezTo>
                    <a:pt x="877" y="1577"/>
                    <a:pt x="1227" y="2102"/>
                    <a:pt x="1843" y="2186"/>
                  </a:cubicBezTo>
                  <a:cubicBezTo>
                    <a:pt x="1318" y="2011"/>
                    <a:pt x="877" y="1577"/>
                    <a:pt x="876" y="961"/>
                  </a:cubicBezTo>
                  <a:close/>
                  <a:moveTo>
                    <a:pt x="3595" y="0"/>
                  </a:moveTo>
                  <a:lnTo>
                    <a:pt x="3245" y="1311"/>
                  </a:lnTo>
                  <a:cubicBezTo>
                    <a:pt x="3154" y="1836"/>
                    <a:pt x="2628" y="2186"/>
                    <a:pt x="2103" y="2186"/>
                  </a:cubicBezTo>
                  <a:lnTo>
                    <a:pt x="1843" y="2186"/>
                  </a:lnTo>
                  <a:cubicBezTo>
                    <a:pt x="1928" y="2278"/>
                    <a:pt x="2019" y="2278"/>
                    <a:pt x="2103" y="2278"/>
                  </a:cubicBezTo>
                  <a:cubicBezTo>
                    <a:pt x="2628" y="2278"/>
                    <a:pt x="3154" y="1836"/>
                    <a:pt x="3329" y="1311"/>
                  </a:cubicBezTo>
                  <a:lnTo>
                    <a:pt x="3595" y="84"/>
                  </a:lnTo>
                  <a:lnTo>
                    <a:pt x="4380" y="259"/>
                  </a:lnTo>
                  <a:lnTo>
                    <a:pt x="4121" y="1486"/>
                  </a:lnTo>
                  <a:lnTo>
                    <a:pt x="4471" y="259"/>
                  </a:lnTo>
                  <a:lnTo>
                    <a:pt x="3595" y="0"/>
                  </a:lnTo>
                  <a:close/>
                  <a:moveTo>
                    <a:pt x="92" y="526"/>
                  </a:moveTo>
                  <a:cubicBezTo>
                    <a:pt x="1" y="701"/>
                    <a:pt x="1" y="876"/>
                    <a:pt x="1" y="960"/>
                  </a:cubicBezTo>
                  <a:cubicBezTo>
                    <a:pt x="1" y="1927"/>
                    <a:pt x="617" y="2803"/>
                    <a:pt x="1577" y="3062"/>
                  </a:cubicBezTo>
                  <a:lnTo>
                    <a:pt x="2103" y="3062"/>
                  </a:lnTo>
                  <a:cubicBezTo>
                    <a:pt x="1928" y="3062"/>
                    <a:pt x="1752" y="3062"/>
                    <a:pt x="1577" y="2978"/>
                  </a:cubicBezTo>
                  <a:cubicBezTo>
                    <a:pt x="701" y="2712"/>
                    <a:pt x="92" y="1927"/>
                    <a:pt x="92" y="960"/>
                  </a:cubicBezTo>
                  <a:lnTo>
                    <a:pt x="92" y="526"/>
                  </a:lnTo>
                  <a:close/>
                  <a:moveTo>
                    <a:pt x="4121" y="1486"/>
                  </a:moveTo>
                  <a:lnTo>
                    <a:pt x="4121" y="1486"/>
                  </a:lnTo>
                  <a:cubicBezTo>
                    <a:pt x="3855" y="2453"/>
                    <a:pt x="2979" y="3062"/>
                    <a:pt x="2103" y="3062"/>
                  </a:cubicBezTo>
                  <a:cubicBezTo>
                    <a:pt x="3070" y="3062"/>
                    <a:pt x="3946" y="2453"/>
                    <a:pt x="4121" y="14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0"/>
            <p:cNvSpPr/>
            <p:nvPr/>
          </p:nvSpPr>
          <p:spPr>
            <a:xfrm>
              <a:off x="1106976" y="1933661"/>
              <a:ext cx="1108950" cy="633453"/>
            </a:xfrm>
            <a:custGeom>
              <a:rect b="b" l="l" r="r" t="t"/>
              <a:pathLst>
                <a:path extrusionOk="0" h="13210" w="23126">
                  <a:moveTo>
                    <a:pt x="11902" y="1"/>
                  </a:moveTo>
                  <a:cubicBezTo>
                    <a:pt x="9043" y="1"/>
                    <a:pt x="4012" y="1011"/>
                    <a:pt x="1" y="7428"/>
                  </a:cubicBezTo>
                  <a:cubicBezTo>
                    <a:pt x="1" y="7428"/>
                    <a:pt x="1020" y="6997"/>
                    <a:pt x="2325" y="6997"/>
                  </a:cubicBezTo>
                  <a:cubicBezTo>
                    <a:pt x="3779" y="6997"/>
                    <a:pt x="5590" y="7532"/>
                    <a:pt x="6742" y="9797"/>
                  </a:cubicBezTo>
                  <a:cubicBezTo>
                    <a:pt x="6742" y="9797"/>
                    <a:pt x="8187" y="8417"/>
                    <a:pt x="10487" y="8417"/>
                  </a:cubicBezTo>
                  <a:cubicBezTo>
                    <a:pt x="10905" y="8417"/>
                    <a:pt x="11351" y="8462"/>
                    <a:pt x="11822" y="8570"/>
                  </a:cubicBezTo>
                  <a:lnTo>
                    <a:pt x="11998" y="8570"/>
                  </a:lnTo>
                  <a:cubicBezTo>
                    <a:pt x="11998" y="8654"/>
                    <a:pt x="12089" y="8654"/>
                    <a:pt x="12089" y="8654"/>
                  </a:cubicBezTo>
                  <a:cubicBezTo>
                    <a:pt x="15151" y="9446"/>
                    <a:pt x="16027" y="12074"/>
                    <a:pt x="16027" y="12074"/>
                  </a:cubicBezTo>
                  <a:cubicBezTo>
                    <a:pt x="17062" y="11338"/>
                    <a:pt x="18043" y="11067"/>
                    <a:pt x="18927" y="11067"/>
                  </a:cubicBezTo>
                  <a:cubicBezTo>
                    <a:pt x="21410" y="11067"/>
                    <a:pt x="23125" y="13209"/>
                    <a:pt x="23125" y="13209"/>
                  </a:cubicBezTo>
                  <a:cubicBezTo>
                    <a:pt x="22334" y="3224"/>
                    <a:pt x="15768" y="771"/>
                    <a:pt x="14191" y="245"/>
                  </a:cubicBezTo>
                  <a:lnTo>
                    <a:pt x="13841" y="161"/>
                  </a:lnTo>
                  <a:cubicBezTo>
                    <a:pt x="13467" y="98"/>
                    <a:pt x="12789" y="1"/>
                    <a:pt x="11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0"/>
            <p:cNvSpPr/>
            <p:nvPr/>
          </p:nvSpPr>
          <p:spPr>
            <a:xfrm>
              <a:off x="1102613" y="1932990"/>
              <a:ext cx="1113313" cy="634124"/>
            </a:xfrm>
            <a:custGeom>
              <a:rect b="b" l="l" r="r" t="t"/>
              <a:pathLst>
                <a:path extrusionOk="0" h="13224" w="23217">
                  <a:moveTo>
                    <a:pt x="2398" y="7008"/>
                  </a:moveTo>
                  <a:cubicBezTo>
                    <a:pt x="3879" y="7014"/>
                    <a:pt x="5705" y="7548"/>
                    <a:pt x="6833" y="9811"/>
                  </a:cubicBezTo>
                  <a:lnTo>
                    <a:pt x="6924" y="9811"/>
                  </a:lnTo>
                  <a:cubicBezTo>
                    <a:pt x="7099" y="9635"/>
                    <a:pt x="8410" y="8493"/>
                    <a:pt x="10603" y="8493"/>
                  </a:cubicBezTo>
                  <a:cubicBezTo>
                    <a:pt x="10953" y="8493"/>
                    <a:pt x="11388" y="8493"/>
                    <a:pt x="11913" y="8584"/>
                  </a:cubicBezTo>
                  <a:cubicBezTo>
                    <a:pt x="11479" y="8409"/>
                    <a:pt x="10953" y="8409"/>
                    <a:pt x="10603" y="8409"/>
                  </a:cubicBezTo>
                  <a:cubicBezTo>
                    <a:pt x="8575" y="8409"/>
                    <a:pt x="7169" y="9448"/>
                    <a:pt x="6886" y="9740"/>
                  </a:cubicBezTo>
                  <a:lnTo>
                    <a:pt x="6886" y="9740"/>
                  </a:lnTo>
                  <a:cubicBezTo>
                    <a:pt x="5668" y="7537"/>
                    <a:pt x="3863" y="7014"/>
                    <a:pt x="2398" y="7008"/>
                  </a:cubicBezTo>
                  <a:close/>
                  <a:moveTo>
                    <a:pt x="11913" y="8584"/>
                  </a:moveTo>
                  <a:cubicBezTo>
                    <a:pt x="11913" y="8584"/>
                    <a:pt x="12005" y="8668"/>
                    <a:pt x="12089" y="8668"/>
                  </a:cubicBezTo>
                  <a:lnTo>
                    <a:pt x="12180" y="8668"/>
                  </a:lnTo>
                  <a:cubicBezTo>
                    <a:pt x="13665" y="9110"/>
                    <a:pt x="14632" y="9986"/>
                    <a:pt x="15242" y="10686"/>
                  </a:cubicBezTo>
                  <a:cubicBezTo>
                    <a:pt x="15592" y="11037"/>
                    <a:pt x="15767" y="11387"/>
                    <a:pt x="15859" y="11646"/>
                  </a:cubicBezTo>
                  <a:cubicBezTo>
                    <a:pt x="15943" y="11822"/>
                    <a:pt x="16034" y="11913"/>
                    <a:pt x="16034" y="11997"/>
                  </a:cubicBezTo>
                  <a:lnTo>
                    <a:pt x="16034" y="12088"/>
                  </a:lnTo>
                  <a:lnTo>
                    <a:pt x="16118" y="12088"/>
                  </a:lnTo>
                  <a:cubicBezTo>
                    <a:pt x="16118" y="12088"/>
                    <a:pt x="15242" y="9460"/>
                    <a:pt x="12264" y="8668"/>
                  </a:cubicBezTo>
                  <a:cubicBezTo>
                    <a:pt x="12261" y="8665"/>
                    <a:pt x="12258" y="8662"/>
                    <a:pt x="12255" y="8659"/>
                  </a:cubicBezTo>
                  <a:lnTo>
                    <a:pt x="12255" y="8659"/>
                  </a:lnTo>
                  <a:cubicBezTo>
                    <a:pt x="12173" y="8584"/>
                    <a:pt x="12089" y="8584"/>
                    <a:pt x="12089" y="8584"/>
                  </a:cubicBezTo>
                  <a:close/>
                  <a:moveTo>
                    <a:pt x="11913" y="0"/>
                  </a:moveTo>
                  <a:cubicBezTo>
                    <a:pt x="9026" y="0"/>
                    <a:pt x="4030" y="1051"/>
                    <a:pt x="1" y="7442"/>
                  </a:cubicBezTo>
                  <a:lnTo>
                    <a:pt x="92" y="7442"/>
                  </a:lnTo>
                  <a:cubicBezTo>
                    <a:pt x="351" y="7358"/>
                    <a:pt x="1227" y="7008"/>
                    <a:pt x="2369" y="7008"/>
                  </a:cubicBezTo>
                  <a:lnTo>
                    <a:pt x="2369" y="7008"/>
                  </a:lnTo>
                  <a:cubicBezTo>
                    <a:pt x="1315" y="7008"/>
                    <a:pt x="431" y="7286"/>
                    <a:pt x="120" y="7397"/>
                  </a:cubicBezTo>
                  <a:lnTo>
                    <a:pt x="120" y="7397"/>
                  </a:lnTo>
                  <a:cubicBezTo>
                    <a:pt x="4054" y="1130"/>
                    <a:pt x="9033" y="84"/>
                    <a:pt x="11913" y="84"/>
                  </a:cubicBezTo>
                  <a:cubicBezTo>
                    <a:pt x="12880" y="84"/>
                    <a:pt x="13581" y="175"/>
                    <a:pt x="13932" y="259"/>
                  </a:cubicBezTo>
                  <a:lnTo>
                    <a:pt x="14282" y="350"/>
                  </a:lnTo>
                  <a:cubicBezTo>
                    <a:pt x="15067" y="526"/>
                    <a:pt x="17085" y="1311"/>
                    <a:pt x="19012" y="3238"/>
                  </a:cubicBezTo>
                  <a:cubicBezTo>
                    <a:pt x="20927" y="5152"/>
                    <a:pt x="22752" y="8195"/>
                    <a:pt x="23208" y="13128"/>
                  </a:cubicBezTo>
                  <a:lnTo>
                    <a:pt x="23208" y="13128"/>
                  </a:lnTo>
                  <a:cubicBezTo>
                    <a:pt x="23076" y="12968"/>
                    <a:pt x="21443" y="11037"/>
                    <a:pt x="19012" y="11037"/>
                  </a:cubicBezTo>
                  <a:cubicBezTo>
                    <a:pt x="18136" y="11037"/>
                    <a:pt x="17169" y="11296"/>
                    <a:pt x="16118" y="12088"/>
                  </a:cubicBezTo>
                  <a:cubicBezTo>
                    <a:pt x="17169" y="11387"/>
                    <a:pt x="18136" y="11121"/>
                    <a:pt x="19012" y="11121"/>
                  </a:cubicBezTo>
                  <a:cubicBezTo>
                    <a:pt x="20238" y="11121"/>
                    <a:pt x="21289" y="11646"/>
                    <a:pt x="22074" y="12172"/>
                  </a:cubicBezTo>
                  <a:cubicBezTo>
                    <a:pt x="22425" y="12438"/>
                    <a:pt x="22691" y="12698"/>
                    <a:pt x="22866" y="12873"/>
                  </a:cubicBezTo>
                  <a:lnTo>
                    <a:pt x="23125" y="13139"/>
                  </a:lnTo>
                  <a:lnTo>
                    <a:pt x="23209" y="13139"/>
                  </a:lnTo>
                  <a:cubicBezTo>
                    <a:pt x="23211" y="13167"/>
                    <a:pt x="23214" y="13195"/>
                    <a:pt x="23216" y="13223"/>
                  </a:cubicBezTo>
                  <a:cubicBezTo>
                    <a:pt x="23214" y="13195"/>
                    <a:pt x="23212" y="13167"/>
                    <a:pt x="23210" y="13139"/>
                  </a:cubicBezTo>
                  <a:lnTo>
                    <a:pt x="23216" y="13139"/>
                  </a:lnTo>
                  <a:cubicBezTo>
                    <a:pt x="23216" y="13139"/>
                    <a:pt x="23214" y="13136"/>
                    <a:pt x="23210" y="13131"/>
                  </a:cubicBezTo>
                  <a:lnTo>
                    <a:pt x="23210" y="13131"/>
                  </a:lnTo>
                  <a:cubicBezTo>
                    <a:pt x="22843" y="8195"/>
                    <a:pt x="21011" y="5069"/>
                    <a:pt x="19096" y="3153"/>
                  </a:cubicBezTo>
                  <a:cubicBezTo>
                    <a:pt x="17234" y="1292"/>
                    <a:pt x="15209" y="574"/>
                    <a:pt x="14366" y="288"/>
                  </a:cubicBezTo>
                  <a:lnTo>
                    <a:pt x="14366" y="288"/>
                  </a:lnTo>
                  <a:lnTo>
                    <a:pt x="14366" y="259"/>
                  </a:lnTo>
                  <a:lnTo>
                    <a:pt x="14282" y="259"/>
                  </a:lnTo>
                  <a:lnTo>
                    <a:pt x="14016" y="175"/>
                  </a:lnTo>
                  <a:cubicBezTo>
                    <a:pt x="13581" y="84"/>
                    <a:pt x="12880" y="0"/>
                    <a:pt x="119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0"/>
            <p:cNvSpPr/>
            <p:nvPr/>
          </p:nvSpPr>
          <p:spPr>
            <a:xfrm>
              <a:off x="1430268" y="1940758"/>
              <a:ext cx="558838" cy="571882"/>
            </a:xfrm>
            <a:custGeom>
              <a:rect b="b" l="l" r="r" t="t"/>
              <a:pathLst>
                <a:path extrusionOk="0" h="11926" w="11654">
                  <a:moveTo>
                    <a:pt x="6941" y="1"/>
                  </a:moveTo>
                  <a:cubicBezTo>
                    <a:pt x="5214" y="1"/>
                    <a:pt x="509" y="3960"/>
                    <a:pt x="0" y="9649"/>
                  </a:cubicBezTo>
                  <a:lnTo>
                    <a:pt x="0" y="9649"/>
                  </a:lnTo>
                  <a:cubicBezTo>
                    <a:pt x="0" y="9649"/>
                    <a:pt x="1445" y="8269"/>
                    <a:pt x="3745" y="8269"/>
                  </a:cubicBezTo>
                  <a:cubicBezTo>
                    <a:pt x="4163" y="8269"/>
                    <a:pt x="4609" y="8314"/>
                    <a:pt x="5080" y="8422"/>
                  </a:cubicBezTo>
                  <a:lnTo>
                    <a:pt x="5256" y="8422"/>
                  </a:lnTo>
                  <a:cubicBezTo>
                    <a:pt x="5256" y="8506"/>
                    <a:pt x="5347" y="8506"/>
                    <a:pt x="5347" y="8506"/>
                  </a:cubicBezTo>
                  <a:cubicBezTo>
                    <a:pt x="8409" y="9298"/>
                    <a:pt x="9285" y="11926"/>
                    <a:pt x="9285" y="11926"/>
                  </a:cubicBezTo>
                  <a:cubicBezTo>
                    <a:pt x="11653" y="5444"/>
                    <a:pt x="9026" y="623"/>
                    <a:pt x="7449" y="97"/>
                  </a:cubicBezTo>
                  <a:lnTo>
                    <a:pt x="7099" y="13"/>
                  </a:lnTo>
                  <a:cubicBezTo>
                    <a:pt x="7049" y="5"/>
                    <a:pt x="6997" y="1"/>
                    <a:pt x="6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0"/>
            <p:cNvSpPr/>
            <p:nvPr/>
          </p:nvSpPr>
          <p:spPr>
            <a:xfrm>
              <a:off x="1430268" y="1941381"/>
              <a:ext cx="491609" cy="571258"/>
            </a:xfrm>
            <a:custGeom>
              <a:rect b="b" l="l" r="r" t="t"/>
              <a:pathLst>
                <a:path extrusionOk="0" h="11913" w="10252">
                  <a:moveTo>
                    <a:pt x="6923" y="0"/>
                  </a:moveTo>
                  <a:cubicBezTo>
                    <a:pt x="6482" y="0"/>
                    <a:pt x="5872" y="260"/>
                    <a:pt x="5172" y="701"/>
                  </a:cubicBezTo>
                  <a:cubicBezTo>
                    <a:pt x="3070" y="2102"/>
                    <a:pt x="351" y="5339"/>
                    <a:pt x="0" y="9634"/>
                  </a:cubicBezTo>
                  <a:lnTo>
                    <a:pt x="0" y="9634"/>
                  </a:lnTo>
                  <a:cubicBezTo>
                    <a:pt x="0" y="9634"/>
                    <a:pt x="0" y="9635"/>
                    <a:pt x="0" y="9636"/>
                  </a:cubicBezTo>
                  <a:lnTo>
                    <a:pt x="91" y="9636"/>
                  </a:lnTo>
                  <a:cubicBezTo>
                    <a:pt x="266" y="9460"/>
                    <a:pt x="1577" y="8318"/>
                    <a:pt x="3770" y="8318"/>
                  </a:cubicBezTo>
                  <a:cubicBezTo>
                    <a:pt x="4120" y="8318"/>
                    <a:pt x="4555" y="8318"/>
                    <a:pt x="5080" y="8409"/>
                  </a:cubicBezTo>
                  <a:cubicBezTo>
                    <a:pt x="4646" y="8234"/>
                    <a:pt x="4120" y="8234"/>
                    <a:pt x="3770" y="8234"/>
                  </a:cubicBezTo>
                  <a:cubicBezTo>
                    <a:pt x="1835" y="8234"/>
                    <a:pt x="467" y="9180"/>
                    <a:pt x="99" y="9520"/>
                  </a:cubicBezTo>
                  <a:lnTo>
                    <a:pt x="99" y="9520"/>
                  </a:lnTo>
                  <a:cubicBezTo>
                    <a:pt x="302" y="6765"/>
                    <a:pt x="1597" y="4357"/>
                    <a:pt x="3069" y="2712"/>
                  </a:cubicBezTo>
                  <a:cubicBezTo>
                    <a:pt x="3770" y="1836"/>
                    <a:pt x="4555" y="1227"/>
                    <a:pt x="5172" y="785"/>
                  </a:cubicBezTo>
                  <a:cubicBezTo>
                    <a:pt x="5872" y="260"/>
                    <a:pt x="6482" y="84"/>
                    <a:pt x="6923" y="84"/>
                  </a:cubicBezTo>
                  <a:lnTo>
                    <a:pt x="7099" y="84"/>
                  </a:lnTo>
                  <a:lnTo>
                    <a:pt x="7449" y="175"/>
                  </a:lnTo>
                  <a:cubicBezTo>
                    <a:pt x="7974" y="351"/>
                    <a:pt x="8675" y="1051"/>
                    <a:pt x="9201" y="2187"/>
                  </a:cubicBezTo>
                  <a:cubicBezTo>
                    <a:pt x="9810" y="3329"/>
                    <a:pt x="10161" y="4905"/>
                    <a:pt x="10161" y="6741"/>
                  </a:cubicBezTo>
                  <a:cubicBezTo>
                    <a:pt x="10161" y="8286"/>
                    <a:pt x="9912" y="9999"/>
                    <a:pt x="9243" y="11802"/>
                  </a:cubicBezTo>
                  <a:lnTo>
                    <a:pt x="9243" y="11802"/>
                  </a:lnTo>
                  <a:cubicBezTo>
                    <a:pt x="9037" y="11293"/>
                    <a:pt x="8042" y="9188"/>
                    <a:pt x="5431" y="8493"/>
                  </a:cubicBezTo>
                  <a:cubicBezTo>
                    <a:pt x="5428" y="8490"/>
                    <a:pt x="5425" y="8487"/>
                    <a:pt x="5422" y="8484"/>
                  </a:cubicBezTo>
                  <a:lnTo>
                    <a:pt x="5422" y="8484"/>
                  </a:lnTo>
                  <a:cubicBezTo>
                    <a:pt x="5340" y="8409"/>
                    <a:pt x="5256" y="8409"/>
                    <a:pt x="5256" y="8409"/>
                  </a:cubicBezTo>
                  <a:lnTo>
                    <a:pt x="5080" y="8409"/>
                  </a:lnTo>
                  <a:cubicBezTo>
                    <a:pt x="5080" y="8409"/>
                    <a:pt x="5172" y="8493"/>
                    <a:pt x="5256" y="8493"/>
                  </a:cubicBezTo>
                  <a:lnTo>
                    <a:pt x="5347" y="8493"/>
                  </a:lnTo>
                  <a:cubicBezTo>
                    <a:pt x="6832" y="8935"/>
                    <a:pt x="7799" y="9811"/>
                    <a:pt x="8409" y="10511"/>
                  </a:cubicBezTo>
                  <a:cubicBezTo>
                    <a:pt x="8759" y="10862"/>
                    <a:pt x="8934" y="11212"/>
                    <a:pt x="9026" y="11471"/>
                  </a:cubicBezTo>
                  <a:cubicBezTo>
                    <a:pt x="9110" y="11647"/>
                    <a:pt x="9201" y="11738"/>
                    <a:pt x="9201" y="11822"/>
                  </a:cubicBezTo>
                  <a:lnTo>
                    <a:pt x="9201" y="11913"/>
                  </a:lnTo>
                  <a:lnTo>
                    <a:pt x="9285" y="11913"/>
                  </a:lnTo>
                  <a:cubicBezTo>
                    <a:pt x="9986" y="10070"/>
                    <a:pt x="10252" y="8318"/>
                    <a:pt x="10252" y="6741"/>
                  </a:cubicBezTo>
                  <a:cubicBezTo>
                    <a:pt x="10252" y="4905"/>
                    <a:pt x="9810" y="3329"/>
                    <a:pt x="9285" y="2103"/>
                  </a:cubicBezTo>
                  <a:cubicBezTo>
                    <a:pt x="8783" y="1012"/>
                    <a:pt x="8122" y="325"/>
                    <a:pt x="7533" y="112"/>
                  </a:cubicBezTo>
                  <a:lnTo>
                    <a:pt x="7533" y="112"/>
                  </a:lnTo>
                  <a:lnTo>
                    <a:pt x="7533" y="84"/>
                  </a:lnTo>
                  <a:lnTo>
                    <a:pt x="7449" y="84"/>
                  </a:lnTo>
                  <a:lnTo>
                    <a:pt x="7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50"/>
          <p:cNvGrpSpPr/>
          <p:nvPr/>
        </p:nvGrpSpPr>
        <p:grpSpPr>
          <a:xfrm>
            <a:off x="1092511" y="3082344"/>
            <a:ext cx="993336" cy="806227"/>
            <a:chOff x="1092511" y="3235569"/>
            <a:chExt cx="993336" cy="806227"/>
          </a:xfrm>
        </p:grpSpPr>
        <p:grpSp>
          <p:nvGrpSpPr>
            <p:cNvPr id="2090" name="Google Shape;2090;p50"/>
            <p:cNvGrpSpPr/>
            <p:nvPr/>
          </p:nvGrpSpPr>
          <p:grpSpPr>
            <a:xfrm>
              <a:off x="1092511" y="3235573"/>
              <a:ext cx="478950" cy="806223"/>
              <a:chOff x="1092511" y="3235573"/>
              <a:chExt cx="478950" cy="806223"/>
            </a:xfrm>
          </p:grpSpPr>
          <p:sp>
            <p:nvSpPr>
              <p:cNvPr id="2091" name="Google Shape;2091;p50"/>
              <p:cNvSpPr/>
              <p:nvPr/>
            </p:nvSpPr>
            <p:spPr>
              <a:xfrm>
                <a:off x="1515810" y="3270738"/>
                <a:ext cx="32844" cy="65650"/>
              </a:xfrm>
              <a:custGeom>
                <a:rect b="b" l="l" r="r" t="t"/>
                <a:pathLst>
                  <a:path extrusionOk="0" h="1753" w="877">
                    <a:moveTo>
                      <a:pt x="84" y="0"/>
                    </a:moveTo>
                    <a:cubicBezTo>
                      <a:pt x="84" y="351"/>
                      <a:pt x="0" y="792"/>
                      <a:pt x="0" y="1227"/>
                    </a:cubicBezTo>
                    <a:cubicBezTo>
                      <a:pt x="84" y="1318"/>
                      <a:pt x="175" y="1318"/>
                      <a:pt x="259" y="1318"/>
                    </a:cubicBezTo>
                    <a:lnTo>
                      <a:pt x="259" y="1227"/>
                    </a:lnTo>
                    <a:lnTo>
                      <a:pt x="259" y="1051"/>
                    </a:lnTo>
                    <a:cubicBezTo>
                      <a:pt x="351" y="1143"/>
                      <a:pt x="435" y="1143"/>
                      <a:pt x="610" y="1227"/>
                    </a:cubicBezTo>
                    <a:lnTo>
                      <a:pt x="701" y="1318"/>
                    </a:lnTo>
                    <a:lnTo>
                      <a:pt x="701" y="1402"/>
                    </a:lnTo>
                    <a:cubicBezTo>
                      <a:pt x="785" y="1493"/>
                      <a:pt x="785" y="1493"/>
                      <a:pt x="785" y="1577"/>
                    </a:cubicBezTo>
                    <a:lnTo>
                      <a:pt x="785" y="1668"/>
                    </a:lnTo>
                    <a:lnTo>
                      <a:pt x="876" y="1752"/>
                    </a:lnTo>
                    <a:lnTo>
                      <a:pt x="876" y="442"/>
                    </a:lnTo>
                    <a:cubicBezTo>
                      <a:pt x="701" y="267"/>
                      <a:pt x="351" y="91"/>
                      <a:pt x="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0"/>
              <p:cNvSpPr/>
              <p:nvPr/>
            </p:nvSpPr>
            <p:spPr>
              <a:xfrm>
                <a:off x="1518956" y="3372564"/>
                <a:ext cx="26252" cy="19699"/>
              </a:xfrm>
              <a:custGeom>
                <a:rect b="b" l="l" r="r" t="t"/>
                <a:pathLst>
                  <a:path extrusionOk="0" h="526" w="701">
                    <a:moveTo>
                      <a:pt x="91" y="0"/>
                    </a:moveTo>
                    <a:cubicBezTo>
                      <a:pt x="91" y="175"/>
                      <a:pt x="0" y="435"/>
                      <a:pt x="0" y="526"/>
                    </a:cubicBezTo>
                    <a:lnTo>
                      <a:pt x="351" y="526"/>
                    </a:lnTo>
                    <a:cubicBezTo>
                      <a:pt x="526" y="526"/>
                      <a:pt x="617" y="435"/>
                      <a:pt x="617" y="351"/>
                    </a:cubicBezTo>
                    <a:cubicBezTo>
                      <a:pt x="701" y="260"/>
                      <a:pt x="701" y="175"/>
                      <a:pt x="701" y="84"/>
                    </a:cubicBezTo>
                    <a:cubicBezTo>
                      <a:pt x="617" y="0"/>
                      <a:pt x="617" y="0"/>
                      <a:pt x="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0"/>
              <p:cNvSpPr/>
              <p:nvPr/>
            </p:nvSpPr>
            <p:spPr>
              <a:xfrm>
                <a:off x="1430499" y="3325115"/>
                <a:ext cx="75349" cy="37487"/>
              </a:xfrm>
              <a:custGeom>
                <a:rect b="b" l="l" r="r" t="t"/>
                <a:pathLst>
                  <a:path extrusionOk="0" h="1001" w="2012">
                    <a:moveTo>
                      <a:pt x="1252" y="0"/>
                    </a:moveTo>
                    <a:cubicBezTo>
                      <a:pt x="817" y="0"/>
                      <a:pt x="407" y="41"/>
                      <a:pt x="1" y="41"/>
                    </a:cubicBezTo>
                    <a:lnTo>
                      <a:pt x="1" y="1001"/>
                    </a:lnTo>
                    <a:cubicBezTo>
                      <a:pt x="468" y="1001"/>
                      <a:pt x="935" y="964"/>
                      <a:pt x="1375" y="964"/>
                    </a:cubicBezTo>
                    <a:cubicBezTo>
                      <a:pt x="1595" y="964"/>
                      <a:pt x="1809" y="973"/>
                      <a:pt x="2012" y="1001"/>
                    </a:cubicBezTo>
                    <a:cubicBezTo>
                      <a:pt x="1928" y="742"/>
                      <a:pt x="1928" y="300"/>
                      <a:pt x="1928" y="41"/>
                    </a:cubicBezTo>
                    <a:cubicBezTo>
                      <a:pt x="1694" y="11"/>
                      <a:pt x="1470" y="0"/>
                      <a:pt x="1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0"/>
              <p:cNvSpPr/>
              <p:nvPr/>
            </p:nvSpPr>
            <p:spPr>
              <a:xfrm>
                <a:off x="1397692" y="3326613"/>
                <a:ext cx="32844" cy="39435"/>
              </a:xfrm>
              <a:custGeom>
                <a:rect b="b" l="l" r="r" t="t"/>
                <a:pathLst>
                  <a:path extrusionOk="0" h="1053" w="877">
                    <a:moveTo>
                      <a:pt x="260" y="1"/>
                    </a:moveTo>
                    <a:cubicBezTo>
                      <a:pt x="176" y="1"/>
                      <a:pt x="85" y="1"/>
                      <a:pt x="85" y="85"/>
                    </a:cubicBezTo>
                    <a:cubicBezTo>
                      <a:pt x="1" y="85"/>
                      <a:pt x="1" y="260"/>
                      <a:pt x="1" y="351"/>
                    </a:cubicBezTo>
                    <a:lnTo>
                      <a:pt x="1" y="702"/>
                    </a:lnTo>
                    <a:cubicBezTo>
                      <a:pt x="1" y="786"/>
                      <a:pt x="1" y="877"/>
                      <a:pt x="85" y="877"/>
                    </a:cubicBezTo>
                    <a:cubicBezTo>
                      <a:pt x="176" y="1052"/>
                      <a:pt x="351" y="1052"/>
                      <a:pt x="435" y="1052"/>
                    </a:cubicBezTo>
                    <a:lnTo>
                      <a:pt x="610" y="1052"/>
                    </a:lnTo>
                    <a:cubicBezTo>
                      <a:pt x="702" y="1052"/>
                      <a:pt x="786" y="961"/>
                      <a:pt x="877" y="961"/>
                    </a:cubicBezTo>
                    <a:lnTo>
                      <a:pt x="7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0"/>
              <p:cNvSpPr/>
              <p:nvPr/>
            </p:nvSpPr>
            <p:spPr>
              <a:xfrm>
                <a:off x="1453343" y="3261038"/>
                <a:ext cx="19699" cy="62204"/>
              </a:xfrm>
              <a:custGeom>
                <a:rect b="b" l="l" r="r" t="t"/>
                <a:pathLst>
                  <a:path extrusionOk="0" h="1661" w="526">
                    <a:moveTo>
                      <a:pt x="91" y="0"/>
                    </a:moveTo>
                    <a:cubicBezTo>
                      <a:pt x="0" y="435"/>
                      <a:pt x="0" y="1051"/>
                      <a:pt x="0" y="1661"/>
                    </a:cubicBezTo>
                    <a:lnTo>
                      <a:pt x="526" y="1661"/>
                    </a:lnTo>
                    <a:lnTo>
                      <a:pt x="5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0"/>
              <p:cNvSpPr/>
              <p:nvPr/>
            </p:nvSpPr>
            <p:spPr>
              <a:xfrm>
                <a:off x="1456751" y="3241340"/>
                <a:ext cx="16291" cy="19736"/>
              </a:xfrm>
              <a:custGeom>
                <a:rect b="b" l="l" r="r" t="t"/>
                <a:pathLst>
                  <a:path extrusionOk="0" h="527" w="435">
                    <a:moveTo>
                      <a:pt x="0" y="1"/>
                    </a:moveTo>
                    <a:lnTo>
                      <a:pt x="0" y="526"/>
                    </a:lnTo>
                    <a:lnTo>
                      <a:pt x="435" y="526"/>
                    </a:lnTo>
                    <a:cubicBezTo>
                      <a:pt x="435" y="260"/>
                      <a:pt x="351" y="85"/>
                      <a:pt x="3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0"/>
              <p:cNvSpPr/>
              <p:nvPr/>
            </p:nvSpPr>
            <p:spPr>
              <a:xfrm>
                <a:off x="1499257" y="3264184"/>
                <a:ext cx="19736" cy="62467"/>
              </a:xfrm>
              <a:custGeom>
                <a:rect b="b" l="l" r="r" t="t"/>
                <a:pathLst>
                  <a:path extrusionOk="0" h="1668" w="527">
                    <a:moveTo>
                      <a:pt x="176" y="0"/>
                    </a:moveTo>
                    <a:lnTo>
                      <a:pt x="92" y="876"/>
                    </a:lnTo>
                    <a:cubicBezTo>
                      <a:pt x="92" y="876"/>
                      <a:pt x="92" y="1226"/>
                      <a:pt x="1" y="1668"/>
                    </a:cubicBezTo>
                    <a:lnTo>
                      <a:pt x="92" y="1668"/>
                    </a:lnTo>
                    <a:lnTo>
                      <a:pt x="92" y="1402"/>
                    </a:lnTo>
                    <a:lnTo>
                      <a:pt x="351" y="1402"/>
                    </a:lnTo>
                    <a:cubicBezTo>
                      <a:pt x="442" y="967"/>
                      <a:pt x="442" y="526"/>
                      <a:pt x="526" y="175"/>
                    </a:cubicBezTo>
                    <a:cubicBezTo>
                      <a:pt x="351" y="91"/>
                      <a:pt x="176" y="91"/>
                      <a:pt x="176" y="0"/>
                    </a:cubicBezTo>
                    <a:close/>
                  </a:path>
                </a:pathLst>
              </a:custGeom>
              <a:solidFill>
                <a:srgbClr val="E5AE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0"/>
              <p:cNvSpPr/>
              <p:nvPr/>
            </p:nvSpPr>
            <p:spPr>
              <a:xfrm>
                <a:off x="1473005" y="3362565"/>
                <a:ext cx="19736" cy="42843"/>
              </a:xfrm>
              <a:custGeom>
                <a:rect b="b" l="l" r="r" t="t"/>
                <a:pathLst>
                  <a:path extrusionOk="0" h="1144" w="527">
                    <a:moveTo>
                      <a:pt x="1" y="1"/>
                    </a:moveTo>
                    <a:cubicBezTo>
                      <a:pt x="1" y="176"/>
                      <a:pt x="92" y="267"/>
                      <a:pt x="92" y="351"/>
                    </a:cubicBezTo>
                    <a:cubicBezTo>
                      <a:pt x="92" y="793"/>
                      <a:pt x="176" y="1143"/>
                      <a:pt x="267" y="1143"/>
                    </a:cubicBezTo>
                    <a:lnTo>
                      <a:pt x="351" y="968"/>
                    </a:lnTo>
                    <a:cubicBezTo>
                      <a:pt x="442" y="877"/>
                      <a:pt x="442" y="527"/>
                      <a:pt x="527" y="1"/>
                    </a:cubicBezTo>
                    <a:close/>
                  </a:path>
                </a:pathLst>
              </a:custGeom>
              <a:solidFill>
                <a:srgbClr val="C94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0"/>
              <p:cNvSpPr/>
              <p:nvPr/>
            </p:nvSpPr>
            <p:spPr>
              <a:xfrm>
                <a:off x="1456751" y="3362565"/>
                <a:ext cx="52505" cy="75649"/>
              </a:xfrm>
              <a:custGeom>
                <a:rect b="b" l="l" r="r" t="t"/>
                <a:pathLst>
                  <a:path extrusionOk="0" h="2020" w="1402">
                    <a:moveTo>
                      <a:pt x="0" y="1"/>
                    </a:moveTo>
                    <a:cubicBezTo>
                      <a:pt x="0" y="618"/>
                      <a:pt x="85" y="1052"/>
                      <a:pt x="176" y="1318"/>
                    </a:cubicBezTo>
                    <a:cubicBezTo>
                      <a:pt x="260" y="1753"/>
                      <a:pt x="435" y="2019"/>
                      <a:pt x="701" y="2019"/>
                    </a:cubicBezTo>
                    <a:cubicBezTo>
                      <a:pt x="876" y="2019"/>
                      <a:pt x="1052" y="1753"/>
                      <a:pt x="1227" y="1318"/>
                    </a:cubicBezTo>
                    <a:cubicBezTo>
                      <a:pt x="1227" y="1143"/>
                      <a:pt x="1311" y="702"/>
                      <a:pt x="1402" y="92"/>
                    </a:cubicBezTo>
                    <a:cubicBezTo>
                      <a:pt x="1402" y="92"/>
                      <a:pt x="1311" y="92"/>
                      <a:pt x="1311" y="1"/>
                    </a:cubicBezTo>
                    <a:lnTo>
                      <a:pt x="1052" y="1"/>
                    </a:lnTo>
                    <a:cubicBezTo>
                      <a:pt x="961" y="527"/>
                      <a:pt x="876" y="877"/>
                      <a:pt x="785" y="968"/>
                    </a:cubicBezTo>
                    <a:cubicBezTo>
                      <a:pt x="785" y="1143"/>
                      <a:pt x="701" y="1227"/>
                      <a:pt x="701" y="1227"/>
                    </a:cubicBezTo>
                    <a:lnTo>
                      <a:pt x="610" y="1227"/>
                    </a:lnTo>
                    <a:cubicBezTo>
                      <a:pt x="526" y="1143"/>
                      <a:pt x="526" y="968"/>
                      <a:pt x="435" y="351"/>
                    </a:cubicBezTo>
                    <a:lnTo>
                      <a:pt x="4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0"/>
              <p:cNvSpPr/>
              <p:nvPr/>
            </p:nvSpPr>
            <p:spPr>
              <a:xfrm>
                <a:off x="1525510" y="3313506"/>
                <a:ext cx="19699" cy="19736"/>
              </a:xfrm>
              <a:custGeom>
                <a:rect b="b" l="l" r="r" t="t"/>
                <a:pathLst>
                  <a:path extrusionOk="0" h="527" w="526">
                    <a:moveTo>
                      <a:pt x="0" y="1"/>
                    </a:moveTo>
                    <a:lnTo>
                      <a:pt x="0" y="85"/>
                    </a:lnTo>
                    <a:lnTo>
                      <a:pt x="0" y="176"/>
                    </a:lnTo>
                    <a:cubicBezTo>
                      <a:pt x="92" y="176"/>
                      <a:pt x="267" y="176"/>
                      <a:pt x="267" y="351"/>
                    </a:cubicBezTo>
                    <a:cubicBezTo>
                      <a:pt x="351" y="351"/>
                      <a:pt x="351" y="435"/>
                      <a:pt x="351" y="526"/>
                    </a:cubicBezTo>
                    <a:lnTo>
                      <a:pt x="526" y="526"/>
                    </a:lnTo>
                    <a:lnTo>
                      <a:pt x="526" y="435"/>
                    </a:lnTo>
                    <a:cubicBezTo>
                      <a:pt x="442" y="351"/>
                      <a:pt x="442" y="351"/>
                      <a:pt x="442" y="260"/>
                    </a:cubicBezTo>
                    <a:lnTo>
                      <a:pt x="442" y="176"/>
                    </a:lnTo>
                    <a:cubicBezTo>
                      <a:pt x="351" y="176"/>
                      <a:pt x="351" y="176"/>
                      <a:pt x="267" y="85"/>
                    </a:cubicBezTo>
                    <a:cubicBezTo>
                      <a:pt x="176" y="85"/>
                      <a:pt x="92" y="1"/>
                      <a:pt x="0" y="1"/>
                    </a:cubicBezTo>
                    <a:close/>
                  </a:path>
                </a:pathLst>
              </a:custGeom>
              <a:solidFill>
                <a:srgbClr val="F6E8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0"/>
              <p:cNvSpPr/>
              <p:nvPr/>
            </p:nvSpPr>
            <p:spPr>
              <a:xfrm>
                <a:off x="1548616" y="3287253"/>
                <a:ext cx="3183" cy="3183"/>
              </a:xfrm>
              <a:custGeom>
                <a:rect b="b" l="l" r="r" t="t"/>
                <a:pathLst>
                  <a:path extrusionOk="0" h="85" w="85">
                    <a:moveTo>
                      <a:pt x="0" y="1"/>
                    </a:moveTo>
                    <a:lnTo>
                      <a:pt x="0" y="85"/>
                    </a:lnTo>
                    <a:cubicBezTo>
                      <a:pt x="84" y="85"/>
                      <a:pt x="84" y="85"/>
                      <a:pt x="84" y="1"/>
                    </a:cubicBezTo>
                    <a:close/>
                  </a:path>
                </a:pathLst>
              </a:custGeom>
              <a:solidFill>
                <a:srgbClr val="F6E8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0"/>
              <p:cNvSpPr/>
              <p:nvPr/>
            </p:nvSpPr>
            <p:spPr>
              <a:xfrm>
                <a:off x="1518956" y="3251039"/>
                <a:ext cx="32844" cy="36252"/>
              </a:xfrm>
              <a:custGeom>
                <a:rect b="b" l="l" r="r" t="t"/>
                <a:pathLst>
                  <a:path extrusionOk="0" h="968" w="877">
                    <a:moveTo>
                      <a:pt x="91" y="1"/>
                    </a:moveTo>
                    <a:cubicBezTo>
                      <a:pt x="91" y="92"/>
                      <a:pt x="0" y="267"/>
                      <a:pt x="0" y="526"/>
                    </a:cubicBezTo>
                    <a:cubicBezTo>
                      <a:pt x="351" y="617"/>
                      <a:pt x="701" y="793"/>
                      <a:pt x="876" y="968"/>
                    </a:cubicBezTo>
                    <a:lnTo>
                      <a:pt x="876" y="442"/>
                    </a:lnTo>
                    <a:cubicBezTo>
                      <a:pt x="792" y="267"/>
                      <a:pt x="351" y="92"/>
                      <a:pt x="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0"/>
              <p:cNvSpPr/>
              <p:nvPr/>
            </p:nvSpPr>
            <p:spPr>
              <a:xfrm>
                <a:off x="1505811" y="3244486"/>
                <a:ext cx="13182" cy="23144"/>
              </a:xfrm>
              <a:custGeom>
                <a:rect b="b" l="l" r="r" t="t"/>
                <a:pathLst>
                  <a:path extrusionOk="0" h="618" w="352">
                    <a:moveTo>
                      <a:pt x="92" y="1"/>
                    </a:moveTo>
                    <a:lnTo>
                      <a:pt x="1" y="526"/>
                    </a:lnTo>
                    <a:cubicBezTo>
                      <a:pt x="1" y="526"/>
                      <a:pt x="176" y="617"/>
                      <a:pt x="351" y="617"/>
                    </a:cubicBezTo>
                    <a:lnTo>
                      <a:pt x="351" y="176"/>
                    </a:lnTo>
                    <a:cubicBezTo>
                      <a:pt x="267" y="92"/>
                      <a:pt x="92" y="92"/>
                      <a:pt x="92" y="1"/>
                    </a:cubicBezTo>
                    <a:close/>
                  </a:path>
                </a:pathLst>
              </a:custGeom>
              <a:solidFill>
                <a:srgbClr val="E5AE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0"/>
              <p:cNvSpPr/>
              <p:nvPr/>
            </p:nvSpPr>
            <p:spPr>
              <a:xfrm>
                <a:off x="1473005" y="3251039"/>
                <a:ext cx="32844" cy="75612"/>
              </a:xfrm>
              <a:custGeom>
                <a:rect b="b" l="l" r="r" t="t"/>
                <a:pathLst>
                  <a:path extrusionOk="0" h="2019" w="877">
                    <a:moveTo>
                      <a:pt x="1" y="1"/>
                    </a:moveTo>
                    <a:lnTo>
                      <a:pt x="1" y="1928"/>
                    </a:lnTo>
                    <a:cubicBezTo>
                      <a:pt x="267" y="1928"/>
                      <a:pt x="442" y="1928"/>
                      <a:pt x="702" y="2019"/>
                    </a:cubicBezTo>
                    <a:cubicBezTo>
                      <a:pt x="702" y="1577"/>
                      <a:pt x="793" y="1227"/>
                      <a:pt x="793" y="1227"/>
                    </a:cubicBezTo>
                    <a:lnTo>
                      <a:pt x="877" y="176"/>
                    </a:lnTo>
                    <a:cubicBezTo>
                      <a:pt x="793" y="176"/>
                      <a:pt x="618" y="92"/>
                      <a:pt x="527" y="92"/>
                    </a:cubicBezTo>
                    <a:lnTo>
                      <a:pt x="267" y="92"/>
                    </a:lnTo>
                    <a:cubicBezTo>
                      <a:pt x="176" y="92"/>
                      <a:pt x="92"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0"/>
              <p:cNvSpPr/>
              <p:nvPr/>
            </p:nvSpPr>
            <p:spPr>
              <a:xfrm>
                <a:off x="1302457" y="3238793"/>
                <a:ext cx="150924" cy="35390"/>
              </a:xfrm>
              <a:custGeom>
                <a:rect b="b" l="l" r="r" t="t"/>
                <a:pathLst>
                  <a:path extrusionOk="0" h="945" w="4030">
                    <a:moveTo>
                      <a:pt x="2586" y="0"/>
                    </a:moveTo>
                    <a:cubicBezTo>
                      <a:pt x="2104" y="0"/>
                      <a:pt x="1622" y="23"/>
                      <a:pt x="1142" y="69"/>
                    </a:cubicBezTo>
                    <a:cubicBezTo>
                      <a:pt x="701" y="69"/>
                      <a:pt x="266" y="153"/>
                      <a:pt x="0" y="419"/>
                    </a:cubicBezTo>
                    <a:lnTo>
                      <a:pt x="0" y="944"/>
                    </a:lnTo>
                    <a:cubicBezTo>
                      <a:pt x="266" y="678"/>
                      <a:pt x="701" y="594"/>
                      <a:pt x="1142" y="594"/>
                    </a:cubicBezTo>
                    <a:cubicBezTo>
                      <a:pt x="1622" y="549"/>
                      <a:pt x="2104" y="526"/>
                      <a:pt x="2586" y="526"/>
                    </a:cubicBezTo>
                    <a:cubicBezTo>
                      <a:pt x="3068" y="526"/>
                      <a:pt x="3549" y="549"/>
                      <a:pt x="4029" y="594"/>
                    </a:cubicBezTo>
                    <a:lnTo>
                      <a:pt x="4029" y="69"/>
                    </a:lnTo>
                    <a:cubicBezTo>
                      <a:pt x="3549" y="23"/>
                      <a:pt x="3068" y="0"/>
                      <a:pt x="2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0"/>
              <p:cNvSpPr/>
              <p:nvPr/>
            </p:nvSpPr>
            <p:spPr>
              <a:xfrm>
                <a:off x="1302457" y="3274146"/>
                <a:ext cx="37" cy="3183"/>
              </a:xfrm>
              <a:custGeom>
                <a:rect b="b" l="l" r="r" t="t"/>
                <a:pathLst>
                  <a:path extrusionOk="0" h="85" w="1">
                    <a:moveTo>
                      <a:pt x="0" y="0"/>
                    </a:moveTo>
                    <a:lnTo>
                      <a:pt x="0" y="0"/>
                    </a:lnTo>
                    <a:lnTo>
                      <a:pt x="0" y="85"/>
                    </a:lnTo>
                    <a:close/>
                  </a:path>
                </a:pathLst>
              </a:custGeom>
              <a:solidFill>
                <a:srgbClr val="F6E8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0"/>
              <p:cNvSpPr/>
              <p:nvPr/>
            </p:nvSpPr>
            <p:spPr>
              <a:xfrm>
                <a:off x="1158124" y="3812112"/>
                <a:ext cx="265858" cy="159125"/>
              </a:xfrm>
              <a:custGeom>
                <a:rect b="b" l="l" r="r" t="t"/>
                <a:pathLst>
                  <a:path extrusionOk="0" h="4249" w="7099">
                    <a:moveTo>
                      <a:pt x="4205" y="1"/>
                    </a:moveTo>
                    <a:cubicBezTo>
                      <a:pt x="4120" y="260"/>
                      <a:pt x="4029" y="435"/>
                      <a:pt x="3945" y="610"/>
                    </a:cubicBezTo>
                    <a:cubicBezTo>
                      <a:pt x="3595" y="1227"/>
                      <a:pt x="2628" y="1928"/>
                      <a:pt x="1927" y="2362"/>
                    </a:cubicBezTo>
                    <a:cubicBezTo>
                      <a:pt x="1317" y="2713"/>
                      <a:pt x="526" y="2804"/>
                      <a:pt x="0" y="2804"/>
                    </a:cubicBezTo>
                    <a:cubicBezTo>
                      <a:pt x="91" y="2888"/>
                      <a:pt x="91" y="2979"/>
                      <a:pt x="175" y="2979"/>
                    </a:cubicBezTo>
                    <a:cubicBezTo>
                      <a:pt x="350" y="3154"/>
                      <a:pt x="442" y="3413"/>
                      <a:pt x="617" y="3764"/>
                    </a:cubicBezTo>
                    <a:cubicBezTo>
                      <a:pt x="617" y="3855"/>
                      <a:pt x="617" y="3939"/>
                      <a:pt x="701" y="3939"/>
                    </a:cubicBezTo>
                    <a:cubicBezTo>
                      <a:pt x="1226" y="4114"/>
                      <a:pt x="1843" y="4205"/>
                      <a:pt x="2277" y="4205"/>
                    </a:cubicBezTo>
                    <a:cubicBezTo>
                      <a:pt x="2599" y="4231"/>
                      <a:pt x="2936" y="4249"/>
                      <a:pt x="3285" y="4249"/>
                    </a:cubicBezTo>
                    <a:cubicBezTo>
                      <a:pt x="4078" y="4249"/>
                      <a:pt x="4930" y="4156"/>
                      <a:pt x="5781" y="3855"/>
                    </a:cubicBezTo>
                    <a:cubicBezTo>
                      <a:pt x="5956" y="3764"/>
                      <a:pt x="6223" y="3588"/>
                      <a:pt x="6398" y="3504"/>
                    </a:cubicBezTo>
                    <a:cubicBezTo>
                      <a:pt x="6482" y="3504"/>
                      <a:pt x="6573" y="3413"/>
                      <a:pt x="6657" y="3413"/>
                    </a:cubicBezTo>
                    <a:cubicBezTo>
                      <a:pt x="6832" y="3329"/>
                      <a:pt x="7007" y="3238"/>
                      <a:pt x="7099" y="3154"/>
                    </a:cubicBezTo>
                    <a:cubicBezTo>
                      <a:pt x="6832" y="1837"/>
                      <a:pt x="5956" y="701"/>
                      <a:pt x="4730" y="176"/>
                    </a:cubicBezTo>
                    <a:cubicBezTo>
                      <a:pt x="4555" y="85"/>
                      <a:pt x="4380" y="1"/>
                      <a:pt x="4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0"/>
              <p:cNvSpPr/>
              <p:nvPr/>
            </p:nvSpPr>
            <p:spPr>
              <a:xfrm>
                <a:off x="1125317" y="3917084"/>
                <a:ext cx="55913" cy="42543"/>
              </a:xfrm>
              <a:custGeom>
                <a:rect b="b" l="l" r="r" t="t"/>
                <a:pathLst>
                  <a:path extrusionOk="0" h="1136" w="1493">
                    <a:moveTo>
                      <a:pt x="0" y="1"/>
                    </a:moveTo>
                    <a:lnTo>
                      <a:pt x="175" y="351"/>
                    </a:lnTo>
                    <a:cubicBezTo>
                      <a:pt x="526" y="701"/>
                      <a:pt x="967" y="961"/>
                      <a:pt x="1493" y="1136"/>
                    </a:cubicBezTo>
                    <a:cubicBezTo>
                      <a:pt x="1493" y="1136"/>
                      <a:pt x="1493" y="1052"/>
                      <a:pt x="1402" y="961"/>
                    </a:cubicBezTo>
                    <a:cubicBezTo>
                      <a:pt x="1318" y="610"/>
                      <a:pt x="1142" y="435"/>
                      <a:pt x="1051" y="176"/>
                    </a:cubicBezTo>
                    <a:cubicBezTo>
                      <a:pt x="967" y="176"/>
                      <a:pt x="876" y="85"/>
                      <a:pt x="7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0"/>
              <p:cNvSpPr/>
              <p:nvPr/>
            </p:nvSpPr>
            <p:spPr>
              <a:xfrm>
                <a:off x="1099065" y="3887423"/>
                <a:ext cx="433034" cy="128229"/>
              </a:xfrm>
              <a:custGeom>
                <a:rect b="b" l="l" r="r" t="t"/>
                <a:pathLst>
                  <a:path extrusionOk="0" h="3424" w="11563">
                    <a:moveTo>
                      <a:pt x="11563" y="1"/>
                    </a:moveTo>
                    <a:cubicBezTo>
                      <a:pt x="11128" y="351"/>
                      <a:pt x="10603" y="526"/>
                      <a:pt x="9986" y="702"/>
                    </a:cubicBezTo>
                    <a:cubicBezTo>
                      <a:pt x="9986" y="702"/>
                      <a:pt x="9902" y="793"/>
                      <a:pt x="9811" y="793"/>
                    </a:cubicBezTo>
                    <a:cubicBezTo>
                      <a:pt x="9285" y="968"/>
                      <a:pt x="8760" y="1143"/>
                      <a:pt x="8234" y="1402"/>
                    </a:cubicBezTo>
                    <a:cubicBezTo>
                      <a:pt x="8150" y="1402"/>
                      <a:pt x="8059" y="1493"/>
                      <a:pt x="7975" y="1493"/>
                    </a:cubicBezTo>
                    <a:cubicBezTo>
                      <a:pt x="7800" y="1669"/>
                      <a:pt x="7533" y="1753"/>
                      <a:pt x="7358" y="1844"/>
                    </a:cubicBezTo>
                    <a:cubicBezTo>
                      <a:pt x="6482" y="2194"/>
                      <a:pt x="5606" y="2278"/>
                      <a:pt x="4730" y="2278"/>
                    </a:cubicBezTo>
                    <a:lnTo>
                      <a:pt x="3854" y="2278"/>
                    </a:lnTo>
                    <a:cubicBezTo>
                      <a:pt x="3329" y="2194"/>
                      <a:pt x="2803" y="2194"/>
                      <a:pt x="2278" y="2019"/>
                    </a:cubicBezTo>
                    <a:cubicBezTo>
                      <a:pt x="1668" y="1844"/>
                      <a:pt x="1227" y="1493"/>
                      <a:pt x="876" y="1143"/>
                    </a:cubicBezTo>
                    <a:lnTo>
                      <a:pt x="617" y="793"/>
                    </a:lnTo>
                    <a:cubicBezTo>
                      <a:pt x="526" y="877"/>
                      <a:pt x="351" y="877"/>
                      <a:pt x="351" y="968"/>
                    </a:cubicBezTo>
                    <a:cubicBezTo>
                      <a:pt x="267" y="1052"/>
                      <a:pt x="91" y="1402"/>
                      <a:pt x="0" y="1669"/>
                    </a:cubicBezTo>
                    <a:cubicBezTo>
                      <a:pt x="91" y="1844"/>
                      <a:pt x="176" y="1928"/>
                      <a:pt x="267" y="2019"/>
                    </a:cubicBezTo>
                    <a:cubicBezTo>
                      <a:pt x="792" y="2545"/>
                      <a:pt x="2544" y="3154"/>
                      <a:pt x="3504" y="3329"/>
                    </a:cubicBezTo>
                    <a:lnTo>
                      <a:pt x="3770" y="3329"/>
                    </a:lnTo>
                    <a:cubicBezTo>
                      <a:pt x="4186" y="3369"/>
                      <a:pt x="4602" y="3424"/>
                      <a:pt x="5033" y="3424"/>
                    </a:cubicBezTo>
                    <a:cubicBezTo>
                      <a:pt x="5598" y="3424"/>
                      <a:pt x="6188" y="3329"/>
                      <a:pt x="6833" y="2979"/>
                    </a:cubicBezTo>
                    <a:cubicBezTo>
                      <a:pt x="7975" y="2453"/>
                      <a:pt x="9376" y="1844"/>
                      <a:pt x="9811" y="1753"/>
                    </a:cubicBezTo>
                    <a:cubicBezTo>
                      <a:pt x="10252" y="1577"/>
                      <a:pt x="11387" y="1227"/>
                      <a:pt x="11479" y="1052"/>
                    </a:cubicBezTo>
                    <a:lnTo>
                      <a:pt x="11563" y="1052"/>
                    </a:lnTo>
                    <a:lnTo>
                      <a:pt x="11563" y="793"/>
                    </a:lnTo>
                    <a:lnTo>
                      <a:pt x="11563" y="702"/>
                    </a:lnTo>
                    <a:lnTo>
                      <a:pt x="115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0"/>
              <p:cNvSpPr/>
              <p:nvPr/>
            </p:nvSpPr>
            <p:spPr>
              <a:xfrm>
                <a:off x="1420537" y="3976142"/>
                <a:ext cx="29698" cy="26290"/>
              </a:xfrm>
              <a:custGeom>
                <a:rect b="b" l="l" r="r" t="t"/>
                <a:pathLst>
                  <a:path extrusionOk="0" h="702" w="793">
                    <a:moveTo>
                      <a:pt x="351" y="0"/>
                    </a:moveTo>
                    <a:cubicBezTo>
                      <a:pt x="267" y="84"/>
                      <a:pt x="92" y="84"/>
                      <a:pt x="0" y="176"/>
                    </a:cubicBezTo>
                    <a:lnTo>
                      <a:pt x="792" y="701"/>
                    </a:lnTo>
                    <a:lnTo>
                      <a:pt x="792" y="176"/>
                    </a:lnTo>
                    <a:lnTo>
                      <a:pt x="3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0"/>
              <p:cNvSpPr/>
              <p:nvPr/>
            </p:nvSpPr>
            <p:spPr>
              <a:xfrm>
                <a:off x="1437052" y="3946482"/>
                <a:ext cx="85349" cy="55950"/>
              </a:xfrm>
              <a:custGeom>
                <a:rect b="b" l="l" r="r" t="t"/>
                <a:pathLst>
                  <a:path extrusionOk="0" h="1494" w="2279">
                    <a:moveTo>
                      <a:pt x="2278" y="0"/>
                    </a:moveTo>
                    <a:cubicBezTo>
                      <a:pt x="2278" y="0"/>
                      <a:pt x="2187" y="92"/>
                      <a:pt x="2103" y="92"/>
                    </a:cubicBezTo>
                    <a:cubicBezTo>
                      <a:pt x="2012" y="176"/>
                      <a:pt x="1837" y="176"/>
                      <a:pt x="1578" y="267"/>
                    </a:cubicBezTo>
                    <a:cubicBezTo>
                      <a:pt x="1136" y="442"/>
                      <a:pt x="526" y="617"/>
                      <a:pt x="85" y="792"/>
                    </a:cubicBezTo>
                    <a:lnTo>
                      <a:pt x="1" y="792"/>
                    </a:lnTo>
                    <a:lnTo>
                      <a:pt x="351" y="876"/>
                    </a:lnTo>
                    <a:lnTo>
                      <a:pt x="351" y="1493"/>
                    </a:lnTo>
                    <a:lnTo>
                      <a:pt x="526" y="1493"/>
                    </a:lnTo>
                    <a:lnTo>
                      <a:pt x="526" y="1227"/>
                    </a:lnTo>
                    <a:lnTo>
                      <a:pt x="877" y="1227"/>
                    </a:lnTo>
                    <a:lnTo>
                      <a:pt x="877" y="1402"/>
                    </a:lnTo>
                    <a:lnTo>
                      <a:pt x="1311" y="1318"/>
                    </a:lnTo>
                    <a:lnTo>
                      <a:pt x="1311" y="1227"/>
                    </a:lnTo>
                    <a:lnTo>
                      <a:pt x="1311" y="1143"/>
                    </a:lnTo>
                    <a:lnTo>
                      <a:pt x="1402" y="1052"/>
                    </a:lnTo>
                    <a:lnTo>
                      <a:pt x="1578" y="1052"/>
                    </a:lnTo>
                    <a:lnTo>
                      <a:pt x="1578" y="1318"/>
                    </a:lnTo>
                    <a:cubicBezTo>
                      <a:pt x="1662" y="1227"/>
                      <a:pt x="1928" y="1227"/>
                      <a:pt x="2103" y="1143"/>
                    </a:cubicBezTo>
                    <a:cubicBezTo>
                      <a:pt x="2278" y="1052"/>
                      <a:pt x="2278" y="876"/>
                      <a:pt x="2278" y="792"/>
                    </a:cubicBezTo>
                    <a:lnTo>
                      <a:pt x="2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0"/>
              <p:cNvSpPr/>
              <p:nvPr/>
            </p:nvSpPr>
            <p:spPr>
              <a:xfrm>
                <a:off x="1092511" y="3926783"/>
                <a:ext cx="436442" cy="111601"/>
              </a:xfrm>
              <a:custGeom>
                <a:rect b="b" l="l" r="r" t="t"/>
                <a:pathLst>
                  <a:path extrusionOk="0" h="2980" w="11654">
                    <a:moveTo>
                      <a:pt x="11654" y="1"/>
                    </a:moveTo>
                    <a:cubicBezTo>
                      <a:pt x="11654" y="32"/>
                      <a:pt x="11654" y="62"/>
                      <a:pt x="11653" y="92"/>
                    </a:cubicBezTo>
                    <a:lnTo>
                      <a:pt x="11653" y="92"/>
                    </a:lnTo>
                    <a:cubicBezTo>
                      <a:pt x="11653" y="92"/>
                      <a:pt x="11653" y="92"/>
                      <a:pt x="11654" y="92"/>
                    </a:cubicBezTo>
                    <a:lnTo>
                      <a:pt x="11654" y="1"/>
                    </a:lnTo>
                    <a:close/>
                    <a:moveTo>
                      <a:pt x="11653" y="92"/>
                    </a:moveTo>
                    <a:cubicBezTo>
                      <a:pt x="11558" y="178"/>
                      <a:pt x="10336" y="618"/>
                      <a:pt x="9986" y="702"/>
                    </a:cubicBezTo>
                    <a:cubicBezTo>
                      <a:pt x="9635" y="793"/>
                      <a:pt x="8584" y="1227"/>
                      <a:pt x="7008" y="2019"/>
                    </a:cubicBezTo>
                    <a:cubicBezTo>
                      <a:pt x="6307" y="2278"/>
                      <a:pt x="5697" y="2369"/>
                      <a:pt x="5172" y="2369"/>
                    </a:cubicBezTo>
                    <a:cubicBezTo>
                      <a:pt x="4730" y="2369"/>
                      <a:pt x="4380" y="2369"/>
                      <a:pt x="3945" y="2278"/>
                    </a:cubicBezTo>
                    <a:lnTo>
                      <a:pt x="3679" y="2278"/>
                    </a:lnTo>
                    <a:cubicBezTo>
                      <a:pt x="2719" y="2103"/>
                      <a:pt x="876" y="1494"/>
                      <a:pt x="351" y="968"/>
                    </a:cubicBezTo>
                    <a:cubicBezTo>
                      <a:pt x="351" y="877"/>
                      <a:pt x="266" y="793"/>
                      <a:pt x="175" y="702"/>
                    </a:cubicBezTo>
                    <a:cubicBezTo>
                      <a:pt x="91" y="877"/>
                      <a:pt x="91" y="1052"/>
                      <a:pt x="91" y="1052"/>
                    </a:cubicBezTo>
                    <a:cubicBezTo>
                      <a:pt x="0" y="1227"/>
                      <a:pt x="175" y="1402"/>
                      <a:pt x="175" y="1402"/>
                    </a:cubicBezTo>
                    <a:cubicBezTo>
                      <a:pt x="526" y="1669"/>
                      <a:pt x="1226" y="2019"/>
                      <a:pt x="1843" y="2369"/>
                    </a:cubicBezTo>
                    <a:lnTo>
                      <a:pt x="1927" y="2278"/>
                    </a:lnTo>
                    <a:cubicBezTo>
                      <a:pt x="1927" y="2278"/>
                      <a:pt x="1927" y="2194"/>
                      <a:pt x="2018" y="2103"/>
                    </a:cubicBezTo>
                    <a:cubicBezTo>
                      <a:pt x="2102" y="2194"/>
                      <a:pt x="2102" y="2194"/>
                      <a:pt x="2194" y="2194"/>
                    </a:cubicBezTo>
                    <a:cubicBezTo>
                      <a:pt x="2194" y="2278"/>
                      <a:pt x="2194" y="2369"/>
                      <a:pt x="2102" y="2454"/>
                    </a:cubicBezTo>
                    <a:cubicBezTo>
                      <a:pt x="2453" y="2545"/>
                      <a:pt x="2803" y="2720"/>
                      <a:pt x="3154" y="2720"/>
                    </a:cubicBezTo>
                    <a:cubicBezTo>
                      <a:pt x="3154" y="2720"/>
                      <a:pt x="3154" y="2629"/>
                      <a:pt x="3245" y="2545"/>
                    </a:cubicBezTo>
                    <a:lnTo>
                      <a:pt x="3504" y="2545"/>
                    </a:lnTo>
                    <a:lnTo>
                      <a:pt x="3420" y="2629"/>
                    </a:lnTo>
                    <a:lnTo>
                      <a:pt x="3420" y="2804"/>
                    </a:lnTo>
                    <a:cubicBezTo>
                      <a:pt x="3595" y="2895"/>
                      <a:pt x="3770" y="2895"/>
                      <a:pt x="3945" y="2895"/>
                    </a:cubicBezTo>
                    <a:lnTo>
                      <a:pt x="4296" y="2895"/>
                    </a:lnTo>
                    <a:lnTo>
                      <a:pt x="4380" y="2720"/>
                    </a:lnTo>
                    <a:lnTo>
                      <a:pt x="4646" y="2720"/>
                    </a:lnTo>
                    <a:lnTo>
                      <a:pt x="4646" y="2979"/>
                    </a:lnTo>
                    <a:lnTo>
                      <a:pt x="5431" y="2979"/>
                    </a:lnTo>
                    <a:lnTo>
                      <a:pt x="5431" y="2720"/>
                    </a:lnTo>
                    <a:lnTo>
                      <a:pt x="5697" y="2720"/>
                    </a:lnTo>
                    <a:lnTo>
                      <a:pt x="5697" y="2895"/>
                    </a:lnTo>
                    <a:lnTo>
                      <a:pt x="5697" y="2979"/>
                    </a:lnTo>
                    <a:cubicBezTo>
                      <a:pt x="5957" y="2895"/>
                      <a:pt x="6132" y="2895"/>
                      <a:pt x="6307" y="2804"/>
                    </a:cubicBezTo>
                    <a:lnTo>
                      <a:pt x="6398" y="2804"/>
                    </a:lnTo>
                    <a:lnTo>
                      <a:pt x="6398" y="2545"/>
                    </a:lnTo>
                    <a:cubicBezTo>
                      <a:pt x="6482" y="2545"/>
                      <a:pt x="6573" y="2545"/>
                      <a:pt x="6657" y="2454"/>
                    </a:cubicBezTo>
                    <a:lnTo>
                      <a:pt x="6748" y="2454"/>
                    </a:lnTo>
                    <a:lnTo>
                      <a:pt x="6748" y="2720"/>
                    </a:lnTo>
                    <a:cubicBezTo>
                      <a:pt x="7183" y="2545"/>
                      <a:pt x="7449" y="2369"/>
                      <a:pt x="7533" y="2369"/>
                    </a:cubicBezTo>
                    <a:lnTo>
                      <a:pt x="7533" y="2019"/>
                    </a:lnTo>
                    <a:cubicBezTo>
                      <a:pt x="7533" y="2019"/>
                      <a:pt x="8500" y="1578"/>
                      <a:pt x="9110" y="1318"/>
                    </a:cubicBezTo>
                    <a:cubicBezTo>
                      <a:pt x="9201" y="1318"/>
                      <a:pt x="9201" y="1318"/>
                      <a:pt x="9285" y="1227"/>
                    </a:cubicBezTo>
                    <a:cubicBezTo>
                      <a:pt x="9726" y="1143"/>
                      <a:pt x="10252" y="968"/>
                      <a:pt x="10687" y="793"/>
                    </a:cubicBezTo>
                    <a:cubicBezTo>
                      <a:pt x="11037" y="702"/>
                      <a:pt x="11212" y="618"/>
                      <a:pt x="11303" y="618"/>
                    </a:cubicBezTo>
                    <a:cubicBezTo>
                      <a:pt x="11478" y="526"/>
                      <a:pt x="11562" y="442"/>
                      <a:pt x="11562" y="442"/>
                    </a:cubicBezTo>
                    <a:cubicBezTo>
                      <a:pt x="11638" y="367"/>
                      <a:pt x="11651" y="235"/>
                      <a:pt x="11653"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0"/>
              <p:cNvSpPr/>
              <p:nvPr/>
            </p:nvSpPr>
            <p:spPr>
              <a:xfrm>
                <a:off x="1528918" y="3884278"/>
                <a:ext cx="37" cy="3183"/>
              </a:xfrm>
              <a:custGeom>
                <a:rect b="b" l="l" r="r" t="t"/>
                <a:pathLst>
                  <a:path extrusionOk="0" h="85" w="1">
                    <a:moveTo>
                      <a:pt x="1" y="85"/>
                    </a:moveTo>
                    <a:lnTo>
                      <a:pt x="1" y="85"/>
                    </a:lnTo>
                    <a:lnTo>
                      <a:pt x="1" y="1"/>
                    </a:lnTo>
                    <a:close/>
                  </a:path>
                </a:pathLst>
              </a:custGeom>
              <a:solidFill>
                <a:srgbClr val="F6E8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0"/>
              <p:cNvSpPr/>
              <p:nvPr/>
            </p:nvSpPr>
            <p:spPr>
              <a:xfrm>
                <a:off x="1315564" y="3656658"/>
                <a:ext cx="213390" cy="273610"/>
              </a:xfrm>
              <a:custGeom>
                <a:rect b="b" l="l" r="r" t="t"/>
                <a:pathLst>
                  <a:path extrusionOk="0" h="7306" w="5698">
                    <a:moveTo>
                      <a:pt x="450" y="0"/>
                    </a:moveTo>
                    <a:cubicBezTo>
                      <a:pt x="355" y="0"/>
                      <a:pt x="262" y="11"/>
                      <a:pt x="176" y="31"/>
                    </a:cubicBezTo>
                    <a:cubicBezTo>
                      <a:pt x="267" y="998"/>
                      <a:pt x="442" y="2134"/>
                      <a:pt x="442" y="2575"/>
                    </a:cubicBezTo>
                    <a:cubicBezTo>
                      <a:pt x="442" y="3009"/>
                      <a:pt x="176" y="3626"/>
                      <a:pt x="1" y="4061"/>
                    </a:cubicBezTo>
                    <a:lnTo>
                      <a:pt x="526" y="4327"/>
                    </a:lnTo>
                    <a:cubicBezTo>
                      <a:pt x="1752" y="4852"/>
                      <a:pt x="2628" y="5988"/>
                      <a:pt x="2979" y="7305"/>
                    </a:cubicBezTo>
                    <a:cubicBezTo>
                      <a:pt x="3329" y="7130"/>
                      <a:pt x="3679" y="7039"/>
                      <a:pt x="4030" y="6864"/>
                    </a:cubicBezTo>
                    <a:lnTo>
                      <a:pt x="4205" y="6864"/>
                    </a:lnTo>
                    <a:cubicBezTo>
                      <a:pt x="4731" y="6688"/>
                      <a:pt x="5256" y="6513"/>
                      <a:pt x="5698" y="6163"/>
                    </a:cubicBezTo>
                    <a:cubicBezTo>
                      <a:pt x="5606" y="5988"/>
                      <a:pt x="5431" y="5553"/>
                      <a:pt x="5347" y="5112"/>
                    </a:cubicBezTo>
                    <a:lnTo>
                      <a:pt x="5347" y="5028"/>
                    </a:lnTo>
                    <a:cubicBezTo>
                      <a:pt x="5172" y="4411"/>
                      <a:pt x="5081" y="3710"/>
                      <a:pt x="5256" y="2575"/>
                    </a:cubicBezTo>
                    <a:cubicBezTo>
                      <a:pt x="5256" y="2400"/>
                      <a:pt x="5347" y="2225"/>
                      <a:pt x="5347" y="1958"/>
                    </a:cubicBezTo>
                    <a:cubicBezTo>
                      <a:pt x="5431" y="1699"/>
                      <a:pt x="5431" y="1524"/>
                      <a:pt x="5522" y="1258"/>
                    </a:cubicBezTo>
                    <a:lnTo>
                      <a:pt x="5522" y="1258"/>
                    </a:lnTo>
                    <a:cubicBezTo>
                      <a:pt x="5256" y="1524"/>
                      <a:pt x="5172" y="1699"/>
                      <a:pt x="5081" y="1874"/>
                    </a:cubicBezTo>
                    <a:lnTo>
                      <a:pt x="4822" y="2400"/>
                    </a:lnTo>
                    <a:cubicBezTo>
                      <a:pt x="4822" y="2484"/>
                      <a:pt x="4731" y="2575"/>
                      <a:pt x="4731" y="2659"/>
                    </a:cubicBezTo>
                    <a:cubicBezTo>
                      <a:pt x="4555" y="2925"/>
                      <a:pt x="4380" y="3276"/>
                      <a:pt x="4030" y="3451"/>
                    </a:cubicBezTo>
                    <a:lnTo>
                      <a:pt x="3504" y="3451"/>
                    </a:lnTo>
                    <a:cubicBezTo>
                      <a:pt x="3329" y="3451"/>
                      <a:pt x="3154" y="3360"/>
                      <a:pt x="2979" y="3276"/>
                    </a:cubicBezTo>
                    <a:cubicBezTo>
                      <a:pt x="2719" y="3101"/>
                      <a:pt x="2628" y="2834"/>
                      <a:pt x="2453" y="2484"/>
                    </a:cubicBezTo>
                    <a:cubicBezTo>
                      <a:pt x="2453" y="2400"/>
                      <a:pt x="2453" y="2309"/>
                      <a:pt x="2369" y="2134"/>
                    </a:cubicBezTo>
                    <a:cubicBezTo>
                      <a:pt x="2278" y="1874"/>
                      <a:pt x="2194" y="1608"/>
                      <a:pt x="2103" y="1258"/>
                    </a:cubicBezTo>
                    <a:cubicBezTo>
                      <a:pt x="1843" y="823"/>
                      <a:pt x="1577" y="473"/>
                      <a:pt x="1318" y="298"/>
                    </a:cubicBezTo>
                    <a:cubicBezTo>
                      <a:pt x="1054" y="97"/>
                      <a:pt x="739" y="0"/>
                      <a:pt x="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0"/>
              <p:cNvSpPr/>
              <p:nvPr/>
            </p:nvSpPr>
            <p:spPr>
              <a:xfrm>
                <a:off x="1305864" y="3261038"/>
                <a:ext cx="242788" cy="524862"/>
              </a:xfrm>
              <a:custGeom>
                <a:rect b="b" l="l" r="r" t="t"/>
                <a:pathLst>
                  <a:path extrusionOk="0" h="14015" w="6483">
                    <a:moveTo>
                      <a:pt x="2537" y="1135"/>
                    </a:moveTo>
                    <a:cubicBezTo>
                      <a:pt x="2453" y="1135"/>
                      <a:pt x="2278" y="1226"/>
                      <a:pt x="2187" y="1226"/>
                    </a:cubicBezTo>
                    <a:cubicBezTo>
                      <a:pt x="1927" y="1310"/>
                      <a:pt x="1661" y="1577"/>
                      <a:pt x="1577" y="1836"/>
                    </a:cubicBezTo>
                    <a:cubicBezTo>
                      <a:pt x="1402" y="2278"/>
                      <a:pt x="1486" y="2712"/>
                      <a:pt x="1836" y="3062"/>
                    </a:cubicBezTo>
                    <a:cubicBezTo>
                      <a:pt x="1486" y="2803"/>
                      <a:pt x="1402" y="2278"/>
                      <a:pt x="1486" y="1836"/>
                    </a:cubicBezTo>
                    <a:cubicBezTo>
                      <a:pt x="1661" y="1486"/>
                      <a:pt x="1927" y="1226"/>
                      <a:pt x="2187" y="1226"/>
                    </a:cubicBezTo>
                    <a:cubicBezTo>
                      <a:pt x="2278" y="1135"/>
                      <a:pt x="2453" y="1135"/>
                      <a:pt x="2537" y="1135"/>
                    </a:cubicBezTo>
                    <a:close/>
                    <a:moveTo>
                      <a:pt x="1836" y="3062"/>
                    </a:moveTo>
                    <a:lnTo>
                      <a:pt x="1836" y="3062"/>
                    </a:lnTo>
                    <a:cubicBezTo>
                      <a:pt x="2278" y="3329"/>
                      <a:pt x="2803" y="3413"/>
                      <a:pt x="3238" y="3413"/>
                    </a:cubicBezTo>
                    <a:lnTo>
                      <a:pt x="3062" y="3413"/>
                    </a:lnTo>
                    <a:cubicBezTo>
                      <a:pt x="2628" y="3413"/>
                      <a:pt x="2187" y="3329"/>
                      <a:pt x="1836" y="3062"/>
                    </a:cubicBezTo>
                    <a:close/>
                    <a:moveTo>
                      <a:pt x="1051" y="0"/>
                    </a:moveTo>
                    <a:cubicBezTo>
                      <a:pt x="701" y="0"/>
                      <a:pt x="260" y="84"/>
                      <a:pt x="0" y="259"/>
                    </a:cubicBezTo>
                    <a:lnTo>
                      <a:pt x="0" y="2978"/>
                    </a:lnTo>
                    <a:cubicBezTo>
                      <a:pt x="84" y="4113"/>
                      <a:pt x="260" y="8059"/>
                      <a:pt x="260" y="8759"/>
                    </a:cubicBezTo>
                    <a:cubicBezTo>
                      <a:pt x="351" y="9019"/>
                      <a:pt x="351" y="9544"/>
                      <a:pt x="435" y="10161"/>
                    </a:cubicBezTo>
                    <a:lnTo>
                      <a:pt x="435" y="10511"/>
                    </a:lnTo>
                    <a:cubicBezTo>
                      <a:pt x="546" y="10488"/>
                      <a:pt x="652" y="10477"/>
                      <a:pt x="753" y="10477"/>
                    </a:cubicBezTo>
                    <a:cubicBezTo>
                      <a:pt x="1053" y="10477"/>
                      <a:pt x="1315" y="10577"/>
                      <a:pt x="1577" y="10771"/>
                    </a:cubicBezTo>
                    <a:cubicBezTo>
                      <a:pt x="1927" y="11037"/>
                      <a:pt x="2187" y="11387"/>
                      <a:pt x="2362" y="11822"/>
                    </a:cubicBezTo>
                    <a:cubicBezTo>
                      <a:pt x="2453" y="12088"/>
                      <a:pt x="2537" y="12438"/>
                      <a:pt x="2628" y="12698"/>
                    </a:cubicBezTo>
                    <a:cubicBezTo>
                      <a:pt x="2712" y="12873"/>
                      <a:pt x="2712" y="12964"/>
                      <a:pt x="2803" y="13048"/>
                    </a:cubicBezTo>
                    <a:cubicBezTo>
                      <a:pt x="2887" y="13398"/>
                      <a:pt x="2978" y="13665"/>
                      <a:pt x="3238" y="13840"/>
                    </a:cubicBezTo>
                    <a:cubicBezTo>
                      <a:pt x="3413" y="13924"/>
                      <a:pt x="3588" y="13924"/>
                      <a:pt x="3763" y="14015"/>
                    </a:cubicBezTo>
                    <a:cubicBezTo>
                      <a:pt x="3938" y="14015"/>
                      <a:pt x="4114" y="14015"/>
                      <a:pt x="4289" y="13924"/>
                    </a:cubicBezTo>
                    <a:cubicBezTo>
                      <a:pt x="4639" y="13840"/>
                      <a:pt x="4814" y="13489"/>
                      <a:pt x="4905" y="13223"/>
                    </a:cubicBezTo>
                    <a:cubicBezTo>
                      <a:pt x="4990" y="13139"/>
                      <a:pt x="4990" y="13048"/>
                      <a:pt x="5081" y="12873"/>
                    </a:cubicBezTo>
                    <a:cubicBezTo>
                      <a:pt x="5165" y="12698"/>
                      <a:pt x="5165" y="12613"/>
                      <a:pt x="5256" y="12438"/>
                    </a:cubicBezTo>
                    <a:cubicBezTo>
                      <a:pt x="5340" y="12172"/>
                      <a:pt x="5515" y="11997"/>
                      <a:pt x="5781" y="11822"/>
                    </a:cubicBezTo>
                    <a:cubicBezTo>
                      <a:pt x="6041" y="10420"/>
                      <a:pt x="6391" y="8493"/>
                      <a:pt x="6391" y="7092"/>
                    </a:cubicBezTo>
                    <a:cubicBezTo>
                      <a:pt x="6391" y="6307"/>
                      <a:pt x="6391" y="4905"/>
                      <a:pt x="6482" y="3153"/>
                    </a:cubicBezTo>
                    <a:cubicBezTo>
                      <a:pt x="6391" y="3153"/>
                      <a:pt x="6391" y="3238"/>
                      <a:pt x="6391" y="3329"/>
                    </a:cubicBezTo>
                    <a:cubicBezTo>
                      <a:pt x="6307" y="3413"/>
                      <a:pt x="6216" y="3504"/>
                      <a:pt x="6041" y="3504"/>
                    </a:cubicBezTo>
                    <a:lnTo>
                      <a:pt x="5690" y="3504"/>
                    </a:lnTo>
                    <a:lnTo>
                      <a:pt x="5690" y="2978"/>
                    </a:lnTo>
                    <a:cubicBezTo>
                      <a:pt x="5690" y="2887"/>
                      <a:pt x="5690" y="2887"/>
                      <a:pt x="5606" y="2887"/>
                    </a:cubicBezTo>
                    <a:cubicBezTo>
                      <a:pt x="5515" y="2887"/>
                      <a:pt x="5515" y="2887"/>
                      <a:pt x="5431" y="2803"/>
                    </a:cubicBezTo>
                    <a:cubicBezTo>
                      <a:pt x="5340" y="3413"/>
                      <a:pt x="5256" y="3854"/>
                      <a:pt x="5256" y="4113"/>
                    </a:cubicBezTo>
                    <a:cubicBezTo>
                      <a:pt x="5165" y="4464"/>
                      <a:pt x="4905" y="4730"/>
                      <a:pt x="4730" y="4814"/>
                    </a:cubicBezTo>
                    <a:cubicBezTo>
                      <a:pt x="4464" y="4814"/>
                      <a:pt x="4289" y="4464"/>
                      <a:pt x="4114" y="4029"/>
                    </a:cubicBezTo>
                    <a:cubicBezTo>
                      <a:pt x="4029" y="3763"/>
                      <a:pt x="4029" y="3329"/>
                      <a:pt x="3938" y="2712"/>
                    </a:cubicBezTo>
                    <a:cubicBezTo>
                      <a:pt x="3763" y="2712"/>
                      <a:pt x="3588" y="2803"/>
                      <a:pt x="3329" y="2803"/>
                    </a:cubicBezTo>
                    <a:lnTo>
                      <a:pt x="3238" y="2803"/>
                    </a:lnTo>
                    <a:cubicBezTo>
                      <a:pt x="3238" y="2978"/>
                      <a:pt x="3238" y="3238"/>
                      <a:pt x="3329" y="3413"/>
                    </a:cubicBezTo>
                    <a:lnTo>
                      <a:pt x="3238" y="3413"/>
                    </a:lnTo>
                    <a:lnTo>
                      <a:pt x="3238" y="2803"/>
                    </a:lnTo>
                    <a:lnTo>
                      <a:pt x="2803" y="2803"/>
                    </a:lnTo>
                    <a:cubicBezTo>
                      <a:pt x="2712" y="2803"/>
                      <a:pt x="2537" y="2803"/>
                      <a:pt x="2453" y="2628"/>
                    </a:cubicBezTo>
                    <a:lnTo>
                      <a:pt x="2453" y="2453"/>
                    </a:lnTo>
                    <a:cubicBezTo>
                      <a:pt x="2362" y="2362"/>
                      <a:pt x="2362" y="2278"/>
                      <a:pt x="2362" y="2102"/>
                    </a:cubicBezTo>
                    <a:cubicBezTo>
                      <a:pt x="2362" y="2011"/>
                      <a:pt x="2362" y="1836"/>
                      <a:pt x="2453" y="1752"/>
                    </a:cubicBezTo>
                    <a:cubicBezTo>
                      <a:pt x="2537" y="1752"/>
                      <a:pt x="2628" y="1661"/>
                      <a:pt x="2803" y="1661"/>
                    </a:cubicBezTo>
                    <a:lnTo>
                      <a:pt x="3154" y="1752"/>
                    </a:lnTo>
                    <a:lnTo>
                      <a:pt x="3154" y="1310"/>
                    </a:lnTo>
                    <a:lnTo>
                      <a:pt x="3238" y="1135"/>
                    </a:lnTo>
                    <a:lnTo>
                      <a:pt x="3238" y="1310"/>
                    </a:lnTo>
                    <a:cubicBezTo>
                      <a:pt x="3154" y="1486"/>
                      <a:pt x="3154" y="1577"/>
                      <a:pt x="3238" y="1752"/>
                    </a:cubicBezTo>
                    <a:lnTo>
                      <a:pt x="3329" y="1752"/>
                    </a:lnTo>
                    <a:cubicBezTo>
                      <a:pt x="3504" y="1752"/>
                      <a:pt x="3679" y="1752"/>
                      <a:pt x="3938" y="1661"/>
                    </a:cubicBezTo>
                    <a:lnTo>
                      <a:pt x="39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0"/>
              <p:cNvSpPr/>
              <p:nvPr/>
            </p:nvSpPr>
            <p:spPr>
              <a:xfrm>
                <a:off x="1538617" y="3333204"/>
                <a:ext cx="29698" cy="42543"/>
              </a:xfrm>
              <a:custGeom>
                <a:rect b="b" l="l" r="r" t="t"/>
                <a:pathLst>
                  <a:path extrusionOk="0" h="1136" w="793">
                    <a:moveTo>
                      <a:pt x="1" y="0"/>
                    </a:moveTo>
                    <a:lnTo>
                      <a:pt x="1" y="610"/>
                    </a:lnTo>
                    <a:cubicBezTo>
                      <a:pt x="1" y="701"/>
                      <a:pt x="92" y="785"/>
                      <a:pt x="92" y="876"/>
                    </a:cubicBezTo>
                    <a:cubicBezTo>
                      <a:pt x="92" y="960"/>
                      <a:pt x="92" y="960"/>
                      <a:pt x="1" y="960"/>
                    </a:cubicBezTo>
                    <a:lnTo>
                      <a:pt x="1" y="1051"/>
                    </a:lnTo>
                    <a:cubicBezTo>
                      <a:pt x="92" y="1051"/>
                      <a:pt x="267" y="1051"/>
                      <a:pt x="351" y="1135"/>
                    </a:cubicBezTo>
                    <a:cubicBezTo>
                      <a:pt x="526" y="1051"/>
                      <a:pt x="617" y="960"/>
                      <a:pt x="793" y="876"/>
                    </a:cubicBezTo>
                    <a:lnTo>
                      <a:pt x="793" y="785"/>
                    </a:lnTo>
                    <a:cubicBezTo>
                      <a:pt x="702" y="701"/>
                      <a:pt x="702" y="526"/>
                      <a:pt x="617" y="351"/>
                    </a:cubicBezTo>
                    <a:lnTo>
                      <a:pt x="526" y="259"/>
                    </a:lnTo>
                    <a:lnTo>
                      <a:pt x="442" y="175"/>
                    </a:lnTo>
                    <a:cubicBezTo>
                      <a:pt x="351" y="84"/>
                      <a:pt x="176" y="84"/>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0"/>
              <p:cNvSpPr/>
              <p:nvPr/>
            </p:nvSpPr>
            <p:spPr>
              <a:xfrm>
                <a:off x="1502665" y="3316651"/>
                <a:ext cx="35989" cy="55950"/>
              </a:xfrm>
              <a:custGeom>
                <a:rect b="b" l="l" r="r" t="t"/>
                <a:pathLst>
                  <a:path extrusionOk="0" h="1494" w="961">
                    <a:moveTo>
                      <a:pt x="702" y="267"/>
                    </a:moveTo>
                    <a:cubicBezTo>
                      <a:pt x="702" y="351"/>
                      <a:pt x="786" y="351"/>
                      <a:pt x="786" y="351"/>
                    </a:cubicBezTo>
                    <a:lnTo>
                      <a:pt x="786" y="793"/>
                    </a:lnTo>
                    <a:cubicBezTo>
                      <a:pt x="877" y="877"/>
                      <a:pt x="877" y="1052"/>
                      <a:pt x="877" y="1227"/>
                    </a:cubicBezTo>
                    <a:lnTo>
                      <a:pt x="877" y="1318"/>
                    </a:lnTo>
                    <a:lnTo>
                      <a:pt x="351" y="1318"/>
                    </a:lnTo>
                    <a:lnTo>
                      <a:pt x="351" y="1052"/>
                    </a:lnTo>
                    <a:cubicBezTo>
                      <a:pt x="260" y="968"/>
                      <a:pt x="260" y="877"/>
                      <a:pt x="260" y="793"/>
                    </a:cubicBezTo>
                    <a:lnTo>
                      <a:pt x="176" y="267"/>
                    </a:lnTo>
                    <a:close/>
                    <a:moveTo>
                      <a:pt x="85" y="1"/>
                    </a:moveTo>
                    <a:lnTo>
                      <a:pt x="1" y="92"/>
                    </a:lnTo>
                    <a:lnTo>
                      <a:pt x="1" y="267"/>
                    </a:lnTo>
                    <a:cubicBezTo>
                      <a:pt x="1" y="526"/>
                      <a:pt x="1" y="968"/>
                      <a:pt x="85" y="1143"/>
                    </a:cubicBezTo>
                    <a:cubicBezTo>
                      <a:pt x="176" y="1318"/>
                      <a:pt x="260" y="1318"/>
                      <a:pt x="351" y="1402"/>
                    </a:cubicBezTo>
                    <a:lnTo>
                      <a:pt x="702" y="1402"/>
                    </a:lnTo>
                    <a:cubicBezTo>
                      <a:pt x="702" y="1402"/>
                      <a:pt x="786" y="1402"/>
                      <a:pt x="877" y="1493"/>
                    </a:cubicBezTo>
                    <a:lnTo>
                      <a:pt x="961" y="1402"/>
                    </a:lnTo>
                    <a:lnTo>
                      <a:pt x="961" y="1318"/>
                    </a:lnTo>
                    <a:lnTo>
                      <a:pt x="961" y="1052"/>
                    </a:lnTo>
                    <a:cubicBezTo>
                      <a:pt x="961" y="793"/>
                      <a:pt x="877" y="351"/>
                      <a:pt x="877" y="267"/>
                    </a:cubicBezTo>
                    <a:cubicBezTo>
                      <a:pt x="786" y="92"/>
                      <a:pt x="610" y="92"/>
                      <a:pt x="610" y="92"/>
                    </a:cubicBezTo>
                    <a:cubicBezTo>
                      <a:pt x="610" y="92"/>
                      <a:pt x="351" y="92"/>
                      <a:pt x="85" y="1"/>
                    </a:cubicBezTo>
                    <a:close/>
                  </a:path>
                </a:pathLst>
              </a:custGeom>
              <a:solidFill>
                <a:srgbClr val="C94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0"/>
              <p:cNvSpPr/>
              <p:nvPr/>
            </p:nvSpPr>
            <p:spPr>
              <a:xfrm>
                <a:off x="1512402" y="3326613"/>
                <a:ext cx="19699" cy="35989"/>
              </a:xfrm>
              <a:custGeom>
                <a:rect b="b" l="l" r="r" t="t"/>
                <a:pathLst>
                  <a:path extrusionOk="0" h="961" w="526">
                    <a:moveTo>
                      <a:pt x="0" y="1"/>
                    </a:moveTo>
                    <a:lnTo>
                      <a:pt x="91" y="527"/>
                    </a:lnTo>
                    <a:lnTo>
                      <a:pt x="91" y="786"/>
                    </a:lnTo>
                    <a:lnTo>
                      <a:pt x="91" y="961"/>
                    </a:lnTo>
                    <a:lnTo>
                      <a:pt x="175" y="961"/>
                    </a:lnTo>
                    <a:cubicBezTo>
                      <a:pt x="266" y="961"/>
                      <a:pt x="350" y="877"/>
                      <a:pt x="350" y="877"/>
                    </a:cubicBezTo>
                    <a:lnTo>
                      <a:pt x="442" y="877"/>
                    </a:lnTo>
                    <a:lnTo>
                      <a:pt x="526" y="961"/>
                    </a:lnTo>
                    <a:lnTo>
                      <a:pt x="526" y="527"/>
                    </a:lnTo>
                    <a:cubicBezTo>
                      <a:pt x="526" y="435"/>
                      <a:pt x="442" y="260"/>
                      <a:pt x="442" y="85"/>
                    </a:cubicBezTo>
                    <a:cubicBezTo>
                      <a:pt x="350" y="85"/>
                      <a:pt x="350" y="1"/>
                      <a:pt x="2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0"/>
              <p:cNvSpPr/>
              <p:nvPr/>
            </p:nvSpPr>
            <p:spPr>
              <a:xfrm>
                <a:off x="1548616" y="3335039"/>
                <a:ext cx="22844" cy="44116"/>
              </a:xfrm>
              <a:custGeom>
                <a:rect b="b" l="l" r="r" t="t"/>
                <a:pathLst>
                  <a:path extrusionOk="0" h="1178" w="610">
                    <a:moveTo>
                      <a:pt x="226" y="1"/>
                    </a:moveTo>
                    <a:cubicBezTo>
                      <a:pt x="180" y="1"/>
                      <a:pt x="111" y="62"/>
                      <a:pt x="175" y="126"/>
                    </a:cubicBezTo>
                    <a:cubicBezTo>
                      <a:pt x="259" y="210"/>
                      <a:pt x="259" y="302"/>
                      <a:pt x="350" y="477"/>
                    </a:cubicBezTo>
                    <a:cubicBezTo>
                      <a:pt x="350" y="477"/>
                      <a:pt x="350" y="561"/>
                      <a:pt x="435" y="652"/>
                    </a:cubicBezTo>
                    <a:lnTo>
                      <a:pt x="435" y="736"/>
                    </a:lnTo>
                    <a:cubicBezTo>
                      <a:pt x="435" y="736"/>
                      <a:pt x="435" y="827"/>
                      <a:pt x="350" y="827"/>
                    </a:cubicBezTo>
                    <a:cubicBezTo>
                      <a:pt x="350" y="827"/>
                      <a:pt x="350" y="911"/>
                      <a:pt x="259" y="911"/>
                    </a:cubicBezTo>
                    <a:cubicBezTo>
                      <a:pt x="259" y="911"/>
                      <a:pt x="175" y="1002"/>
                      <a:pt x="84" y="1002"/>
                    </a:cubicBezTo>
                    <a:cubicBezTo>
                      <a:pt x="0" y="1086"/>
                      <a:pt x="84" y="1177"/>
                      <a:pt x="175" y="1177"/>
                    </a:cubicBezTo>
                    <a:cubicBezTo>
                      <a:pt x="259" y="1086"/>
                      <a:pt x="350" y="1086"/>
                      <a:pt x="435" y="1002"/>
                    </a:cubicBezTo>
                    <a:lnTo>
                      <a:pt x="610" y="827"/>
                    </a:lnTo>
                    <a:lnTo>
                      <a:pt x="610" y="736"/>
                    </a:lnTo>
                    <a:cubicBezTo>
                      <a:pt x="610" y="561"/>
                      <a:pt x="526" y="477"/>
                      <a:pt x="526" y="386"/>
                    </a:cubicBezTo>
                    <a:cubicBezTo>
                      <a:pt x="435" y="302"/>
                      <a:pt x="350" y="126"/>
                      <a:pt x="259" y="35"/>
                    </a:cubicBezTo>
                    <a:cubicBezTo>
                      <a:pt x="259" y="11"/>
                      <a:pt x="245" y="1"/>
                      <a:pt x="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0"/>
              <p:cNvSpPr/>
              <p:nvPr/>
            </p:nvSpPr>
            <p:spPr>
              <a:xfrm>
                <a:off x="1351778" y="3300398"/>
                <a:ext cx="78757" cy="91865"/>
              </a:xfrm>
              <a:custGeom>
                <a:rect b="b" l="l" r="r" t="t"/>
                <a:pathLst>
                  <a:path extrusionOk="0" h="2453" w="2103">
                    <a:moveTo>
                      <a:pt x="1402" y="0"/>
                    </a:moveTo>
                    <a:cubicBezTo>
                      <a:pt x="1227" y="0"/>
                      <a:pt x="1052" y="0"/>
                      <a:pt x="876" y="84"/>
                    </a:cubicBezTo>
                    <a:cubicBezTo>
                      <a:pt x="610" y="175"/>
                      <a:pt x="351" y="435"/>
                      <a:pt x="260" y="701"/>
                    </a:cubicBezTo>
                    <a:cubicBezTo>
                      <a:pt x="1" y="1311"/>
                      <a:pt x="351" y="2011"/>
                      <a:pt x="876" y="2278"/>
                    </a:cubicBezTo>
                    <a:cubicBezTo>
                      <a:pt x="1227" y="2453"/>
                      <a:pt x="1577" y="2453"/>
                      <a:pt x="2012" y="2453"/>
                    </a:cubicBezTo>
                    <a:cubicBezTo>
                      <a:pt x="2103" y="2453"/>
                      <a:pt x="2103" y="2278"/>
                      <a:pt x="2012" y="2278"/>
                    </a:cubicBezTo>
                    <a:cubicBezTo>
                      <a:pt x="1577" y="2278"/>
                      <a:pt x="1227" y="2278"/>
                      <a:pt x="876" y="2102"/>
                    </a:cubicBezTo>
                    <a:cubicBezTo>
                      <a:pt x="526" y="1927"/>
                      <a:pt x="351" y="1577"/>
                      <a:pt x="351" y="1227"/>
                    </a:cubicBezTo>
                    <a:cubicBezTo>
                      <a:pt x="351" y="876"/>
                      <a:pt x="435" y="526"/>
                      <a:pt x="785" y="351"/>
                    </a:cubicBezTo>
                    <a:cubicBezTo>
                      <a:pt x="961" y="259"/>
                      <a:pt x="1136" y="175"/>
                      <a:pt x="1311" y="175"/>
                    </a:cubicBezTo>
                    <a:lnTo>
                      <a:pt x="2012" y="175"/>
                    </a:lnTo>
                    <a:cubicBezTo>
                      <a:pt x="2103" y="175"/>
                      <a:pt x="2103" y="0"/>
                      <a:pt x="20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0"/>
              <p:cNvSpPr/>
              <p:nvPr/>
            </p:nvSpPr>
            <p:spPr>
              <a:xfrm>
                <a:off x="1394284" y="3323205"/>
                <a:ext cx="39397" cy="45989"/>
              </a:xfrm>
              <a:custGeom>
                <a:rect b="b" l="l" r="r" t="t"/>
                <a:pathLst>
                  <a:path extrusionOk="0" h="1228" w="1052">
                    <a:moveTo>
                      <a:pt x="440" y="139"/>
                    </a:moveTo>
                    <a:cubicBezTo>
                      <a:pt x="499" y="139"/>
                      <a:pt x="557" y="176"/>
                      <a:pt x="617" y="176"/>
                    </a:cubicBezTo>
                    <a:lnTo>
                      <a:pt x="877" y="176"/>
                    </a:lnTo>
                    <a:lnTo>
                      <a:pt x="877" y="968"/>
                    </a:lnTo>
                    <a:lnTo>
                      <a:pt x="877" y="1052"/>
                    </a:lnTo>
                    <a:lnTo>
                      <a:pt x="526" y="1052"/>
                    </a:lnTo>
                    <a:cubicBezTo>
                      <a:pt x="351" y="1052"/>
                      <a:pt x="267" y="1052"/>
                      <a:pt x="176" y="877"/>
                    </a:cubicBezTo>
                    <a:lnTo>
                      <a:pt x="176" y="702"/>
                    </a:lnTo>
                    <a:cubicBezTo>
                      <a:pt x="176" y="618"/>
                      <a:pt x="92" y="526"/>
                      <a:pt x="92" y="442"/>
                    </a:cubicBezTo>
                    <a:cubicBezTo>
                      <a:pt x="92" y="351"/>
                      <a:pt x="176" y="267"/>
                      <a:pt x="176" y="267"/>
                    </a:cubicBezTo>
                    <a:cubicBezTo>
                      <a:pt x="176" y="176"/>
                      <a:pt x="267" y="176"/>
                      <a:pt x="351" y="176"/>
                    </a:cubicBezTo>
                    <a:cubicBezTo>
                      <a:pt x="381" y="148"/>
                      <a:pt x="411" y="139"/>
                      <a:pt x="440" y="139"/>
                    </a:cubicBezTo>
                    <a:close/>
                    <a:moveTo>
                      <a:pt x="267" y="1"/>
                    </a:moveTo>
                    <a:cubicBezTo>
                      <a:pt x="92" y="1"/>
                      <a:pt x="1" y="92"/>
                      <a:pt x="1" y="267"/>
                    </a:cubicBezTo>
                    <a:lnTo>
                      <a:pt x="1" y="618"/>
                    </a:lnTo>
                    <a:lnTo>
                      <a:pt x="1" y="877"/>
                    </a:lnTo>
                    <a:cubicBezTo>
                      <a:pt x="92" y="1052"/>
                      <a:pt x="176" y="1143"/>
                      <a:pt x="351" y="1227"/>
                    </a:cubicBezTo>
                    <a:cubicBezTo>
                      <a:pt x="468" y="1227"/>
                      <a:pt x="625" y="1190"/>
                      <a:pt x="769" y="1190"/>
                    </a:cubicBezTo>
                    <a:cubicBezTo>
                      <a:pt x="841" y="1190"/>
                      <a:pt x="909" y="1199"/>
                      <a:pt x="968" y="1227"/>
                    </a:cubicBezTo>
                    <a:cubicBezTo>
                      <a:pt x="1052" y="1227"/>
                      <a:pt x="1052" y="1143"/>
                      <a:pt x="1052" y="1143"/>
                    </a:cubicBezTo>
                    <a:lnTo>
                      <a:pt x="1052" y="176"/>
                    </a:lnTo>
                    <a:lnTo>
                      <a:pt x="1019" y="143"/>
                    </a:lnTo>
                    <a:lnTo>
                      <a:pt x="1019" y="143"/>
                    </a:lnTo>
                    <a:cubicBezTo>
                      <a:pt x="1045" y="92"/>
                      <a:pt x="1028" y="1"/>
                      <a:pt x="9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0"/>
              <p:cNvSpPr/>
              <p:nvPr/>
            </p:nvSpPr>
            <p:spPr>
              <a:xfrm>
                <a:off x="1420537" y="3300398"/>
                <a:ext cx="9999" cy="29436"/>
              </a:xfrm>
              <a:custGeom>
                <a:rect b="b" l="l" r="r" t="t"/>
                <a:pathLst>
                  <a:path extrusionOk="0" h="786" w="267">
                    <a:moveTo>
                      <a:pt x="176" y="0"/>
                    </a:moveTo>
                    <a:cubicBezTo>
                      <a:pt x="176" y="0"/>
                      <a:pt x="92" y="0"/>
                      <a:pt x="92" y="84"/>
                    </a:cubicBezTo>
                    <a:cubicBezTo>
                      <a:pt x="92" y="175"/>
                      <a:pt x="92" y="259"/>
                      <a:pt x="0" y="351"/>
                    </a:cubicBezTo>
                    <a:cubicBezTo>
                      <a:pt x="0" y="526"/>
                      <a:pt x="0" y="610"/>
                      <a:pt x="92" y="701"/>
                    </a:cubicBezTo>
                    <a:cubicBezTo>
                      <a:pt x="92" y="701"/>
                      <a:pt x="92" y="785"/>
                      <a:pt x="176" y="785"/>
                    </a:cubicBezTo>
                    <a:cubicBezTo>
                      <a:pt x="176" y="701"/>
                      <a:pt x="267" y="701"/>
                      <a:pt x="176" y="610"/>
                    </a:cubicBezTo>
                    <a:lnTo>
                      <a:pt x="176" y="435"/>
                    </a:lnTo>
                    <a:cubicBezTo>
                      <a:pt x="176" y="259"/>
                      <a:pt x="267" y="175"/>
                      <a:pt x="267" y="84"/>
                    </a:cubicBezTo>
                    <a:cubicBezTo>
                      <a:pt x="267" y="84"/>
                      <a:pt x="267"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0"/>
              <p:cNvSpPr/>
              <p:nvPr/>
            </p:nvSpPr>
            <p:spPr>
              <a:xfrm>
                <a:off x="1423945" y="3363426"/>
                <a:ext cx="9737" cy="28836"/>
              </a:xfrm>
              <a:custGeom>
                <a:rect b="b" l="l" r="r" t="t"/>
                <a:pathLst>
                  <a:path extrusionOk="0" h="770" w="260">
                    <a:moveTo>
                      <a:pt x="176" y="595"/>
                    </a:moveTo>
                    <a:lnTo>
                      <a:pt x="176" y="679"/>
                    </a:lnTo>
                    <a:cubicBezTo>
                      <a:pt x="260" y="679"/>
                      <a:pt x="176" y="595"/>
                      <a:pt x="176" y="595"/>
                    </a:cubicBezTo>
                    <a:close/>
                    <a:moveTo>
                      <a:pt x="88" y="1"/>
                    </a:moveTo>
                    <a:cubicBezTo>
                      <a:pt x="44" y="1"/>
                      <a:pt x="1" y="24"/>
                      <a:pt x="1" y="69"/>
                    </a:cubicBezTo>
                    <a:cubicBezTo>
                      <a:pt x="1" y="225"/>
                      <a:pt x="1" y="448"/>
                      <a:pt x="60" y="619"/>
                    </a:cubicBezTo>
                    <a:lnTo>
                      <a:pt x="60" y="619"/>
                    </a:lnTo>
                    <a:lnTo>
                      <a:pt x="1" y="679"/>
                    </a:lnTo>
                    <a:lnTo>
                      <a:pt x="85" y="770"/>
                    </a:lnTo>
                    <a:cubicBezTo>
                      <a:pt x="176" y="770"/>
                      <a:pt x="176" y="770"/>
                      <a:pt x="176" y="679"/>
                    </a:cubicBezTo>
                    <a:cubicBezTo>
                      <a:pt x="176" y="679"/>
                      <a:pt x="176" y="595"/>
                      <a:pt x="85" y="595"/>
                    </a:cubicBezTo>
                    <a:lnTo>
                      <a:pt x="176" y="595"/>
                    </a:lnTo>
                    <a:lnTo>
                      <a:pt x="176" y="504"/>
                    </a:lnTo>
                    <a:lnTo>
                      <a:pt x="176" y="69"/>
                    </a:lnTo>
                    <a:cubicBezTo>
                      <a:pt x="176" y="24"/>
                      <a:pt x="132"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0"/>
              <p:cNvSpPr/>
              <p:nvPr/>
            </p:nvSpPr>
            <p:spPr>
              <a:xfrm>
                <a:off x="1499257" y="3313506"/>
                <a:ext cx="45951" cy="62242"/>
              </a:xfrm>
              <a:custGeom>
                <a:rect b="b" l="l" r="r" t="t"/>
                <a:pathLst>
                  <a:path extrusionOk="0" h="1662" w="1227">
                    <a:moveTo>
                      <a:pt x="267" y="176"/>
                    </a:moveTo>
                    <a:cubicBezTo>
                      <a:pt x="442" y="176"/>
                      <a:pt x="526" y="260"/>
                      <a:pt x="701" y="260"/>
                    </a:cubicBezTo>
                    <a:lnTo>
                      <a:pt x="877" y="260"/>
                    </a:lnTo>
                    <a:cubicBezTo>
                      <a:pt x="968" y="351"/>
                      <a:pt x="968" y="435"/>
                      <a:pt x="968" y="526"/>
                    </a:cubicBezTo>
                    <a:cubicBezTo>
                      <a:pt x="968" y="785"/>
                      <a:pt x="968" y="1052"/>
                      <a:pt x="1052" y="1402"/>
                    </a:cubicBezTo>
                    <a:cubicBezTo>
                      <a:pt x="1052" y="1402"/>
                      <a:pt x="1052" y="1486"/>
                      <a:pt x="968" y="1486"/>
                    </a:cubicBezTo>
                    <a:lnTo>
                      <a:pt x="701" y="1486"/>
                    </a:lnTo>
                    <a:cubicBezTo>
                      <a:pt x="617" y="1486"/>
                      <a:pt x="442" y="1402"/>
                      <a:pt x="351" y="1311"/>
                    </a:cubicBezTo>
                    <a:cubicBezTo>
                      <a:pt x="267" y="1227"/>
                      <a:pt x="267" y="1052"/>
                      <a:pt x="176" y="961"/>
                    </a:cubicBezTo>
                    <a:lnTo>
                      <a:pt x="176" y="526"/>
                    </a:lnTo>
                    <a:lnTo>
                      <a:pt x="176" y="260"/>
                    </a:lnTo>
                    <a:lnTo>
                      <a:pt x="176" y="176"/>
                    </a:lnTo>
                    <a:close/>
                    <a:moveTo>
                      <a:pt x="267" y="1"/>
                    </a:moveTo>
                    <a:cubicBezTo>
                      <a:pt x="176" y="1"/>
                      <a:pt x="92" y="1"/>
                      <a:pt x="92" y="85"/>
                    </a:cubicBezTo>
                    <a:cubicBezTo>
                      <a:pt x="1" y="176"/>
                      <a:pt x="1" y="260"/>
                      <a:pt x="1" y="351"/>
                    </a:cubicBezTo>
                    <a:lnTo>
                      <a:pt x="1" y="877"/>
                    </a:lnTo>
                    <a:cubicBezTo>
                      <a:pt x="92" y="1052"/>
                      <a:pt x="92" y="1227"/>
                      <a:pt x="176" y="1311"/>
                    </a:cubicBezTo>
                    <a:cubicBezTo>
                      <a:pt x="267" y="1486"/>
                      <a:pt x="442" y="1577"/>
                      <a:pt x="617" y="1577"/>
                    </a:cubicBezTo>
                    <a:cubicBezTo>
                      <a:pt x="701" y="1577"/>
                      <a:pt x="793" y="1577"/>
                      <a:pt x="968" y="1661"/>
                    </a:cubicBezTo>
                    <a:cubicBezTo>
                      <a:pt x="968" y="1661"/>
                      <a:pt x="1052" y="1661"/>
                      <a:pt x="1143" y="1577"/>
                    </a:cubicBezTo>
                    <a:cubicBezTo>
                      <a:pt x="1227" y="1486"/>
                      <a:pt x="1227" y="1402"/>
                      <a:pt x="1227" y="1402"/>
                    </a:cubicBezTo>
                    <a:cubicBezTo>
                      <a:pt x="1143" y="1311"/>
                      <a:pt x="1143" y="1227"/>
                      <a:pt x="1143" y="1136"/>
                    </a:cubicBezTo>
                    <a:lnTo>
                      <a:pt x="1143" y="610"/>
                    </a:lnTo>
                    <a:cubicBezTo>
                      <a:pt x="1143" y="435"/>
                      <a:pt x="1143" y="260"/>
                      <a:pt x="968" y="176"/>
                    </a:cubicBezTo>
                    <a:cubicBezTo>
                      <a:pt x="877" y="85"/>
                      <a:pt x="793" y="85"/>
                      <a:pt x="701" y="85"/>
                    </a:cubicBezTo>
                    <a:cubicBezTo>
                      <a:pt x="617" y="85"/>
                      <a:pt x="442" y="85"/>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0"/>
              <p:cNvSpPr/>
              <p:nvPr/>
            </p:nvSpPr>
            <p:spPr>
              <a:xfrm>
                <a:off x="1509219" y="3323205"/>
                <a:ext cx="9774" cy="44228"/>
              </a:xfrm>
              <a:custGeom>
                <a:rect b="b" l="l" r="r" t="t"/>
                <a:pathLst>
                  <a:path extrusionOk="0" h="1181" w="261">
                    <a:moveTo>
                      <a:pt x="85" y="1"/>
                    </a:moveTo>
                    <a:cubicBezTo>
                      <a:pt x="1" y="92"/>
                      <a:pt x="1" y="92"/>
                      <a:pt x="1" y="176"/>
                    </a:cubicBezTo>
                    <a:cubicBezTo>
                      <a:pt x="1" y="351"/>
                      <a:pt x="85" y="526"/>
                      <a:pt x="85" y="702"/>
                    </a:cubicBezTo>
                    <a:lnTo>
                      <a:pt x="85" y="1143"/>
                    </a:lnTo>
                    <a:cubicBezTo>
                      <a:pt x="85" y="1143"/>
                      <a:pt x="126" y="1180"/>
                      <a:pt x="177" y="1180"/>
                    </a:cubicBezTo>
                    <a:cubicBezTo>
                      <a:pt x="203" y="1180"/>
                      <a:pt x="232" y="1171"/>
                      <a:pt x="260" y="1143"/>
                    </a:cubicBezTo>
                    <a:lnTo>
                      <a:pt x="260" y="1052"/>
                    </a:lnTo>
                    <a:lnTo>
                      <a:pt x="260" y="618"/>
                    </a:lnTo>
                    <a:cubicBezTo>
                      <a:pt x="176" y="442"/>
                      <a:pt x="176" y="267"/>
                      <a:pt x="176" y="92"/>
                    </a:cubicBezTo>
                    <a:lnTo>
                      <a:pt x="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0"/>
              <p:cNvSpPr/>
              <p:nvPr/>
            </p:nvSpPr>
            <p:spPr>
              <a:xfrm>
                <a:off x="1509219" y="3323205"/>
                <a:ext cx="26290" cy="10037"/>
              </a:xfrm>
              <a:custGeom>
                <a:rect b="b" l="l" r="r" t="t"/>
                <a:pathLst>
                  <a:path extrusionOk="0" h="268" w="702">
                    <a:moveTo>
                      <a:pt x="1" y="1"/>
                    </a:moveTo>
                    <a:lnTo>
                      <a:pt x="1" y="176"/>
                    </a:lnTo>
                    <a:lnTo>
                      <a:pt x="435" y="176"/>
                    </a:lnTo>
                    <a:lnTo>
                      <a:pt x="527" y="267"/>
                    </a:lnTo>
                    <a:lnTo>
                      <a:pt x="611" y="267"/>
                    </a:lnTo>
                    <a:cubicBezTo>
                      <a:pt x="702" y="267"/>
                      <a:pt x="702" y="176"/>
                      <a:pt x="702" y="176"/>
                    </a:cubicBezTo>
                    <a:cubicBezTo>
                      <a:pt x="611" y="92"/>
                      <a:pt x="611" y="92"/>
                      <a:pt x="527" y="92"/>
                    </a:cubicBezTo>
                    <a:cubicBezTo>
                      <a:pt x="435" y="1"/>
                      <a:pt x="435" y="1"/>
                      <a:pt x="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0"/>
              <p:cNvSpPr/>
              <p:nvPr/>
            </p:nvSpPr>
            <p:spPr>
              <a:xfrm>
                <a:off x="1528918" y="3327399"/>
                <a:ext cx="9737" cy="41008"/>
              </a:xfrm>
              <a:custGeom>
                <a:rect b="b" l="l" r="r" t="t"/>
                <a:pathLst>
                  <a:path extrusionOk="0" h="1095" w="260">
                    <a:moveTo>
                      <a:pt x="88" y="1"/>
                    </a:moveTo>
                    <a:cubicBezTo>
                      <a:pt x="44" y="1"/>
                      <a:pt x="1" y="22"/>
                      <a:pt x="1" y="64"/>
                    </a:cubicBezTo>
                    <a:lnTo>
                      <a:pt x="1" y="590"/>
                    </a:lnTo>
                    <a:cubicBezTo>
                      <a:pt x="85" y="681"/>
                      <a:pt x="85" y="856"/>
                      <a:pt x="85" y="1031"/>
                    </a:cubicBezTo>
                    <a:cubicBezTo>
                      <a:pt x="85" y="1073"/>
                      <a:pt x="128" y="1094"/>
                      <a:pt x="172" y="1094"/>
                    </a:cubicBezTo>
                    <a:cubicBezTo>
                      <a:pt x="216" y="1094"/>
                      <a:pt x="260" y="1073"/>
                      <a:pt x="260" y="1031"/>
                    </a:cubicBezTo>
                    <a:cubicBezTo>
                      <a:pt x="260" y="856"/>
                      <a:pt x="260" y="681"/>
                      <a:pt x="176" y="590"/>
                    </a:cubicBezTo>
                    <a:lnTo>
                      <a:pt x="176" y="330"/>
                    </a:lnTo>
                    <a:lnTo>
                      <a:pt x="176" y="64"/>
                    </a:lnTo>
                    <a:cubicBezTo>
                      <a:pt x="176" y="22"/>
                      <a:pt x="132"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0"/>
              <p:cNvSpPr/>
              <p:nvPr/>
            </p:nvSpPr>
            <p:spPr>
              <a:xfrm>
                <a:off x="1512402" y="3356011"/>
                <a:ext cx="26252" cy="12396"/>
              </a:xfrm>
              <a:custGeom>
                <a:rect b="b" l="l" r="r" t="t"/>
                <a:pathLst>
                  <a:path extrusionOk="0" h="331" w="701">
                    <a:moveTo>
                      <a:pt x="350" y="1"/>
                    </a:moveTo>
                    <a:cubicBezTo>
                      <a:pt x="266" y="92"/>
                      <a:pt x="266" y="92"/>
                      <a:pt x="175" y="92"/>
                    </a:cubicBezTo>
                    <a:lnTo>
                      <a:pt x="91" y="92"/>
                    </a:lnTo>
                    <a:lnTo>
                      <a:pt x="91" y="176"/>
                    </a:lnTo>
                    <a:cubicBezTo>
                      <a:pt x="91" y="176"/>
                      <a:pt x="0" y="176"/>
                      <a:pt x="0" y="267"/>
                    </a:cubicBezTo>
                    <a:cubicBezTo>
                      <a:pt x="61" y="267"/>
                      <a:pt x="81" y="304"/>
                      <a:pt x="113" y="304"/>
                    </a:cubicBezTo>
                    <a:cubicBezTo>
                      <a:pt x="129" y="304"/>
                      <a:pt x="147" y="295"/>
                      <a:pt x="175" y="267"/>
                    </a:cubicBezTo>
                    <a:lnTo>
                      <a:pt x="266" y="267"/>
                    </a:lnTo>
                    <a:cubicBezTo>
                      <a:pt x="266" y="176"/>
                      <a:pt x="350" y="176"/>
                      <a:pt x="350" y="176"/>
                    </a:cubicBezTo>
                    <a:lnTo>
                      <a:pt x="442" y="176"/>
                    </a:lnTo>
                    <a:lnTo>
                      <a:pt x="442" y="267"/>
                    </a:lnTo>
                    <a:lnTo>
                      <a:pt x="526" y="267"/>
                    </a:lnTo>
                    <a:cubicBezTo>
                      <a:pt x="526" y="309"/>
                      <a:pt x="548" y="330"/>
                      <a:pt x="571" y="330"/>
                    </a:cubicBezTo>
                    <a:cubicBezTo>
                      <a:pt x="594" y="330"/>
                      <a:pt x="617" y="309"/>
                      <a:pt x="617" y="267"/>
                    </a:cubicBezTo>
                    <a:cubicBezTo>
                      <a:pt x="701" y="267"/>
                      <a:pt x="701" y="176"/>
                      <a:pt x="617" y="176"/>
                    </a:cubicBezTo>
                    <a:cubicBezTo>
                      <a:pt x="617" y="92"/>
                      <a:pt x="526" y="92"/>
                      <a:pt x="526" y="92"/>
                    </a:cubicBezTo>
                    <a:cubicBezTo>
                      <a:pt x="442" y="1"/>
                      <a:pt x="350" y="1"/>
                      <a:pt x="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0"/>
              <p:cNvSpPr/>
              <p:nvPr/>
            </p:nvSpPr>
            <p:spPr>
              <a:xfrm>
                <a:off x="1423945" y="3321819"/>
                <a:ext cx="81903" cy="8014"/>
              </a:xfrm>
              <a:custGeom>
                <a:rect b="b" l="l" r="r" t="t"/>
                <a:pathLst>
                  <a:path extrusionOk="0" h="214" w="2187">
                    <a:moveTo>
                      <a:pt x="1427" y="0"/>
                    </a:moveTo>
                    <a:cubicBezTo>
                      <a:pt x="992" y="0"/>
                      <a:pt x="582" y="38"/>
                      <a:pt x="176" y="38"/>
                    </a:cubicBezTo>
                    <a:cubicBezTo>
                      <a:pt x="1" y="38"/>
                      <a:pt x="1" y="213"/>
                      <a:pt x="176" y="213"/>
                    </a:cubicBezTo>
                    <a:cubicBezTo>
                      <a:pt x="481" y="171"/>
                      <a:pt x="787" y="150"/>
                      <a:pt x="1105" y="150"/>
                    </a:cubicBezTo>
                    <a:cubicBezTo>
                      <a:pt x="1423" y="150"/>
                      <a:pt x="1752" y="171"/>
                      <a:pt x="2103" y="213"/>
                    </a:cubicBezTo>
                    <a:cubicBezTo>
                      <a:pt x="2187" y="213"/>
                      <a:pt x="2187" y="38"/>
                      <a:pt x="2103" y="38"/>
                    </a:cubicBezTo>
                    <a:cubicBezTo>
                      <a:pt x="1869" y="10"/>
                      <a:pt x="1645" y="0"/>
                      <a:pt x="1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0"/>
              <p:cNvSpPr/>
              <p:nvPr/>
            </p:nvSpPr>
            <p:spPr>
              <a:xfrm>
                <a:off x="1427091" y="3357996"/>
                <a:ext cx="85349" cy="11198"/>
              </a:xfrm>
              <a:custGeom>
                <a:rect b="b" l="l" r="r" t="t"/>
                <a:pathLst>
                  <a:path extrusionOk="0" h="299" w="2279">
                    <a:moveTo>
                      <a:pt x="1573" y="1"/>
                    </a:moveTo>
                    <a:cubicBezTo>
                      <a:pt x="1079" y="1"/>
                      <a:pt x="586" y="64"/>
                      <a:pt x="92" y="123"/>
                    </a:cubicBezTo>
                    <a:cubicBezTo>
                      <a:pt x="1" y="123"/>
                      <a:pt x="1" y="298"/>
                      <a:pt x="92" y="298"/>
                    </a:cubicBezTo>
                    <a:cubicBezTo>
                      <a:pt x="586" y="239"/>
                      <a:pt x="1079" y="176"/>
                      <a:pt x="1573" y="176"/>
                    </a:cubicBezTo>
                    <a:cubicBezTo>
                      <a:pt x="1780" y="176"/>
                      <a:pt x="1987" y="187"/>
                      <a:pt x="2194" y="214"/>
                    </a:cubicBezTo>
                    <a:cubicBezTo>
                      <a:pt x="2278" y="214"/>
                      <a:pt x="2278" y="39"/>
                      <a:pt x="2194" y="39"/>
                    </a:cubicBezTo>
                    <a:cubicBezTo>
                      <a:pt x="1987" y="12"/>
                      <a:pt x="1780" y="1"/>
                      <a:pt x="1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0"/>
              <p:cNvSpPr/>
              <p:nvPr/>
            </p:nvSpPr>
            <p:spPr>
              <a:xfrm>
                <a:off x="1535471" y="3329796"/>
                <a:ext cx="26290" cy="13145"/>
              </a:xfrm>
              <a:custGeom>
                <a:rect b="b" l="l" r="r" t="t"/>
                <a:pathLst>
                  <a:path extrusionOk="0" h="351" w="702">
                    <a:moveTo>
                      <a:pt x="1" y="0"/>
                    </a:moveTo>
                    <a:cubicBezTo>
                      <a:pt x="1" y="91"/>
                      <a:pt x="1" y="91"/>
                      <a:pt x="85" y="175"/>
                    </a:cubicBezTo>
                    <a:cubicBezTo>
                      <a:pt x="260" y="175"/>
                      <a:pt x="351" y="266"/>
                      <a:pt x="526" y="350"/>
                    </a:cubicBezTo>
                    <a:cubicBezTo>
                      <a:pt x="610" y="350"/>
                      <a:pt x="610" y="266"/>
                      <a:pt x="701" y="266"/>
                    </a:cubicBezTo>
                    <a:cubicBezTo>
                      <a:pt x="701" y="175"/>
                      <a:pt x="610" y="175"/>
                      <a:pt x="610" y="175"/>
                    </a:cubicBezTo>
                    <a:cubicBezTo>
                      <a:pt x="435" y="91"/>
                      <a:pt x="26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0"/>
              <p:cNvSpPr/>
              <p:nvPr/>
            </p:nvSpPr>
            <p:spPr>
              <a:xfrm>
                <a:off x="1535471" y="3369156"/>
                <a:ext cx="19736" cy="9999"/>
              </a:xfrm>
              <a:custGeom>
                <a:rect b="b" l="l" r="r" t="t"/>
                <a:pathLst>
                  <a:path extrusionOk="0" h="267" w="527">
                    <a:moveTo>
                      <a:pt x="1" y="0"/>
                    </a:moveTo>
                    <a:cubicBezTo>
                      <a:pt x="1" y="91"/>
                      <a:pt x="1" y="91"/>
                      <a:pt x="85" y="91"/>
                    </a:cubicBezTo>
                    <a:cubicBezTo>
                      <a:pt x="176" y="175"/>
                      <a:pt x="351" y="175"/>
                      <a:pt x="435" y="266"/>
                    </a:cubicBezTo>
                    <a:cubicBezTo>
                      <a:pt x="526" y="266"/>
                      <a:pt x="526" y="266"/>
                      <a:pt x="526" y="175"/>
                    </a:cubicBezTo>
                    <a:lnTo>
                      <a:pt x="526" y="91"/>
                    </a:lnTo>
                    <a:cubicBezTo>
                      <a:pt x="351" y="91"/>
                      <a:pt x="26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0"/>
              <p:cNvSpPr/>
              <p:nvPr/>
            </p:nvSpPr>
            <p:spPr>
              <a:xfrm>
                <a:off x="1469859" y="3359419"/>
                <a:ext cx="26290" cy="50557"/>
              </a:xfrm>
              <a:custGeom>
                <a:rect b="b" l="l" r="r" t="t"/>
                <a:pathLst>
                  <a:path extrusionOk="0" h="1350" w="702">
                    <a:moveTo>
                      <a:pt x="324" y="1187"/>
                    </a:moveTo>
                    <a:cubicBezTo>
                      <a:pt x="351" y="1187"/>
                      <a:pt x="351" y="1227"/>
                      <a:pt x="351" y="1227"/>
                    </a:cubicBezTo>
                    <a:lnTo>
                      <a:pt x="260" y="1227"/>
                    </a:lnTo>
                    <a:cubicBezTo>
                      <a:pt x="291" y="1197"/>
                      <a:pt x="311" y="1187"/>
                      <a:pt x="324" y="1187"/>
                    </a:cubicBezTo>
                    <a:close/>
                    <a:moveTo>
                      <a:pt x="702" y="1"/>
                    </a:moveTo>
                    <a:cubicBezTo>
                      <a:pt x="611" y="1"/>
                      <a:pt x="611" y="1"/>
                      <a:pt x="611" y="85"/>
                    </a:cubicBezTo>
                    <a:cubicBezTo>
                      <a:pt x="526" y="260"/>
                      <a:pt x="526" y="526"/>
                      <a:pt x="435" y="702"/>
                    </a:cubicBezTo>
                    <a:cubicBezTo>
                      <a:pt x="435" y="877"/>
                      <a:pt x="435" y="961"/>
                      <a:pt x="351" y="1136"/>
                    </a:cubicBezTo>
                    <a:cubicBezTo>
                      <a:pt x="260" y="1052"/>
                      <a:pt x="260" y="877"/>
                      <a:pt x="260" y="786"/>
                    </a:cubicBezTo>
                    <a:cubicBezTo>
                      <a:pt x="260" y="526"/>
                      <a:pt x="176" y="260"/>
                      <a:pt x="176" y="85"/>
                    </a:cubicBezTo>
                    <a:cubicBezTo>
                      <a:pt x="176" y="43"/>
                      <a:pt x="132" y="22"/>
                      <a:pt x="88" y="22"/>
                    </a:cubicBezTo>
                    <a:cubicBezTo>
                      <a:pt x="45" y="22"/>
                      <a:pt x="1" y="43"/>
                      <a:pt x="1" y="85"/>
                    </a:cubicBezTo>
                    <a:cubicBezTo>
                      <a:pt x="85" y="260"/>
                      <a:pt x="85" y="526"/>
                      <a:pt x="85" y="786"/>
                    </a:cubicBezTo>
                    <a:cubicBezTo>
                      <a:pt x="85" y="877"/>
                      <a:pt x="176" y="1136"/>
                      <a:pt x="176" y="1227"/>
                    </a:cubicBezTo>
                    <a:cubicBezTo>
                      <a:pt x="235" y="1286"/>
                      <a:pt x="298" y="1349"/>
                      <a:pt x="359" y="1349"/>
                    </a:cubicBezTo>
                    <a:cubicBezTo>
                      <a:pt x="385" y="1349"/>
                      <a:pt x="410" y="1338"/>
                      <a:pt x="435" y="1311"/>
                    </a:cubicBezTo>
                    <a:cubicBezTo>
                      <a:pt x="526" y="1136"/>
                      <a:pt x="526" y="1052"/>
                      <a:pt x="611" y="877"/>
                    </a:cubicBezTo>
                    <a:cubicBezTo>
                      <a:pt x="702" y="611"/>
                      <a:pt x="702" y="351"/>
                      <a:pt x="702" y="85"/>
                    </a:cubicBezTo>
                    <a:lnTo>
                      <a:pt x="7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0"/>
              <p:cNvSpPr/>
              <p:nvPr/>
            </p:nvSpPr>
            <p:spPr>
              <a:xfrm>
                <a:off x="1469859" y="3238793"/>
                <a:ext cx="6629" cy="89393"/>
              </a:xfrm>
              <a:custGeom>
                <a:rect b="b" l="l" r="r" t="t"/>
                <a:pathLst>
                  <a:path extrusionOk="0" h="2387" w="177">
                    <a:moveTo>
                      <a:pt x="88" y="0"/>
                    </a:moveTo>
                    <a:cubicBezTo>
                      <a:pt x="45" y="0"/>
                      <a:pt x="1" y="23"/>
                      <a:pt x="1" y="69"/>
                    </a:cubicBezTo>
                    <a:lnTo>
                      <a:pt x="1" y="2255"/>
                    </a:lnTo>
                    <a:cubicBezTo>
                      <a:pt x="1" y="2342"/>
                      <a:pt x="45" y="2386"/>
                      <a:pt x="88" y="2386"/>
                    </a:cubicBezTo>
                    <a:cubicBezTo>
                      <a:pt x="132" y="2386"/>
                      <a:pt x="176" y="2342"/>
                      <a:pt x="176" y="2255"/>
                    </a:cubicBezTo>
                    <a:lnTo>
                      <a:pt x="176" y="69"/>
                    </a:lnTo>
                    <a:cubicBezTo>
                      <a:pt x="176" y="23"/>
                      <a:pt x="132" y="0"/>
                      <a:pt x="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0"/>
              <p:cNvSpPr/>
              <p:nvPr/>
            </p:nvSpPr>
            <p:spPr>
              <a:xfrm>
                <a:off x="1512402" y="3246133"/>
                <a:ext cx="13145" cy="76323"/>
              </a:xfrm>
              <a:custGeom>
                <a:rect b="b" l="l" r="r" t="t"/>
                <a:pathLst>
                  <a:path extrusionOk="0" h="2038" w="351">
                    <a:moveTo>
                      <a:pt x="263" y="0"/>
                    </a:moveTo>
                    <a:cubicBezTo>
                      <a:pt x="219" y="0"/>
                      <a:pt x="175" y="44"/>
                      <a:pt x="175" y="132"/>
                    </a:cubicBezTo>
                    <a:cubicBezTo>
                      <a:pt x="91" y="748"/>
                      <a:pt x="0" y="1358"/>
                      <a:pt x="0" y="1975"/>
                    </a:cubicBezTo>
                    <a:cubicBezTo>
                      <a:pt x="0" y="2017"/>
                      <a:pt x="23" y="2038"/>
                      <a:pt x="56" y="2038"/>
                    </a:cubicBezTo>
                    <a:cubicBezTo>
                      <a:pt x="89" y="2038"/>
                      <a:pt x="133" y="2017"/>
                      <a:pt x="175" y="1975"/>
                    </a:cubicBezTo>
                    <a:cubicBezTo>
                      <a:pt x="175" y="1358"/>
                      <a:pt x="266" y="748"/>
                      <a:pt x="350" y="132"/>
                    </a:cubicBezTo>
                    <a:cubicBezTo>
                      <a:pt x="350" y="44"/>
                      <a:pt x="307" y="0"/>
                      <a:pt x="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0"/>
              <p:cNvSpPr/>
              <p:nvPr/>
            </p:nvSpPr>
            <p:spPr>
              <a:xfrm>
                <a:off x="1453343" y="3360205"/>
                <a:ext cx="59096" cy="82914"/>
              </a:xfrm>
              <a:custGeom>
                <a:rect b="b" l="l" r="r" t="t"/>
                <a:pathLst>
                  <a:path extrusionOk="0" h="2214" w="1578">
                    <a:moveTo>
                      <a:pt x="88" y="1"/>
                    </a:moveTo>
                    <a:cubicBezTo>
                      <a:pt x="44" y="1"/>
                      <a:pt x="0" y="22"/>
                      <a:pt x="0" y="64"/>
                    </a:cubicBezTo>
                    <a:cubicBezTo>
                      <a:pt x="0" y="414"/>
                      <a:pt x="0" y="856"/>
                      <a:pt x="91" y="1290"/>
                    </a:cubicBezTo>
                    <a:lnTo>
                      <a:pt x="351" y="1816"/>
                    </a:lnTo>
                    <a:cubicBezTo>
                      <a:pt x="351" y="1907"/>
                      <a:pt x="442" y="1991"/>
                      <a:pt x="526" y="2082"/>
                    </a:cubicBezTo>
                    <a:cubicBezTo>
                      <a:pt x="614" y="2170"/>
                      <a:pt x="701" y="2213"/>
                      <a:pt x="789" y="2213"/>
                    </a:cubicBezTo>
                    <a:cubicBezTo>
                      <a:pt x="876" y="2213"/>
                      <a:pt x="964" y="2170"/>
                      <a:pt x="1052" y="2082"/>
                    </a:cubicBezTo>
                    <a:cubicBezTo>
                      <a:pt x="1227" y="1907"/>
                      <a:pt x="1318" y="1641"/>
                      <a:pt x="1402" y="1381"/>
                    </a:cubicBezTo>
                    <a:cubicBezTo>
                      <a:pt x="1493" y="940"/>
                      <a:pt x="1493" y="590"/>
                      <a:pt x="1577" y="155"/>
                    </a:cubicBezTo>
                    <a:cubicBezTo>
                      <a:pt x="1577" y="110"/>
                      <a:pt x="1533" y="87"/>
                      <a:pt x="1489" y="87"/>
                    </a:cubicBezTo>
                    <a:cubicBezTo>
                      <a:pt x="1446" y="87"/>
                      <a:pt x="1402" y="110"/>
                      <a:pt x="1402" y="155"/>
                    </a:cubicBezTo>
                    <a:cubicBezTo>
                      <a:pt x="1402" y="505"/>
                      <a:pt x="1318" y="856"/>
                      <a:pt x="1227" y="1206"/>
                    </a:cubicBezTo>
                    <a:cubicBezTo>
                      <a:pt x="1227" y="1465"/>
                      <a:pt x="1143" y="1732"/>
                      <a:pt x="1052" y="1907"/>
                    </a:cubicBezTo>
                    <a:cubicBezTo>
                      <a:pt x="992" y="1966"/>
                      <a:pt x="888" y="2029"/>
                      <a:pt x="799" y="2029"/>
                    </a:cubicBezTo>
                    <a:cubicBezTo>
                      <a:pt x="762" y="2029"/>
                      <a:pt x="728" y="2018"/>
                      <a:pt x="701" y="1991"/>
                    </a:cubicBezTo>
                    <a:lnTo>
                      <a:pt x="442" y="1732"/>
                    </a:lnTo>
                    <a:cubicBezTo>
                      <a:pt x="351" y="1557"/>
                      <a:pt x="351" y="1465"/>
                      <a:pt x="267" y="1290"/>
                    </a:cubicBezTo>
                    <a:cubicBezTo>
                      <a:pt x="176" y="856"/>
                      <a:pt x="176" y="505"/>
                      <a:pt x="176" y="64"/>
                    </a:cubicBezTo>
                    <a:cubicBezTo>
                      <a:pt x="176" y="22"/>
                      <a:pt x="132"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0"/>
              <p:cNvSpPr/>
              <p:nvPr/>
            </p:nvSpPr>
            <p:spPr>
              <a:xfrm>
                <a:off x="1450197" y="3236434"/>
                <a:ext cx="9737" cy="92614"/>
              </a:xfrm>
              <a:custGeom>
                <a:rect b="b" l="l" r="r" t="t"/>
                <a:pathLst>
                  <a:path extrusionOk="0" h="2473" w="260">
                    <a:moveTo>
                      <a:pt x="172" y="0"/>
                    </a:moveTo>
                    <a:cubicBezTo>
                      <a:pt x="128" y="0"/>
                      <a:pt x="84" y="44"/>
                      <a:pt x="84" y="132"/>
                    </a:cubicBezTo>
                    <a:cubicBezTo>
                      <a:pt x="0" y="832"/>
                      <a:pt x="0" y="1617"/>
                      <a:pt x="0" y="2409"/>
                    </a:cubicBezTo>
                    <a:cubicBezTo>
                      <a:pt x="0" y="2451"/>
                      <a:pt x="44" y="2472"/>
                      <a:pt x="88" y="2472"/>
                    </a:cubicBezTo>
                    <a:cubicBezTo>
                      <a:pt x="132" y="2472"/>
                      <a:pt x="175" y="2451"/>
                      <a:pt x="175" y="2409"/>
                    </a:cubicBezTo>
                    <a:cubicBezTo>
                      <a:pt x="175" y="1617"/>
                      <a:pt x="175" y="832"/>
                      <a:pt x="260" y="132"/>
                    </a:cubicBezTo>
                    <a:cubicBezTo>
                      <a:pt x="260" y="44"/>
                      <a:pt x="216" y="0"/>
                      <a:pt x="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0"/>
              <p:cNvSpPr/>
              <p:nvPr/>
            </p:nvSpPr>
            <p:spPr>
              <a:xfrm>
                <a:off x="1522364" y="3306952"/>
                <a:ext cx="6591" cy="16291"/>
              </a:xfrm>
              <a:custGeom>
                <a:rect b="b" l="l" r="r" t="t"/>
                <a:pathLst>
                  <a:path extrusionOk="0" h="435" w="176">
                    <a:moveTo>
                      <a:pt x="84" y="0"/>
                    </a:moveTo>
                    <a:cubicBezTo>
                      <a:pt x="0" y="0"/>
                      <a:pt x="0" y="84"/>
                      <a:pt x="0" y="84"/>
                    </a:cubicBezTo>
                    <a:lnTo>
                      <a:pt x="0" y="351"/>
                    </a:lnTo>
                    <a:cubicBezTo>
                      <a:pt x="0" y="435"/>
                      <a:pt x="84" y="435"/>
                      <a:pt x="84" y="435"/>
                    </a:cubicBezTo>
                    <a:cubicBezTo>
                      <a:pt x="176" y="435"/>
                      <a:pt x="176" y="435"/>
                      <a:pt x="176" y="351"/>
                    </a:cubicBezTo>
                    <a:lnTo>
                      <a:pt x="176" y="84"/>
                    </a:lnTo>
                    <a:lnTo>
                      <a:pt x="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0"/>
              <p:cNvSpPr/>
              <p:nvPr/>
            </p:nvSpPr>
            <p:spPr>
              <a:xfrm>
                <a:off x="1515810" y="3369156"/>
                <a:ext cx="9737" cy="26252"/>
              </a:xfrm>
              <a:custGeom>
                <a:rect b="b" l="l" r="r" t="t"/>
                <a:pathLst>
                  <a:path extrusionOk="0" h="701" w="260">
                    <a:moveTo>
                      <a:pt x="84" y="0"/>
                    </a:moveTo>
                    <a:cubicBezTo>
                      <a:pt x="84" y="266"/>
                      <a:pt x="84" y="442"/>
                      <a:pt x="0" y="617"/>
                    </a:cubicBezTo>
                    <a:cubicBezTo>
                      <a:pt x="0" y="617"/>
                      <a:pt x="0" y="701"/>
                      <a:pt x="84" y="701"/>
                    </a:cubicBezTo>
                    <a:cubicBezTo>
                      <a:pt x="84" y="701"/>
                      <a:pt x="175" y="701"/>
                      <a:pt x="175" y="617"/>
                    </a:cubicBezTo>
                    <a:cubicBezTo>
                      <a:pt x="175" y="442"/>
                      <a:pt x="259" y="266"/>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0"/>
              <p:cNvSpPr/>
              <p:nvPr/>
            </p:nvSpPr>
            <p:spPr>
              <a:xfrm>
                <a:off x="1522364" y="3306952"/>
                <a:ext cx="29436" cy="30934"/>
              </a:xfrm>
              <a:custGeom>
                <a:rect b="b" l="l" r="r" t="t"/>
                <a:pathLst>
                  <a:path extrusionOk="0" h="826" w="786">
                    <a:moveTo>
                      <a:pt x="84" y="0"/>
                    </a:moveTo>
                    <a:cubicBezTo>
                      <a:pt x="0" y="0"/>
                      <a:pt x="0" y="176"/>
                      <a:pt x="84" y="176"/>
                    </a:cubicBezTo>
                    <a:cubicBezTo>
                      <a:pt x="84" y="176"/>
                      <a:pt x="176" y="260"/>
                      <a:pt x="260" y="260"/>
                    </a:cubicBezTo>
                    <a:cubicBezTo>
                      <a:pt x="351" y="260"/>
                      <a:pt x="351" y="351"/>
                      <a:pt x="435" y="351"/>
                    </a:cubicBezTo>
                    <a:cubicBezTo>
                      <a:pt x="435" y="435"/>
                      <a:pt x="526" y="526"/>
                      <a:pt x="526" y="526"/>
                    </a:cubicBezTo>
                    <a:cubicBezTo>
                      <a:pt x="526" y="610"/>
                      <a:pt x="526" y="701"/>
                      <a:pt x="610" y="785"/>
                    </a:cubicBezTo>
                    <a:cubicBezTo>
                      <a:pt x="610" y="785"/>
                      <a:pt x="610" y="826"/>
                      <a:pt x="637" y="826"/>
                    </a:cubicBezTo>
                    <a:cubicBezTo>
                      <a:pt x="650" y="826"/>
                      <a:pt x="671" y="816"/>
                      <a:pt x="701" y="785"/>
                    </a:cubicBezTo>
                    <a:cubicBezTo>
                      <a:pt x="701" y="785"/>
                      <a:pt x="785" y="785"/>
                      <a:pt x="701" y="701"/>
                    </a:cubicBezTo>
                    <a:lnTo>
                      <a:pt x="701" y="526"/>
                    </a:lnTo>
                    <a:cubicBezTo>
                      <a:pt x="610" y="435"/>
                      <a:pt x="610" y="351"/>
                      <a:pt x="526" y="260"/>
                    </a:cubicBezTo>
                    <a:cubicBezTo>
                      <a:pt x="435" y="176"/>
                      <a:pt x="260" y="84"/>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0"/>
              <p:cNvSpPr/>
              <p:nvPr/>
            </p:nvSpPr>
            <p:spPr>
              <a:xfrm>
                <a:off x="1515810" y="3372564"/>
                <a:ext cx="35989" cy="22844"/>
              </a:xfrm>
              <a:custGeom>
                <a:rect b="b" l="l" r="r" t="t"/>
                <a:pathLst>
                  <a:path extrusionOk="0" h="610" w="961">
                    <a:moveTo>
                      <a:pt x="876" y="0"/>
                    </a:moveTo>
                    <a:cubicBezTo>
                      <a:pt x="785" y="0"/>
                      <a:pt x="785" y="0"/>
                      <a:pt x="785" y="84"/>
                    </a:cubicBezTo>
                    <a:cubicBezTo>
                      <a:pt x="785" y="84"/>
                      <a:pt x="701" y="175"/>
                      <a:pt x="701" y="260"/>
                    </a:cubicBezTo>
                    <a:cubicBezTo>
                      <a:pt x="701" y="351"/>
                      <a:pt x="610" y="351"/>
                      <a:pt x="610" y="435"/>
                    </a:cubicBezTo>
                    <a:cubicBezTo>
                      <a:pt x="551" y="465"/>
                      <a:pt x="493" y="475"/>
                      <a:pt x="435" y="475"/>
                    </a:cubicBezTo>
                    <a:cubicBezTo>
                      <a:pt x="318" y="475"/>
                      <a:pt x="201" y="435"/>
                      <a:pt x="84" y="435"/>
                    </a:cubicBezTo>
                    <a:cubicBezTo>
                      <a:pt x="0" y="435"/>
                      <a:pt x="0" y="526"/>
                      <a:pt x="0" y="526"/>
                    </a:cubicBezTo>
                    <a:cubicBezTo>
                      <a:pt x="0" y="610"/>
                      <a:pt x="0" y="610"/>
                      <a:pt x="84" y="610"/>
                    </a:cubicBezTo>
                    <a:cubicBezTo>
                      <a:pt x="259" y="610"/>
                      <a:pt x="526" y="610"/>
                      <a:pt x="701" y="526"/>
                    </a:cubicBezTo>
                    <a:cubicBezTo>
                      <a:pt x="876" y="435"/>
                      <a:pt x="876" y="260"/>
                      <a:pt x="960" y="84"/>
                    </a:cubicBezTo>
                    <a:cubicBezTo>
                      <a:pt x="960" y="0"/>
                      <a:pt x="876" y="0"/>
                      <a:pt x="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0"/>
              <p:cNvSpPr/>
              <p:nvPr/>
            </p:nvSpPr>
            <p:spPr>
              <a:xfrm>
                <a:off x="1496111" y="3242126"/>
                <a:ext cx="14755" cy="86921"/>
              </a:xfrm>
              <a:custGeom>
                <a:rect b="b" l="l" r="r" t="t"/>
                <a:pathLst>
                  <a:path extrusionOk="0" h="2321" w="394">
                    <a:moveTo>
                      <a:pt x="337" y="1"/>
                    </a:moveTo>
                    <a:cubicBezTo>
                      <a:pt x="304" y="1"/>
                      <a:pt x="260" y="22"/>
                      <a:pt x="260" y="64"/>
                    </a:cubicBezTo>
                    <a:cubicBezTo>
                      <a:pt x="176" y="589"/>
                      <a:pt x="176" y="1031"/>
                      <a:pt x="85" y="1465"/>
                    </a:cubicBezTo>
                    <a:cubicBezTo>
                      <a:pt x="85" y="1731"/>
                      <a:pt x="1" y="1991"/>
                      <a:pt x="1" y="2257"/>
                    </a:cubicBezTo>
                    <a:cubicBezTo>
                      <a:pt x="1" y="2299"/>
                      <a:pt x="44" y="2320"/>
                      <a:pt x="88" y="2320"/>
                    </a:cubicBezTo>
                    <a:cubicBezTo>
                      <a:pt x="132" y="2320"/>
                      <a:pt x="176" y="2299"/>
                      <a:pt x="176" y="2257"/>
                    </a:cubicBezTo>
                    <a:cubicBezTo>
                      <a:pt x="260" y="1640"/>
                      <a:pt x="260" y="1031"/>
                      <a:pt x="351" y="330"/>
                    </a:cubicBezTo>
                    <a:lnTo>
                      <a:pt x="351" y="64"/>
                    </a:lnTo>
                    <a:cubicBezTo>
                      <a:pt x="393" y="22"/>
                      <a:pt x="370" y="1"/>
                      <a:pt x="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0"/>
              <p:cNvSpPr/>
              <p:nvPr/>
            </p:nvSpPr>
            <p:spPr>
              <a:xfrm>
                <a:off x="1295865" y="3235573"/>
                <a:ext cx="180621" cy="41757"/>
              </a:xfrm>
              <a:custGeom>
                <a:rect b="b" l="l" r="r" t="t"/>
                <a:pathLst>
                  <a:path extrusionOk="0" h="1115" w="4823">
                    <a:moveTo>
                      <a:pt x="2982" y="0"/>
                    </a:moveTo>
                    <a:cubicBezTo>
                      <a:pt x="2390" y="0"/>
                      <a:pt x="1798" y="21"/>
                      <a:pt x="1227" y="63"/>
                    </a:cubicBezTo>
                    <a:cubicBezTo>
                      <a:pt x="968" y="63"/>
                      <a:pt x="793" y="63"/>
                      <a:pt x="527" y="155"/>
                    </a:cubicBezTo>
                    <a:cubicBezTo>
                      <a:pt x="442" y="155"/>
                      <a:pt x="351" y="239"/>
                      <a:pt x="267" y="239"/>
                    </a:cubicBezTo>
                    <a:cubicBezTo>
                      <a:pt x="267" y="330"/>
                      <a:pt x="92" y="414"/>
                      <a:pt x="92" y="414"/>
                    </a:cubicBezTo>
                    <a:cubicBezTo>
                      <a:pt x="1" y="505"/>
                      <a:pt x="92" y="680"/>
                      <a:pt x="92" y="764"/>
                    </a:cubicBezTo>
                    <a:lnTo>
                      <a:pt x="92" y="1030"/>
                    </a:lnTo>
                    <a:cubicBezTo>
                      <a:pt x="92" y="1115"/>
                      <a:pt x="176" y="1115"/>
                      <a:pt x="176" y="1115"/>
                    </a:cubicBezTo>
                    <a:cubicBezTo>
                      <a:pt x="442" y="855"/>
                      <a:pt x="793" y="764"/>
                      <a:pt x="1143" y="764"/>
                    </a:cubicBezTo>
                    <a:lnTo>
                      <a:pt x="2278" y="764"/>
                    </a:lnTo>
                    <a:cubicBezTo>
                      <a:pt x="2674" y="722"/>
                      <a:pt x="3091" y="701"/>
                      <a:pt x="3507" y="701"/>
                    </a:cubicBezTo>
                    <a:cubicBezTo>
                      <a:pt x="3923" y="701"/>
                      <a:pt x="4339" y="722"/>
                      <a:pt x="4731" y="764"/>
                    </a:cubicBezTo>
                    <a:cubicBezTo>
                      <a:pt x="4822" y="764"/>
                      <a:pt x="4822" y="589"/>
                      <a:pt x="4731" y="589"/>
                    </a:cubicBezTo>
                    <a:cubicBezTo>
                      <a:pt x="4147" y="589"/>
                      <a:pt x="3563" y="552"/>
                      <a:pt x="2979" y="552"/>
                    </a:cubicBezTo>
                    <a:cubicBezTo>
                      <a:pt x="2687" y="552"/>
                      <a:pt x="2395" y="561"/>
                      <a:pt x="2103" y="589"/>
                    </a:cubicBezTo>
                    <a:lnTo>
                      <a:pt x="968" y="589"/>
                    </a:lnTo>
                    <a:cubicBezTo>
                      <a:pt x="696" y="660"/>
                      <a:pt x="474" y="726"/>
                      <a:pt x="267" y="878"/>
                    </a:cubicBezTo>
                    <a:lnTo>
                      <a:pt x="267" y="878"/>
                    </a:lnTo>
                    <a:lnTo>
                      <a:pt x="267" y="764"/>
                    </a:lnTo>
                    <a:cubicBezTo>
                      <a:pt x="267" y="680"/>
                      <a:pt x="176" y="589"/>
                      <a:pt x="267" y="505"/>
                    </a:cubicBezTo>
                    <a:cubicBezTo>
                      <a:pt x="176" y="505"/>
                      <a:pt x="351" y="414"/>
                      <a:pt x="351" y="414"/>
                    </a:cubicBezTo>
                    <a:cubicBezTo>
                      <a:pt x="351" y="414"/>
                      <a:pt x="442" y="414"/>
                      <a:pt x="442" y="330"/>
                    </a:cubicBezTo>
                    <a:cubicBezTo>
                      <a:pt x="527" y="330"/>
                      <a:pt x="702" y="330"/>
                      <a:pt x="793" y="239"/>
                    </a:cubicBezTo>
                    <a:lnTo>
                      <a:pt x="1494" y="239"/>
                    </a:lnTo>
                    <a:cubicBezTo>
                      <a:pt x="2019" y="197"/>
                      <a:pt x="2545" y="176"/>
                      <a:pt x="3081" y="176"/>
                    </a:cubicBezTo>
                    <a:cubicBezTo>
                      <a:pt x="3617" y="176"/>
                      <a:pt x="4163" y="197"/>
                      <a:pt x="4731" y="239"/>
                    </a:cubicBezTo>
                    <a:cubicBezTo>
                      <a:pt x="4822" y="239"/>
                      <a:pt x="4822" y="63"/>
                      <a:pt x="4731" y="63"/>
                    </a:cubicBezTo>
                    <a:cubicBezTo>
                      <a:pt x="4163" y="21"/>
                      <a:pt x="3573" y="0"/>
                      <a:pt x="29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0"/>
              <p:cNvSpPr/>
              <p:nvPr/>
            </p:nvSpPr>
            <p:spPr>
              <a:xfrm>
                <a:off x="1502665" y="3241340"/>
                <a:ext cx="52542" cy="50632"/>
              </a:xfrm>
              <a:custGeom>
                <a:rect b="b" l="l" r="r" t="t"/>
                <a:pathLst>
                  <a:path extrusionOk="0" h="1352" w="1403">
                    <a:moveTo>
                      <a:pt x="176" y="1"/>
                    </a:moveTo>
                    <a:cubicBezTo>
                      <a:pt x="85" y="1"/>
                      <a:pt x="1" y="176"/>
                      <a:pt x="85" y="176"/>
                    </a:cubicBezTo>
                    <a:cubicBezTo>
                      <a:pt x="351" y="260"/>
                      <a:pt x="526" y="351"/>
                      <a:pt x="786" y="435"/>
                    </a:cubicBezTo>
                    <a:cubicBezTo>
                      <a:pt x="961" y="526"/>
                      <a:pt x="1052" y="526"/>
                      <a:pt x="1227" y="701"/>
                    </a:cubicBezTo>
                    <a:lnTo>
                      <a:pt x="1227" y="876"/>
                    </a:lnTo>
                    <a:lnTo>
                      <a:pt x="1227" y="1051"/>
                    </a:lnTo>
                    <a:lnTo>
                      <a:pt x="1227" y="1051"/>
                    </a:lnTo>
                    <a:cubicBezTo>
                      <a:pt x="1116" y="979"/>
                      <a:pt x="981" y="927"/>
                      <a:pt x="877" y="876"/>
                    </a:cubicBezTo>
                    <a:cubicBezTo>
                      <a:pt x="702" y="785"/>
                      <a:pt x="435" y="701"/>
                      <a:pt x="260" y="610"/>
                    </a:cubicBezTo>
                    <a:cubicBezTo>
                      <a:pt x="176" y="610"/>
                      <a:pt x="176" y="526"/>
                      <a:pt x="85" y="526"/>
                    </a:cubicBezTo>
                    <a:cubicBezTo>
                      <a:pt x="1" y="526"/>
                      <a:pt x="1" y="701"/>
                      <a:pt x="85" y="701"/>
                    </a:cubicBezTo>
                    <a:cubicBezTo>
                      <a:pt x="435" y="785"/>
                      <a:pt x="786" y="961"/>
                      <a:pt x="1052" y="1136"/>
                    </a:cubicBezTo>
                    <a:cubicBezTo>
                      <a:pt x="1109" y="1136"/>
                      <a:pt x="1168" y="1177"/>
                      <a:pt x="1227" y="1230"/>
                    </a:cubicBezTo>
                    <a:lnTo>
                      <a:pt x="1227" y="1230"/>
                    </a:lnTo>
                    <a:lnTo>
                      <a:pt x="1227" y="1311"/>
                    </a:lnTo>
                    <a:cubicBezTo>
                      <a:pt x="1242" y="1296"/>
                      <a:pt x="1258" y="1283"/>
                      <a:pt x="1273" y="1273"/>
                    </a:cubicBezTo>
                    <a:lnTo>
                      <a:pt x="1273" y="1273"/>
                    </a:lnTo>
                    <a:cubicBezTo>
                      <a:pt x="1286" y="1286"/>
                      <a:pt x="1299" y="1298"/>
                      <a:pt x="1311" y="1311"/>
                    </a:cubicBezTo>
                    <a:cubicBezTo>
                      <a:pt x="1311" y="1341"/>
                      <a:pt x="1321" y="1351"/>
                      <a:pt x="1335" y="1351"/>
                    </a:cubicBezTo>
                    <a:cubicBezTo>
                      <a:pt x="1362" y="1351"/>
                      <a:pt x="1402" y="1311"/>
                      <a:pt x="1402" y="1311"/>
                    </a:cubicBezTo>
                    <a:lnTo>
                      <a:pt x="1402" y="961"/>
                    </a:lnTo>
                    <a:lnTo>
                      <a:pt x="1402" y="701"/>
                    </a:lnTo>
                    <a:cubicBezTo>
                      <a:pt x="1402" y="701"/>
                      <a:pt x="1402" y="610"/>
                      <a:pt x="1311" y="610"/>
                    </a:cubicBezTo>
                    <a:cubicBezTo>
                      <a:pt x="1227" y="435"/>
                      <a:pt x="1052" y="435"/>
                      <a:pt x="961" y="351"/>
                    </a:cubicBezTo>
                    <a:lnTo>
                      <a:pt x="435" y="85"/>
                    </a:lnTo>
                    <a:cubicBezTo>
                      <a:pt x="351" y="85"/>
                      <a:pt x="260" y="85"/>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0"/>
              <p:cNvSpPr/>
              <p:nvPr/>
            </p:nvSpPr>
            <p:spPr>
              <a:xfrm>
                <a:off x="1469859" y="3247893"/>
                <a:ext cx="42581" cy="13182"/>
              </a:xfrm>
              <a:custGeom>
                <a:rect b="b" l="l" r="r" t="t"/>
                <a:pathLst>
                  <a:path extrusionOk="0" h="352" w="1137">
                    <a:moveTo>
                      <a:pt x="85" y="1"/>
                    </a:moveTo>
                    <a:cubicBezTo>
                      <a:pt x="85" y="1"/>
                      <a:pt x="1" y="1"/>
                      <a:pt x="1" y="85"/>
                    </a:cubicBezTo>
                    <a:cubicBezTo>
                      <a:pt x="1" y="85"/>
                      <a:pt x="1" y="176"/>
                      <a:pt x="85" y="176"/>
                    </a:cubicBezTo>
                    <a:cubicBezTo>
                      <a:pt x="176" y="176"/>
                      <a:pt x="351" y="176"/>
                      <a:pt x="526" y="260"/>
                    </a:cubicBezTo>
                    <a:cubicBezTo>
                      <a:pt x="611" y="260"/>
                      <a:pt x="786" y="260"/>
                      <a:pt x="961" y="351"/>
                    </a:cubicBezTo>
                    <a:cubicBezTo>
                      <a:pt x="1052" y="351"/>
                      <a:pt x="1136" y="176"/>
                      <a:pt x="961" y="176"/>
                    </a:cubicBezTo>
                    <a:cubicBezTo>
                      <a:pt x="877" y="85"/>
                      <a:pt x="702" y="85"/>
                      <a:pt x="526" y="85"/>
                    </a:cubicBezTo>
                    <a:cubicBezTo>
                      <a:pt x="351" y="85"/>
                      <a:pt x="260" y="85"/>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0"/>
              <p:cNvSpPr/>
              <p:nvPr/>
            </p:nvSpPr>
            <p:spPr>
              <a:xfrm>
                <a:off x="1440236" y="3244486"/>
                <a:ext cx="6591" cy="13145"/>
              </a:xfrm>
              <a:custGeom>
                <a:rect b="b" l="l" r="r" t="t"/>
                <a:pathLst>
                  <a:path extrusionOk="0" h="351" w="176">
                    <a:moveTo>
                      <a:pt x="91" y="1"/>
                    </a:moveTo>
                    <a:cubicBezTo>
                      <a:pt x="0" y="1"/>
                      <a:pt x="0" y="92"/>
                      <a:pt x="0" y="92"/>
                    </a:cubicBezTo>
                    <a:lnTo>
                      <a:pt x="0" y="351"/>
                    </a:lnTo>
                    <a:lnTo>
                      <a:pt x="175" y="351"/>
                    </a:lnTo>
                    <a:lnTo>
                      <a:pt x="175" y="92"/>
                    </a:lnTo>
                    <a:lnTo>
                      <a:pt x="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0"/>
              <p:cNvSpPr/>
              <p:nvPr/>
            </p:nvSpPr>
            <p:spPr>
              <a:xfrm>
                <a:off x="1440236" y="3277292"/>
                <a:ext cx="6591" cy="29698"/>
              </a:xfrm>
              <a:custGeom>
                <a:rect b="b" l="l" r="r" t="t"/>
                <a:pathLst>
                  <a:path extrusionOk="0" h="793" w="176">
                    <a:moveTo>
                      <a:pt x="91" y="1"/>
                    </a:moveTo>
                    <a:cubicBezTo>
                      <a:pt x="0" y="1"/>
                      <a:pt x="0" y="1"/>
                      <a:pt x="0" y="92"/>
                    </a:cubicBezTo>
                    <a:lnTo>
                      <a:pt x="0" y="701"/>
                    </a:lnTo>
                    <a:cubicBezTo>
                      <a:pt x="0" y="792"/>
                      <a:pt x="91" y="792"/>
                      <a:pt x="91" y="792"/>
                    </a:cubicBezTo>
                    <a:cubicBezTo>
                      <a:pt x="175" y="792"/>
                      <a:pt x="175" y="792"/>
                      <a:pt x="175" y="701"/>
                    </a:cubicBezTo>
                    <a:lnTo>
                      <a:pt x="175" y="92"/>
                    </a:lnTo>
                    <a:cubicBezTo>
                      <a:pt x="175" y="1"/>
                      <a:pt x="91"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0"/>
              <p:cNvSpPr/>
              <p:nvPr/>
            </p:nvSpPr>
            <p:spPr>
              <a:xfrm>
                <a:off x="1440236" y="3370766"/>
                <a:ext cx="32207" cy="81416"/>
              </a:xfrm>
              <a:custGeom>
                <a:rect b="b" l="l" r="r" t="t"/>
                <a:pathLst>
                  <a:path extrusionOk="0" h="2174" w="860">
                    <a:moveTo>
                      <a:pt x="88" y="1"/>
                    </a:moveTo>
                    <a:cubicBezTo>
                      <a:pt x="44" y="1"/>
                      <a:pt x="0" y="45"/>
                      <a:pt x="0" y="132"/>
                    </a:cubicBezTo>
                    <a:cubicBezTo>
                      <a:pt x="91" y="833"/>
                      <a:pt x="175" y="1625"/>
                      <a:pt x="701" y="2150"/>
                    </a:cubicBezTo>
                    <a:cubicBezTo>
                      <a:pt x="718" y="2167"/>
                      <a:pt x="736" y="2173"/>
                      <a:pt x="752" y="2173"/>
                    </a:cubicBezTo>
                    <a:cubicBezTo>
                      <a:pt x="818" y="2173"/>
                      <a:pt x="860" y="2059"/>
                      <a:pt x="792" y="2059"/>
                    </a:cubicBezTo>
                    <a:cubicBezTo>
                      <a:pt x="266" y="1534"/>
                      <a:pt x="266" y="749"/>
                      <a:pt x="175" y="132"/>
                    </a:cubicBezTo>
                    <a:cubicBezTo>
                      <a:pt x="175" y="45"/>
                      <a:pt x="131"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0"/>
              <p:cNvSpPr/>
              <p:nvPr/>
            </p:nvSpPr>
            <p:spPr>
              <a:xfrm>
                <a:off x="1486150" y="3433345"/>
                <a:ext cx="19699" cy="19287"/>
              </a:xfrm>
              <a:custGeom>
                <a:rect b="b" l="l" r="r" t="t"/>
                <a:pathLst>
                  <a:path extrusionOk="0" h="515" w="526">
                    <a:moveTo>
                      <a:pt x="418" y="1"/>
                    </a:moveTo>
                    <a:cubicBezTo>
                      <a:pt x="391" y="1"/>
                      <a:pt x="351" y="38"/>
                      <a:pt x="351" y="38"/>
                    </a:cubicBezTo>
                    <a:lnTo>
                      <a:pt x="351" y="129"/>
                    </a:lnTo>
                    <a:cubicBezTo>
                      <a:pt x="351" y="213"/>
                      <a:pt x="267" y="213"/>
                      <a:pt x="267" y="213"/>
                    </a:cubicBezTo>
                    <a:lnTo>
                      <a:pt x="267" y="304"/>
                    </a:lnTo>
                    <a:lnTo>
                      <a:pt x="176" y="304"/>
                    </a:lnTo>
                    <a:lnTo>
                      <a:pt x="91" y="388"/>
                    </a:lnTo>
                    <a:cubicBezTo>
                      <a:pt x="91" y="360"/>
                      <a:pt x="81" y="351"/>
                      <a:pt x="68" y="351"/>
                    </a:cubicBezTo>
                    <a:cubicBezTo>
                      <a:pt x="41" y="351"/>
                      <a:pt x="0" y="388"/>
                      <a:pt x="0" y="388"/>
                    </a:cubicBezTo>
                    <a:cubicBezTo>
                      <a:pt x="0" y="479"/>
                      <a:pt x="0" y="479"/>
                      <a:pt x="91" y="479"/>
                    </a:cubicBezTo>
                    <a:cubicBezTo>
                      <a:pt x="116" y="504"/>
                      <a:pt x="141" y="514"/>
                      <a:pt x="166" y="514"/>
                    </a:cubicBezTo>
                    <a:cubicBezTo>
                      <a:pt x="228" y="514"/>
                      <a:pt x="291" y="453"/>
                      <a:pt x="351" y="388"/>
                    </a:cubicBezTo>
                    <a:cubicBezTo>
                      <a:pt x="442" y="304"/>
                      <a:pt x="526" y="213"/>
                      <a:pt x="526" y="129"/>
                    </a:cubicBezTo>
                    <a:cubicBezTo>
                      <a:pt x="526" y="38"/>
                      <a:pt x="526" y="38"/>
                      <a:pt x="442" y="38"/>
                    </a:cubicBezTo>
                    <a:cubicBezTo>
                      <a:pt x="442" y="10"/>
                      <a:pt x="432" y="1"/>
                      <a:pt x="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0"/>
              <p:cNvSpPr/>
              <p:nvPr/>
            </p:nvSpPr>
            <p:spPr>
              <a:xfrm>
                <a:off x="1545171" y="3281486"/>
                <a:ext cx="6629" cy="57448"/>
              </a:xfrm>
              <a:custGeom>
                <a:rect b="b" l="l" r="r" t="t"/>
                <a:pathLst>
                  <a:path extrusionOk="0" h="1534" w="177">
                    <a:moveTo>
                      <a:pt x="134" y="1"/>
                    </a:moveTo>
                    <a:cubicBezTo>
                      <a:pt x="113" y="1"/>
                      <a:pt x="92" y="22"/>
                      <a:pt x="92" y="64"/>
                    </a:cubicBezTo>
                    <a:cubicBezTo>
                      <a:pt x="1" y="589"/>
                      <a:pt x="1" y="1031"/>
                      <a:pt x="1" y="1465"/>
                    </a:cubicBezTo>
                    <a:cubicBezTo>
                      <a:pt x="1" y="1511"/>
                      <a:pt x="45" y="1534"/>
                      <a:pt x="89" y="1534"/>
                    </a:cubicBezTo>
                    <a:cubicBezTo>
                      <a:pt x="132" y="1534"/>
                      <a:pt x="176" y="1511"/>
                      <a:pt x="176" y="1465"/>
                    </a:cubicBezTo>
                    <a:lnTo>
                      <a:pt x="176" y="64"/>
                    </a:lnTo>
                    <a:cubicBezTo>
                      <a:pt x="176" y="22"/>
                      <a:pt x="155"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0"/>
              <p:cNvSpPr/>
              <p:nvPr/>
            </p:nvSpPr>
            <p:spPr>
              <a:xfrm>
                <a:off x="1505811" y="3370766"/>
                <a:ext cx="45989" cy="521416"/>
              </a:xfrm>
              <a:custGeom>
                <a:rect b="b" l="l" r="r" t="t"/>
                <a:pathLst>
                  <a:path extrusionOk="0" h="13923" w="1228">
                    <a:moveTo>
                      <a:pt x="1140" y="1"/>
                    </a:moveTo>
                    <a:cubicBezTo>
                      <a:pt x="1096" y="1"/>
                      <a:pt x="1052" y="45"/>
                      <a:pt x="1052" y="132"/>
                    </a:cubicBezTo>
                    <a:cubicBezTo>
                      <a:pt x="1052" y="1183"/>
                      <a:pt x="968" y="2235"/>
                      <a:pt x="968" y="3286"/>
                    </a:cubicBezTo>
                    <a:cubicBezTo>
                      <a:pt x="968" y="4162"/>
                      <a:pt x="968" y="5038"/>
                      <a:pt x="877" y="5913"/>
                    </a:cubicBezTo>
                    <a:cubicBezTo>
                      <a:pt x="702" y="6880"/>
                      <a:pt x="618" y="7756"/>
                      <a:pt x="442" y="8716"/>
                    </a:cubicBezTo>
                    <a:cubicBezTo>
                      <a:pt x="267" y="9417"/>
                      <a:pt x="92" y="10209"/>
                      <a:pt x="1" y="10994"/>
                    </a:cubicBezTo>
                    <a:cubicBezTo>
                      <a:pt x="1" y="11961"/>
                      <a:pt x="267" y="12921"/>
                      <a:pt x="526" y="13888"/>
                    </a:cubicBezTo>
                    <a:cubicBezTo>
                      <a:pt x="526" y="13912"/>
                      <a:pt x="541" y="13923"/>
                      <a:pt x="562" y="13923"/>
                    </a:cubicBezTo>
                    <a:cubicBezTo>
                      <a:pt x="613" y="13923"/>
                      <a:pt x="702" y="13861"/>
                      <a:pt x="702" y="13797"/>
                    </a:cubicBezTo>
                    <a:cubicBezTo>
                      <a:pt x="442" y="13012"/>
                      <a:pt x="176" y="12136"/>
                      <a:pt x="176" y="11260"/>
                    </a:cubicBezTo>
                    <a:cubicBezTo>
                      <a:pt x="176" y="10468"/>
                      <a:pt x="351" y="9683"/>
                      <a:pt x="526" y="8892"/>
                    </a:cubicBezTo>
                    <a:cubicBezTo>
                      <a:pt x="702" y="8016"/>
                      <a:pt x="877" y="7140"/>
                      <a:pt x="968" y="6180"/>
                    </a:cubicBezTo>
                    <a:cubicBezTo>
                      <a:pt x="1052" y="5388"/>
                      <a:pt x="1143" y="4512"/>
                      <a:pt x="1143" y="3636"/>
                    </a:cubicBezTo>
                    <a:cubicBezTo>
                      <a:pt x="1143" y="2410"/>
                      <a:pt x="1227" y="1275"/>
                      <a:pt x="1227" y="132"/>
                    </a:cubicBezTo>
                    <a:cubicBezTo>
                      <a:pt x="1227" y="45"/>
                      <a:pt x="1183" y="1"/>
                      <a:pt x="1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0"/>
              <p:cNvSpPr/>
              <p:nvPr/>
            </p:nvSpPr>
            <p:spPr>
              <a:xfrm>
                <a:off x="1299311" y="3270738"/>
                <a:ext cx="9737" cy="9999"/>
              </a:xfrm>
              <a:custGeom>
                <a:rect b="b" l="l" r="r" t="t"/>
                <a:pathLst>
                  <a:path extrusionOk="0" h="267" w="260">
                    <a:moveTo>
                      <a:pt x="0" y="0"/>
                    </a:moveTo>
                    <a:lnTo>
                      <a:pt x="0" y="91"/>
                    </a:lnTo>
                    <a:lnTo>
                      <a:pt x="0" y="176"/>
                    </a:lnTo>
                    <a:lnTo>
                      <a:pt x="84" y="176"/>
                    </a:lnTo>
                    <a:lnTo>
                      <a:pt x="84" y="267"/>
                    </a:lnTo>
                    <a:lnTo>
                      <a:pt x="175" y="267"/>
                    </a:lnTo>
                    <a:lnTo>
                      <a:pt x="175" y="176"/>
                    </a:lnTo>
                    <a:lnTo>
                      <a:pt x="259" y="176"/>
                    </a:lnTo>
                    <a:lnTo>
                      <a:pt x="175" y="91"/>
                    </a:lnTo>
                    <a:cubicBezTo>
                      <a:pt x="175" y="91"/>
                      <a:pt x="84" y="91"/>
                      <a:pt x="84" y="0"/>
                    </a:cubicBezTo>
                    <a:close/>
                  </a:path>
                </a:pathLst>
              </a:custGeom>
              <a:solidFill>
                <a:srgbClr val="3132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0"/>
              <p:cNvSpPr/>
              <p:nvPr/>
            </p:nvSpPr>
            <p:spPr>
              <a:xfrm>
                <a:off x="1548616" y="3287253"/>
                <a:ext cx="6591" cy="6629"/>
              </a:xfrm>
              <a:custGeom>
                <a:rect b="b" l="l" r="r" t="t"/>
                <a:pathLst>
                  <a:path extrusionOk="0" h="177" w="176">
                    <a:moveTo>
                      <a:pt x="0" y="1"/>
                    </a:moveTo>
                    <a:lnTo>
                      <a:pt x="0" y="85"/>
                    </a:lnTo>
                    <a:lnTo>
                      <a:pt x="0" y="176"/>
                    </a:lnTo>
                    <a:lnTo>
                      <a:pt x="84" y="176"/>
                    </a:lnTo>
                    <a:lnTo>
                      <a:pt x="175" y="85"/>
                    </a:lnTo>
                    <a:lnTo>
                      <a:pt x="1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0"/>
              <p:cNvSpPr/>
              <p:nvPr/>
            </p:nvSpPr>
            <p:spPr>
              <a:xfrm>
                <a:off x="1319122" y="3652576"/>
                <a:ext cx="209121" cy="135681"/>
              </a:xfrm>
              <a:custGeom>
                <a:rect b="b" l="l" r="r" t="t"/>
                <a:pathLst>
                  <a:path extrusionOk="0" h="3623" w="5584">
                    <a:moveTo>
                      <a:pt x="466" y="1"/>
                    </a:moveTo>
                    <a:cubicBezTo>
                      <a:pt x="342" y="1"/>
                      <a:pt x="213" y="19"/>
                      <a:pt x="81" y="56"/>
                    </a:cubicBezTo>
                    <a:cubicBezTo>
                      <a:pt x="14" y="56"/>
                      <a:pt x="0" y="167"/>
                      <a:pt x="85" y="167"/>
                    </a:cubicBezTo>
                    <a:cubicBezTo>
                      <a:pt x="107" y="167"/>
                      <a:pt x="136" y="159"/>
                      <a:pt x="172" y="140"/>
                    </a:cubicBezTo>
                    <a:cubicBezTo>
                      <a:pt x="233" y="132"/>
                      <a:pt x="293" y="128"/>
                      <a:pt x="352" y="128"/>
                    </a:cubicBezTo>
                    <a:cubicBezTo>
                      <a:pt x="885" y="128"/>
                      <a:pt x="1342" y="459"/>
                      <a:pt x="1657" y="932"/>
                    </a:cubicBezTo>
                    <a:cubicBezTo>
                      <a:pt x="2008" y="1367"/>
                      <a:pt x="2183" y="1983"/>
                      <a:pt x="2358" y="2593"/>
                    </a:cubicBezTo>
                    <a:cubicBezTo>
                      <a:pt x="2358" y="2859"/>
                      <a:pt x="2449" y="3034"/>
                      <a:pt x="2624" y="3210"/>
                    </a:cubicBezTo>
                    <a:cubicBezTo>
                      <a:pt x="2800" y="3469"/>
                      <a:pt x="2975" y="3560"/>
                      <a:pt x="3234" y="3560"/>
                    </a:cubicBezTo>
                    <a:cubicBezTo>
                      <a:pt x="3367" y="3602"/>
                      <a:pt x="3499" y="3623"/>
                      <a:pt x="3630" y="3623"/>
                    </a:cubicBezTo>
                    <a:cubicBezTo>
                      <a:pt x="3761" y="3623"/>
                      <a:pt x="3893" y="3602"/>
                      <a:pt x="4026" y="3560"/>
                    </a:cubicBezTo>
                    <a:cubicBezTo>
                      <a:pt x="4201" y="3469"/>
                      <a:pt x="4376" y="3294"/>
                      <a:pt x="4551" y="3118"/>
                    </a:cubicBezTo>
                    <a:cubicBezTo>
                      <a:pt x="4727" y="2859"/>
                      <a:pt x="4811" y="2593"/>
                      <a:pt x="4902" y="2243"/>
                    </a:cubicBezTo>
                    <a:cubicBezTo>
                      <a:pt x="4986" y="1892"/>
                      <a:pt x="5252" y="1633"/>
                      <a:pt x="5511" y="1367"/>
                    </a:cubicBezTo>
                    <a:cubicBezTo>
                      <a:pt x="5584" y="1367"/>
                      <a:pt x="5488" y="1256"/>
                      <a:pt x="5446" y="1256"/>
                    </a:cubicBezTo>
                    <a:cubicBezTo>
                      <a:pt x="5435" y="1256"/>
                      <a:pt x="5427" y="1264"/>
                      <a:pt x="5427" y="1283"/>
                    </a:cubicBezTo>
                    <a:cubicBezTo>
                      <a:pt x="5161" y="1458"/>
                      <a:pt x="4986" y="1717"/>
                      <a:pt x="4902" y="1892"/>
                    </a:cubicBezTo>
                    <a:cubicBezTo>
                      <a:pt x="4727" y="2158"/>
                      <a:pt x="4636" y="2418"/>
                      <a:pt x="4551" y="2684"/>
                    </a:cubicBezTo>
                    <a:cubicBezTo>
                      <a:pt x="4460" y="2943"/>
                      <a:pt x="4285" y="3210"/>
                      <a:pt x="4110" y="3385"/>
                    </a:cubicBezTo>
                    <a:cubicBezTo>
                      <a:pt x="3980" y="3427"/>
                      <a:pt x="3828" y="3448"/>
                      <a:pt x="3675" y="3448"/>
                    </a:cubicBezTo>
                    <a:cubicBezTo>
                      <a:pt x="3521" y="3448"/>
                      <a:pt x="3367" y="3427"/>
                      <a:pt x="3234" y="3385"/>
                    </a:cubicBezTo>
                    <a:cubicBezTo>
                      <a:pt x="2624" y="3294"/>
                      <a:pt x="2533" y="2593"/>
                      <a:pt x="2358" y="2067"/>
                    </a:cubicBezTo>
                    <a:cubicBezTo>
                      <a:pt x="2183" y="1542"/>
                      <a:pt x="2008" y="1016"/>
                      <a:pt x="1657" y="582"/>
                    </a:cubicBezTo>
                    <a:cubicBezTo>
                      <a:pt x="1316" y="235"/>
                      <a:pt x="919"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0"/>
              <p:cNvSpPr/>
              <p:nvPr/>
            </p:nvSpPr>
            <p:spPr>
              <a:xfrm>
                <a:off x="1312531" y="3807843"/>
                <a:ext cx="118005" cy="126169"/>
              </a:xfrm>
              <a:custGeom>
                <a:rect b="b" l="l" r="r" t="t"/>
                <a:pathLst>
                  <a:path extrusionOk="0" h="3369" w="3151">
                    <a:moveTo>
                      <a:pt x="42" y="1"/>
                    </a:moveTo>
                    <a:cubicBezTo>
                      <a:pt x="1" y="1"/>
                      <a:pt x="14" y="115"/>
                      <a:pt x="82" y="115"/>
                    </a:cubicBezTo>
                    <a:cubicBezTo>
                      <a:pt x="1483" y="549"/>
                      <a:pt x="2625" y="1867"/>
                      <a:pt x="2976" y="3268"/>
                    </a:cubicBezTo>
                    <a:cubicBezTo>
                      <a:pt x="2976" y="3341"/>
                      <a:pt x="3006" y="3368"/>
                      <a:pt x="3042" y="3368"/>
                    </a:cubicBezTo>
                    <a:cubicBezTo>
                      <a:pt x="3092" y="3368"/>
                      <a:pt x="3151" y="3317"/>
                      <a:pt x="3151" y="3268"/>
                    </a:cubicBezTo>
                    <a:cubicBezTo>
                      <a:pt x="2800" y="1775"/>
                      <a:pt x="1658" y="374"/>
                      <a:pt x="82" y="24"/>
                    </a:cubicBezTo>
                    <a:cubicBezTo>
                      <a:pt x="65" y="7"/>
                      <a:pt x="52"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0"/>
              <p:cNvSpPr/>
              <p:nvPr/>
            </p:nvSpPr>
            <p:spPr>
              <a:xfrm>
                <a:off x="1151532" y="3913676"/>
                <a:ext cx="35278" cy="50670"/>
              </a:xfrm>
              <a:custGeom>
                <a:rect b="b" l="l" r="r" t="t"/>
                <a:pathLst>
                  <a:path extrusionOk="0" h="1353" w="942">
                    <a:moveTo>
                      <a:pt x="176" y="1"/>
                    </a:moveTo>
                    <a:cubicBezTo>
                      <a:pt x="92" y="1"/>
                      <a:pt x="1" y="92"/>
                      <a:pt x="92" y="176"/>
                    </a:cubicBezTo>
                    <a:cubicBezTo>
                      <a:pt x="442" y="442"/>
                      <a:pt x="618" y="876"/>
                      <a:pt x="793" y="1318"/>
                    </a:cubicBezTo>
                    <a:cubicBezTo>
                      <a:pt x="793" y="1342"/>
                      <a:pt x="807" y="1353"/>
                      <a:pt x="826" y="1353"/>
                    </a:cubicBezTo>
                    <a:cubicBezTo>
                      <a:pt x="872" y="1353"/>
                      <a:pt x="941" y="1291"/>
                      <a:pt x="877" y="1227"/>
                    </a:cubicBezTo>
                    <a:cubicBezTo>
                      <a:pt x="793" y="792"/>
                      <a:pt x="526" y="35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0"/>
              <p:cNvSpPr/>
              <p:nvPr/>
            </p:nvSpPr>
            <p:spPr>
              <a:xfrm>
                <a:off x="1095919" y="3922214"/>
                <a:ext cx="439588" cy="96471"/>
              </a:xfrm>
              <a:custGeom>
                <a:rect b="b" l="l" r="r" t="t"/>
                <a:pathLst>
                  <a:path extrusionOk="0" h="2576" w="11738">
                    <a:moveTo>
                      <a:pt x="11636" y="1"/>
                    </a:moveTo>
                    <a:cubicBezTo>
                      <a:pt x="11613" y="1"/>
                      <a:pt x="11587" y="12"/>
                      <a:pt x="11563" y="39"/>
                    </a:cubicBezTo>
                    <a:cubicBezTo>
                      <a:pt x="11563" y="123"/>
                      <a:pt x="11471" y="214"/>
                      <a:pt x="11296" y="214"/>
                    </a:cubicBezTo>
                    <a:cubicBezTo>
                      <a:pt x="11212" y="298"/>
                      <a:pt x="11037" y="389"/>
                      <a:pt x="10862" y="389"/>
                    </a:cubicBezTo>
                    <a:cubicBezTo>
                      <a:pt x="10511" y="564"/>
                      <a:pt x="10245" y="648"/>
                      <a:pt x="9895" y="740"/>
                    </a:cubicBezTo>
                    <a:lnTo>
                      <a:pt x="9110" y="999"/>
                    </a:lnTo>
                    <a:cubicBezTo>
                      <a:pt x="8668" y="1174"/>
                      <a:pt x="8234" y="1349"/>
                      <a:pt x="7793" y="1616"/>
                    </a:cubicBezTo>
                    <a:cubicBezTo>
                      <a:pt x="7267" y="1791"/>
                      <a:pt x="6833" y="2141"/>
                      <a:pt x="6216" y="2225"/>
                    </a:cubicBezTo>
                    <a:cubicBezTo>
                      <a:pt x="5781" y="2400"/>
                      <a:pt x="5340" y="2400"/>
                      <a:pt x="4814" y="2400"/>
                    </a:cubicBezTo>
                    <a:cubicBezTo>
                      <a:pt x="4030" y="2400"/>
                      <a:pt x="3238" y="2225"/>
                      <a:pt x="2453" y="2050"/>
                    </a:cubicBezTo>
                    <a:lnTo>
                      <a:pt x="1135" y="1524"/>
                    </a:lnTo>
                    <a:cubicBezTo>
                      <a:pt x="785" y="1349"/>
                      <a:pt x="351" y="1090"/>
                      <a:pt x="175" y="740"/>
                    </a:cubicBezTo>
                    <a:cubicBezTo>
                      <a:pt x="175" y="713"/>
                      <a:pt x="160" y="702"/>
                      <a:pt x="139" y="702"/>
                    </a:cubicBezTo>
                    <a:cubicBezTo>
                      <a:pt x="87" y="702"/>
                      <a:pt x="0" y="764"/>
                      <a:pt x="0" y="824"/>
                    </a:cubicBezTo>
                    <a:cubicBezTo>
                      <a:pt x="175" y="1174"/>
                      <a:pt x="526" y="1349"/>
                      <a:pt x="876" y="1524"/>
                    </a:cubicBezTo>
                    <a:cubicBezTo>
                      <a:pt x="1227" y="1700"/>
                      <a:pt x="1577" y="1875"/>
                      <a:pt x="2011" y="2050"/>
                    </a:cubicBezTo>
                    <a:cubicBezTo>
                      <a:pt x="2803" y="2316"/>
                      <a:pt x="3588" y="2491"/>
                      <a:pt x="4464" y="2576"/>
                    </a:cubicBezTo>
                    <a:cubicBezTo>
                      <a:pt x="4905" y="2576"/>
                      <a:pt x="5340" y="2576"/>
                      <a:pt x="5866" y="2491"/>
                    </a:cubicBezTo>
                    <a:cubicBezTo>
                      <a:pt x="6391" y="2400"/>
                      <a:pt x="6917" y="2225"/>
                      <a:pt x="7442" y="1966"/>
                    </a:cubicBezTo>
                    <a:cubicBezTo>
                      <a:pt x="7884" y="1700"/>
                      <a:pt x="8409" y="1524"/>
                      <a:pt x="8844" y="1265"/>
                    </a:cubicBezTo>
                    <a:cubicBezTo>
                      <a:pt x="9194" y="1174"/>
                      <a:pt x="9544" y="999"/>
                      <a:pt x="9895" y="915"/>
                    </a:cubicBezTo>
                    <a:cubicBezTo>
                      <a:pt x="10245" y="824"/>
                      <a:pt x="10596" y="740"/>
                      <a:pt x="10946" y="564"/>
                    </a:cubicBezTo>
                    <a:cubicBezTo>
                      <a:pt x="11121" y="473"/>
                      <a:pt x="11296" y="473"/>
                      <a:pt x="11387" y="389"/>
                    </a:cubicBezTo>
                    <a:cubicBezTo>
                      <a:pt x="11563" y="298"/>
                      <a:pt x="11647" y="298"/>
                      <a:pt x="11738" y="123"/>
                    </a:cubicBezTo>
                    <a:cubicBezTo>
                      <a:pt x="11738" y="64"/>
                      <a:pt x="11692"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0"/>
              <p:cNvSpPr/>
              <p:nvPr/>
            </p:nvSpPr>
            <p:spPr>
              <a:xfrm>
                <a:off x="1128725" y="3882855"/>
                <a:ext cx="406782" cy="93325"/>
              </a:xfrm>
              <a:custGeom>
                <a:rect b="b" l="l" r="r" t="t"/>
                <a:pathLst>
                  <a:path extrusionOk="0" h="2492" w="10862">
                    <a:moveTo>
                      <a:pt x="10760" y="1"/>
                    </a:moveTo>
                    <a:cubicBezTo>
                      <a:pt x="10737" y="1"/>
                      <a:pt x="10711" y="12"/>
                      <a:pt x="10687" y="39"/>
                    </a:cubicBezTo>
                    <a:cubicBezTo>
                      <a:pt x="10245" y="473"/>
                      <a:pt x="9544" y="648"/>
                      <a:pt x="8844" y="824"/>
                    </a:cubicBezTo>
                    <a:cubicBezTo>
                      <a:pt x="8143" y="1090"/>
                      <a:pt x="7442" y="1440"/>
                      <a:pt x="6741" y="1791"/>
                    </a:cubicBezTo>
                    <a:cubicBezTo>
                      <a:pt x="6132" y="2050"/>
                      <a:pt x="5340" y="2225"/>
                      <a:pt x="4555" y="2316"/>
                    </a:cubicBezTo>
                    <a:cubicBezTo>
                      <a:pt x="3854" y="2316"/>
                      <a:pt x="3062" y="2316"/>
                      <a:pt x="2278" y="2225"/>
                    </a:cubicBezTo>
                    <a:cubicBezTo>
                      <a:pt x="1486" y="2050"/>
                      <a:pt x="701" y="1791"/>
                      <a:pt x="175" y="1174"/>
                    </a:cubicBezTo>
                    <a:cubicBezTo>
                      <a:pt x="84" y="1174"/>
                      <a:pt x="0" y="1265"/>
                      <a:pt x="0" y="1349"/>
                    </a:cubicBezTo>
                    <a:cubicBezTo>
                      <a:pt x="526" y="1875"/>
                      <a:pt x="1227" y="2141"/>
                      <a:pt x="1836" y="2316"/>
                    </a:cubicBezTo>
                    <a:cubicBezTo>
                      <a:pt x="2628" y="2491"/>
                      <a:pt x="3413" y="2491"/>
                      <a:pt x="4205" y="2491"/>
                    </a:cubicBezTo>
                    <a:cubicBezTo>
                      <a:pt x="4990" y="2491"/>
                      <a:pt x="5781" y="2316"/>
                      <a:pt x="6482" y="2050"/>
                    </a:cubicBezTo>
                    <a:lnTo>
                      <a:pt x="7533" y="1524"/>
                    </a:lnTo>
                    <a:cubicBezTo>
                      <a:pt x="7968" y="1349"/>
                      <a:pt x="8318" y="1174"/>
                      <a:pt x="8759" y="1090"/>
                    </a:cubicBezTo>
                    <a:cubicBezTo>
                      <a:pt x="9460" y="824"/>
                      <a:pt x="10245" y="648"/>
                      <a:pt x="10862" y="123"/>
                    </a:cubicBezTo>
                    <a:cubicBezTo>
                      <a:pt x="10862" y="64"/>
                      <a:pt x="10816" y="1"/>
                      <a:pt x="107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0"/>
              <p:cNvSpPr/>
              <p:nvPr/>
            </p:nvSpPr>
            <p:spPr>
              <a:xfrm>
                <a:off x="1525510" y="3880870"/>
                <a:ext cx="9999" cy="6591"/>
              </a:xfrm>
              <a:custGeom>
                <a:rect b="b" l="l" r="r" t="t"/>
                <a:pathLst>
                  <a:path extrusionOk="0" h="176" w="267">
                    <a:moveTo>
                      <a:pt x="0" y="1"/>
                    </a:moveTo>
                    <a:lnTo>
                      <a:pt x="0" y="92"/>
                    </a:lnTo>
                    <a:lnTo>
                      <a:pt x="0" y="176"/>
                    </a:lnTo>
                    <a:lnTo>
                      <a:pt x="267" y="176"/>
                    </a:lnTo>
                    <a:lnTo>
                      <a:pt x="267" y="92"/>
                    </a:lnTo>
                    <a:lnTo>
                      <a:pt x="176" y="92"/>
                    </a:lnTo>
                    <a:lnTo>
                      <a:pt x="176" y="1"/>
                    </a:lnTo>
                    <a:close/>
                  </a:path>
                </a:pathLst>
              </a:custGeom>
              <a:solidFill>
                <a:srgbClr val="3132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0"/>
              <p:cNvSpPr/>
              <p:nvPr/>
            </p:nvSpPr>
            <p:spPr>
              <a:xfrm>
                <a:off x="1413983" y="3979288"/>
                <a:ext cx="42094" cy="27264"/>
              </a:xfrm>
              <a:custGeom>
                <a:rect b="b" l="l" r="r" t="t"/>
                <a:pathLst>
                  <a:path extrusionOk="0" h="728" w="1124">
                    <a:moveTo>
                      <a:pt x="175" y="0"/>
                    </a:moveTo>
                    <a:cubicBezTo>
                      <a:pt x="91" y="0"/>
                      <a:pt x="0" y="92"/>
                      <a:pt x="91" y="176"/>
                    </a:cubicBezTo>
                    <a:cubicBezTo>
                      <a:pt x="351" y="351"/>
                      <a:pt x="617" y="526"/>
                      <a:pt x="876" y="617"/>
                    </a:cubicBezTo>
                    <a:cubicBezTo>
                      <a:pt x="876" y="701"/>
                      <a:pt x="876" y="701"/>
                      <a:pt x="967" y="701"/>
                    </a:cubicBezTo>
                    <a:cubicBezTo>
                      <a:pt x="985" y="720"/>
                      <a:pt x="1002" y="727"/>
                      <a:pt x="1019" y="727"/>
                    </a:cubicBezTo>
                    <a:cubicBezTo>
                      <a:pt x="1081" y="727"/>
                      <a:pt x="1124" y="617"/>
                      <a:pt x="1051" y="617"/>
                    </a:cubicBezTo>
                    <a:lnTo>
                      <a:pt x="267" y="92"/>
                    </a:lnTo>
                    <a:cubicBezTo>
                      <a:pt x="267" y="92"/>
                      <a:pt x="175" y="92"/>
                      <a:pt x="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0"/>
              <p:cNvSpPr/>
              <p:nvPr/>
            </p:nvSpPr>
            <p:spPr>
              <a:xfrm>
                <a:off x="1433644" y="3972734"/>
                <a:ext cx="6629" cy="6591"/>
              </a:xfrm>
              <a:custGeom>
                <a:rect b="b" l="l" r="r" t="t"/>
                <a:pathLst>
                  <a:path extrusionOk="0" h="176" w="177">
                    <a:moveTo>
                      <a:pt x="1" y="0"/>
                    </a:moveTo>
                    <a:lnTo>
                      <a:pt x="1" y="91"/>
                    </a:lnTo>
                    <a:lnTo>
                      <a:pt x="1" y="175"/>
                    </a:lnTo>
                    <a:lnTo>
                      <a:pt x="92" y="175"/>
                    </a:lnTo>
                    <a:lnTo>
                      <a:pt x="176" y="91"/>
                    </a:lnTo>
                    <a:lnTo>
                      <a:pt x="92" y="91"/>
                    </a:lnTo>
                    <a:lnTo>
                      <a:pt x="92" y="0"/>
                    </a:lnTo>
                    <a:close/>
                  </a:path>
                </a:pathLst>
              </a:custGeom>
              <a:solidFill>
                <a:srgbClr val="3132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0"/>
              <p:cNvSpPr/>
              <p:nvPr/>
            </p:nvSpPr>
            <p:spPr>
              <a:xfrm>
                <a:off x="1092511" y="3268379"/>
                <a:ext cx="442996" cy="773417"/>
              </a:xfrm>
              <a:custGeom>
                <a:rect b="b" l="l" r="r" t="t"/>
                <a:pathLst>
                  <a:path extrusionOk="0" h="20652" w="11829">
                    <a:moveTo>
                      <a:pt x="7533" y="19859"/>
                    </a:moveTo>
                    <a:lnTo>
                      <a:pt x="7533" y="19859"/>
                    </a:lnTo>
                    <a:cubicBezTo>
                      <a:pt x="7515" y="19866"/>
                      <a:pt x="7496" y="19873"/>
                      <a:pt x="7477" y="19880"/>
                    </a:cubicBezTo>
                    <a:lnTo>
                      <a:pt x="7477" y="19880"/>
                    </a:lnTo>
                    <a:cubicBezTo>
                      <a:pt x="7502" y="19859"/>
                      <a:pt x="7533" y="19859"/>
                      <a:pt x="7533" y="19859"/>
                    </a:cubicBezTo>
                    <a:close/>
                    <a:moveTo>
                      <a:pt x="2102" y="19950"/>
                    </a:moveTo>
                    <a:cubicBezTo>
                      <a:pt x="2144" y="19950"/>
                      <a:pt x="2167" y="19968"/>
                      <a:pt x="2179" y="19987"/>
                    </a:cubicBezTo>
                    <a:lnTo>
                      <a:pt x="2179" y="19987"/>
                    </a:lnTo>
                    <a:cubicBezTo>
                      <a:pt x="2154" y="19976"/>
                      <a:pt x="2128" y="19963"/>
                      <a:pt x="2102" y="19950"/>
                    </a:cubicBezTo>
                    <a:close/>
                    <a:moveTo>
                      <a:pt x="5694" y="0"/>
                    </a:moveTo>
                    <a:cubicBezTo>
                      <a:pt x="5650" y="0"/>
                      <a:pt x="5606" y="21"/>
                      <a:pt x="5606" y="63"/>
                    </a:cubicBezTo>
                    <a:cubicBezTo>
                      <a:pt x="5606" y="1640"/>
                      <a:pt x="5606" y="3217"/>
                      <a:pt x="5697" y="4793"/>
                    </a:cubicBezTo>
                    <a:lnTo>
                      <a:pt x="5957" y="8739"/>
                    </a:lnTo>
                    <a:cubicBezTo>
                      <a:pt x="5957" y="9439"/>
                      <a:pt x="6048" y="10224"/>
                      <a:pt x="6132" y="10925"/>
                    </a:cubicBezTo>
                    <a:cubicBezTo>
                      <a:pt x="6223" y="11542"/>
                      <a:pt x="6307" y="12242"/>
                      <a:pt x="6307" y="12852"/>
                    </a:cubicBezTo>
                    <a:cubicBezTo>
                      <a:pt x="6307" y="13377"/>
                      <a:pt x="6132" y="13903"/>
                      <a:pt x="5957" y="14344"/>
                    </a:cubicBezTo>
                    <a:cubicBezTo>
                      <a:pt x="5697" y="14870"/>
                      <a:pt x="5522" y="15305"/>
                      <a:pt x="5172" y="15655"/>
                    </a:cubicBezTo>
                    <a:cubicBezTo>
                      <a:pt x="4730" y="16096"/>
                      <a:pt x="4121" y="16447"/>
                      <a:pt x="3595" y="16797"/>
                    </a:cubicBezTo>
                    <a:cubicBezTo>
                      <a:pt x="3154" y="17056"/>
                      <a:pt x="2544" y="17232"/>
                      <a:pt x="2018" y="17232"/>
                    </a:cubicBezTo>
                    <a:lnTo>
                      <a:pt x="792" y="17232"/>
                    </a:lnTo>
                    <a:cubicBezTo>
                      <a:pt x="617" y="17323"/>
                      <a:pt x="442" y="17323"/>
                      <a:pt x="351" y="17498"/>
                    </a:cubicBezTo>
                    <a:cubicBezTo>
                      <a:pt x="266" y="17673"/>
                      <a:pt x="266" y="17848"/>
                      <a:pt x="175" y="17932"/>
                    </a:cubicBezTo>
                    <a:cubicBezTo>
                      <a:pt x="175" y="18107"/>
                      <a:pt x="91" y="18283"/>
                      <a:pt x="0" y="18458"/>
                    </a:cubicBezTo>
                    <a:lnTo>
                      <a:pt x="0" y="18808"/>
                    </a:lnTo>
                    <a:cubicBezTo>
                      <a:pt x="91" y="18983"/>
                      <a:pt x="175" y="19075"/>
                      <a:pt x="351" y="19159"/>
                    </a:cubicBezTo>
                    <a:cubicBezTo>
                      <a:pt x="617" y="19334"/>
                      <a:pt x="792" y="19509"/>
                      <a:pt x="1051" y="19600"/>
                    </a:cubicBezTo>
                    <a:cubicBezTo>
                      <a:pt x="1318" y="19775"/>
                      <a:pt x="1577" y="19859"/>
                      <a:pt x="1843" y="20035"/>
                    </a:cubicBezTo>
                    <a:cubicBezTo>
                      <a:pt x="1927" y="20035"/>
                      <a:pt x="1927" y="20035"/>
                      <a:pt x="1927" y="19950"/>
                    </a:cubicBezTo>
                    <a:cubicBezTo>
                      <a:pt x="2002" y="19950"/>
                      <a:pt x="2015" y="19889"/>
                      <a:pt x="2064" y="19820"/>
                    </a:cubicBezTo>
                    <a:lnTo>
                      <a:pt x="2064" y="19820"/>
                    </a:lnTo>
                    <a:cubicBezTo>
                      <a:pt x="2078" y="19833"/>
                      <a:pt x="2089" y="19842"/>
                      <a:pt x="2101" y="19847"/>
                    </a:cubicBezTo>
                    <a:lnTo>
                      <a:pt x="2101" y="19847"/>
                    </a:lnTo>
                    <a:cubicBezTo>
                      <a:pt x="2096" y="19910"/>
                      <a:pt x="2079" y="19974"/>
                      <a:pt x="2018" y="20035"/>
                    </a:cubicBezTo>
                    <a:lnTo>
                      <a:pt x="2102" y="20126"/>
                    </a:lnTo>
                    <a:cubicBezTo>
                      <a:pt x="2453" y="20210"/>
                      <a:pt x="2803" y="20385"/>
                      <a:pt x="3154" y="20385"/>
                    </a:cubicBezTo>
                    <a:cubicBezTo>
                      <a:pt x="3154" y="20415"/>
                      <a:pt x="3164" y="20425"/>
                      <a:pt x="3177" y="20425"/>
                    </a:cubicBezTo>
                    <a:cubicBezTo>
                      <a:pt x="3204" y="20425"/>
                      <a:pt x="3245" y="20385"/>
                      <a:pt x="3245" y="20385"/>
                    </a:cubicBezTo>
                    <a:cubicBezTo>
                      <a:pt x="3245" y="20301"/>
                      <a:pt x="3245" y="20210"/>
                      <a:pt x="3329" y="20210"/>
                    </a:cubicBezTo>
                    <a:lnTo>
                      <a:pt x="3357" y="20210"/>
                    </a:lnTo>
                    <a:cubicBezTo>
                      <a:pt x="3329" y="20268"/>
                      <a:pt x="3329" y="20328"/>
                      <a:pt x="3329" y="20385"/>
                    </a:cubicBezTo>
                    <a:cubicBezTo>
                      <a:pt x="3329" y="20476"/>
                      <a:pt x="3329" y="20476"/>
                      <a:pt x="3420" y="20476"/>
                    </a:cubicBezTo>
                    <a:cubicBezTo>
                      <a:pt x="3679" y="20560"/>
                      <a:pt x="4029" y="20560"/>
                      <a:pt x="4380" y="20560"/>
                    </a:cubicBezTo>
                    <a:cubicBezTo>
                      <a:pt x="4441" y="20503"/>
                      <a:pt x="4461" y="20444"/>
                      <a:pt x="4468" y="20385"/>
                    </a:cubicBezTo>
                    <a:lnTo>
                      <a:pt x="4555" y="20385"/>
                    </a:lnTo>
                    <a:lnTo>
                      <a:pt x="4555" y="20560"/>
                    </a:lnTo>
                    <a:cubicBezTo>
                      <a:pt x="4555" y="20560"/>
                      <a:pt x="4555" y="20651"/>
                      <a:pt x="4646" y="20651"/>
                    </a:cubicBezTo>
                    <a:lnTo>
                      <a:pt x="5431" y="20651"/>
                    </a:lnTo>
                    <a:cubicBezTo>
                      <a:pt x="5522" y="20651"/>
                      <a:pt x="5522" y="20651"/>
                      <a:pt x="5522" y="20560"/>
                    </a:cubicBezTo>
                    <a:lnTo>
                      <a:pt x="5522" y="20385"/>
                    </a:lnTo>
                    <a:lnTo>
                      <a:pt x="5606" y="20385"/>
                    </a:lnTo>
                    <a:lnTo>
                      <a:pt x="5606" y="20560"/>
                    </a:lnTo>
                    <a:lnTo>
                      <a:pt x="5697" y="20651"/>
                    </a:lnTo>
                    <a:cubicBezTo>
                      <a:pt x="5957" y="20560"/>
                      <a:pt x="6223" y="20560"/>
                      <a:pt x="6482" y="20476"/>
                    </a:cubicBezTo>
                    <a:cubicBezTo>
                      <a:pt x="6573" y="20476"/>
                      <a:pt x="6573" y="20385"/>
                      <a:pt x="6573" y="20385"/>
                    </a:cubicBezTo>
                    <a:cubicBezTo>
                      <a:pt x="6512" y="20328"/>
                      <a:pt x="6492" y="20268"/>
                      <a:pt x="6485" y="20210"/>
                    </a:cubicBezTo>
                    <a:lnTo>
                      <a:pt x="6485" y="20210"/>
                    </a:lnTo>
                    <a:cubicBezTo>
                      <a:pt x="6549" y="20210"/>
                      <a:pt x="6610" y="20209"/>
                      <a:pt x="6672" y="20179"/>
                    </a:cubicBezTo>
                    <a:lnTo>
                      <a:pt x="6672" y="20179"/>
                    </a:lnTo>
                    <a:cubicBezTo>
                      <a:pt x="6684" y="20219"/>
                      <a:pt x="6707" y="20259"/>
                      <a:pt x="6748" y="20301"/>
                    </a:cubicBezTo>
                    <a:cubicBezTo>
                      <a:pt x="6748" y="20385"/>
                      <a:pt x="6748" y="20385"/>
                      <a:pt x="6832" y="20385"/>
                    </a:cubicBezTo>
                    <a:cubicBezTo>
                      <a:pt x="7008" y="20301"/>
                      <a:pt x="7099" y="20210"/>
                      <a:pt x="7274" y="20126"/>
                    </a:cubicBezTo>
                    <a:cubicBezTo>
                      <a:pt x="7358" y="20126"/>
                      <a:pt x="7533" y="20035"/>
                      <a:pt x="7533" y="20035"/>
                    </a:cubicBezTo>
                    <a:cubicBezTo>
                      <a:pt x="7681" y="19964"/>
                      <a:pt x="7644" y="19828"/>
                      <a:pt x="7629" y="19682"/>
                    </a:cubicBezTo>
                    <a:lnTo>
                      <a:pt x="7629" y="19682"/>
                    </a:lnTo>
                    <a:cubicBezTo>
                      <a:pt x="8329" y="19332"/>
                      <a:pt x="9112" y="18983"/>
                      <a:pt x="9902" y="18724"/>
                    </a:cubicBezTo>
                    <a:cubicBezTo>
                      <a:pt x="10336" y="18633"/>
                      <a:pt x="10687" y="18458"/>
                      <a:pt x="11128" y="18374"/>
                    </a:cubicBezTo>
                    <a:cubicBezTo>
                      <a:pt x="11303" y="18283"/>
                      <a:pt x="11387" y="18283"/>
                      <a:pt x="11562" y="18199"/>
                    </a:cubicBezTo>
                    <a:cubicBezTo>
                      <a:pt x="11654" y="18023"/>
                      <a:pt x="11738" y="17848"/>
                      <a:pt x="11829" y="17757"/>
                    </a:cubicBezTo>
                    <a:lnTo>
                      <a:pt x="11829" y="17056"/>
                    </a:lnTo>
                    <a:lnTo>
                      <a:pt x="11829" y="16447"/>
                    </a:lnTo>
                    <a:cubicBezTo>
                      <a:pt x="11829" y="16401"/>
                      <a:pt x="11785" y="16378"/>
                      <a:pt x="11741" y="16378"/>
                    </a:cubicBezTo>
                    <a:cubicBezTo>
                      <a:pt x="11697" y="16378"/>
                      <a:pt x="11654" y="16401"/>
                      <a:pt x="11654" y="16447"/>
                    </a:cubicBezTo>
                    <a:lnTo>
                      <a:pt x="11654" y="17498"/>
                    </a:lnTo>
                    <a:cubicBezTo>
                      <a:pt x="11654" y="17673"/>
                      <a:pt x="11562" y="17932"/>
                      <a:pt x="11478" y="18023"/>
                    </a:cubicBezTo>
                    <a:cubicBezTo>
                      <a:pt x="11303" y="18107"/>
                      <a:pt x="11212" y="18199"/>
                      <a:pt x="11037" y="18199"/>
                    </a:cubicBezTo>
                    <a:cubicBezTo>
                      <a:pt x="10161" y="18458"/>
                      <a:pt x="9285" y="18724"/>
                      <a:pt x="8500" y="19075"/>
                    </a:cubicBezTo>
                    <a:cubicBezTo>
                      <a:pt x="8150" y="19250"/>
                      <a:pt x="7799" y="19425"/>
                      <a:pt x="7533" y="19509"/>
                    </a:cubicBezTo>
                    <a:lnTo>
                      <a:pt x="7449" y="19600"/>
                    </a:lnTo>
                    <a:lnTo>
                      <a:pt x="7449" y="19892"/>
                    </a:lnTo>
                    <a:lnTo>
                      <a:pt x="7449" y="19892"/>
                    </a:lnTo>
                    <a:cubicBezTo>
                      <a:pt x="7245" y="19976"/>
                      <a:pt x="7037" y="20100"/>
                      <a:pt x="6832" y="20180"/>
                    </a:cubicBezTo>
                    <a:lnTo>
                      <a:pt x="6832" y="20180"/>
                    </a:lnTo>
                    <a:lnTo>
                      <a:pt x="6832" y="20035"/>
                    </a:lnTo>
                    <a:cubicBezTo>
                      <a:pt x="6748" y="20035"/>
                      <a:pt x="6748" y="19950"/>
                      <a:pt x="6657" y="19950"/>
                    </a:cubicBezTo>
                    <a:cubicBezTo>
                      <a:pt x="6573" y="20035"/>
                      <a:pt x="6482" y="20035"/>
                      <a:pt x="6398" y="20035"/>
                    </a:cubicBezTo>
                    <a:cubicBezTo>
                      <a:pt x="6398" y="20126"/>
                      <a:pt x="6307" y="20126"/>
                      <a:pt x="6307" y="20210"/>
                    </a:cubicBezTo>
                    <a:cubicBezTo>
                      <a:pt x="6372" y="20274"/>
                      <a:pt x="6390" y="20293"/>
                      <a:pt x="6396" y="20329"/>
                    </a:cubicBezTo>
                    <a:lnTo>
                      <a:pt x="6396" y="20329"/>
                    </a:lnTo>
                    <a:cubicBezTo>
                      <a:pt x="6192" y="20395"/>
                      <a:pt x="5985" y="20458"/>
                      <a:pt x="5781" y="20473"/>
                    </a:cubicBezTo>
                    <a:lnTo>
                      <a:pt x="5781" y="20473"/>
                    </a:lnTo>
                    <a:lnTo>
                      <a:pt x="5781" y="20301"/>
                    </a:lnTo>
                    <a:cubicBezTo>
                      <a:pt x="5781" y="20301"/>
                      <a:pt x="5781" y="20210"/>
                      <a:pt x="5697" y="20210"/>
                    </a:cubicBezTo>
                    <a:lnTo>
                      <a:pt x="5431" y="20210"/>
                    </a:lnTo>
                    <a:lnTo>
                      <a:pt x="5347" y="20301"/>
                    </a:lnTo>
                    <a:lnTo>
                      <a:pt x="5347" y="20476"/>
                    </a:lnTo>
                    <a:lnTo>
                      <a:pt x="4730" y="20476"/>
                    </a:lnTo>
                    <a:lnTo>
                      <a:pt x="4730" y="20301"/>
                    </a:lnTo>
                    <a:cubicBezTo>
                      <a:pt x="4730" y="20301"/>
                      <a:pt x="4730" y="20210"/>
                      <a:pt x="4646" y="20210"/>
                    </a:cubicBezTo>
                    <a:lnTo>
                      <a:pt x="4380" y="20210"/>
                    </a:lnTo>
                    <a:cubicBezTo>
                      <a:pt x="4380" y="20210"/>
                      <a:pt x="4296" y="20210"/>
                      <a:pt x="4296" y="20301"/>
                    </a:cubicBezTo>
                    <a:lnTo>
                      <a:pt x="4296" y="20455"/>
                    </a:lnTo>
                    <a:lnTo>
                      <a:pt x="4296" y="20455"/>
                    </a:lnTo>
                    <a:cubicBezTo>
                      <a:pt x="4014" y="20391"/>
                      <a:pt x="3786" y="20380"/>
                      <a:pt x="3504" y="20320"/>
                    </a:cubicBezTo>
                    <a:lnTo>
                      <a:pt x="3504" y="20320"/>
                    </a:lnTo>
                    <a:lnTo>
                      <a:pt x="3504" y="20210"/>
                    </a:lnTo>
                    <a:lnTo>
                      <a:pt x="3504" y="20126"/>
                    </a:lnTo>
                    <a:cubicBezTo>
                      <a:pt x="3420" y="20126"/>
                      <a:pt x="3329" y="20035"/>
                      <a:pt x="3245" y="20035"/>
                    </a:cubicBezTo>
                    <a:cubicBezTo>
                      <a:pt x="3245" y="20035"/>
                      <a:pt x="3154" y="20035"/>
                      <a:pt x="3154" y="20126"/>
                    </a:cubicBezTo>
                    <a:cubicBezTo>
                      <a:pt x="3154" y="20203"/>
                      <a:pt x="3083" y="20209"/>
                      <a:pt x="3071" y="20279"/>
                    </a:cubicBezTo>
                    <a:lnTo>
                      <a:pt x="3071" y="20279"/>
                    </a:lnTo>
                    <a:cubicBezTo>
                      <a:pt x="2781" y="20204"/>
                      <a:pt x="2491" y="20129"/>
                      <a:pt x="2200" y="19997"/>
                    </a:cubicBezTo>
                    <a:lnTo>
                      <a:pt x="2200" y="19997"/>
                    </a:lnTo>
                    <a:cubicBezTo>
                      <a:pt x="2220" y="19948"/>
                      <a:pt x="2278" y="19934"/>
                      <a:pt x="2278" y="19859"/>
                    </a:cubicBezTo>
                    <a:lnTo>
                      <a:pt x="2278" y="19775"/>
                    </a:lnTo>
                    <a:cubicBezTo>
                      <a:pt x="2194" y="19684"/>
                      <a:pt x="2102" y="19684"/>
                      <a:pt x="2018" y="19684"/>
                    </a:cubicBezTo>
                    <a:cubicBezTo>
                      <a:pt x="2018" y="19656"/>
                      <a:pt x="2008" y="19647"/>
                      <a:pt x="1995" y="19647"/>
                    </a:cubicBezTo>
                    <a:cubicBezTo>
                      <a:pt x="1968" y="19647"/>
                      <a:pt x="1927" y="19684"/>
                      <a:pt x="1927" y="19684"/>
                    </a:cubicBezTo>
                    <a:cubicBezTo>
                      <a:pt x="1927" y="19742"/>
                      <a:pt x="1893" y="19798"/>
                      <a:pt x="1868" y="19830"/>
                    </a:cubicBezTo>
                    <a:lnTo>
                      <a:pt x="1868" y="19830"/>
                    </a:lnTo>
                    <a:cubicBezTo>
                      <a:pt x="1362" y="19580"/>
                      <a:pt x="856" y="19321"/>
                      <a:pt x="351" y="18983"/>
                    </a:cubicBezTo>
                    <a:cubicBezTo>
                      <a:pt x="266" y="18899"/>
                      <a:pt x="91" y="18808"/>
                      <a:pt x="175" y="18633"/>
                    </a:cubicBezTo>
                    <a:cubicBezTo>
                      <a:pt x="175" y="18458"/>
                      <a:pt x="266" y="18374"/>
                      <a:pt x="266" y="18199"/>
                    </a:cubicBezTo>
                    <a:cubicBezTo>
                      <a:pt x="351" y="18023"/>
                      <a:pt x="442" y="17848"/>
                      <a:pt x="442" y="17673"/>
                    </a:cubicBezTo>
                    <a:cubicBezTo>
                      <a:pt x="526" y="17498"/>
                      <a:pt x="701" y="17407"/>
                      <a:pt x="876" y="17407"/>
                    </a:cubicBezTo>
                    <a:cubicBezTo>
                      <a:pt x="935" y="17379"/>
                      <a:pt x="1003" y="17369"/>
                      <a:pt x="1075" y="17369"/>
                    </a:cubicBezTo>
                    <a:cubicBezTo>
                      <a:pt x="1219" y="17369"/>
                      <a:pt x="1376" y="17407"/>
                      <a:pt x="1493" y="17407"/>
                    </a:cubicBezTo>
                    <a:lnTo>
                      <a:pt x="2102" y="17407"/>
                    </a:lnTo>
                    <a:cubicBezTo>
                      <a:pt x="2628" y="17323"/>
                      <a:pt x="3154" y="17232"/>
                      <a:pt x="3595" y="16972"/>
                    </a:cubicBezTo>
                    <a:cubicBezTo>
                      <a:pt x="4121" y="16706"/>
                      <a:pt x="4646" y="16356"/>
                      <a:pt x="5081" y="15921"/>
                    </a:cubicBezTo>
                    <a:lnTo>
                      <a:pt x="5606" y="15396"/>
                    </a:lnTo>
                    <a:cubicBezTo>
                      <a:pt x="5781" y="15220"/>
                      <a:pt x="5872" y="14954"/>
                      <a:pt x="5957" y="14779"/>
                    </a:cubicBezTo>
                    <a:cubicBezTo>
                      <a:pt x="6132" y="14253"/>
                      <a:pt x="6307" y="13728"/>
                      <a:pt x="6398" y="13293"/>
                    </a:cubicBezTo>
                    <a:cubicBezTo>
                      <a:pt x="6482" y="12943"/>
                      <a:pt x="6482" y="12677"/>
                      <a:pt x="6398" y="12417"/>
                    </a:cubicBezTo>
                    <a:cubicBezTo>
                      <a:pt x="6398" y="12067"/>
                      <a:pt x="6398" y="11717"/>
                      <a:pt x="6307" y="11366"/>
                    </a:cubicBezTo>
                    <a:cubicBezTo>
                      <a:pt x="6307" y="10575"/>
                      <a:pt x="6223" y="9790"/>
                      <a:pt x="6132" y="8998"/>
                    </a:cubicBezTo>
                    <a:lnTo>
                      <a:pt x="5872" y="5319"/>
                    </a:lnTo>
                    <a:cubicBezTo>
                      <a:pt x="5781" y="3658"/>
                      <a:pt x="5781" y="1990"/>
                      <a:pt x="5781" y="330"/>
                    </a:cubicBezTo>
                    <a:lnTo>
                      <a:pt x="5781" y="63"/>
                    </a:lnTo>
                    <a:cubicBezTo>
                      <a:pt x="5781" y="21"/>
                      <a:pt x="5738" y="0"/>
                      <a:pt x="5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0"/>
              <p:cNvSpPr/>
              <p:nvPr/>
            </p:nvSpPr>
            <p:spPr>
              <a:xfrm>
                <a:off x="1430499" y="3941576"/>
                <a:ext cx="98456" cy="64002"/>
              </a:xfrm>
              <a:custGeom>
                <a:rect b="b" l="l" r="r" t="t"/>
                <a:pathLst>
                  <a:path extrusionOk="0" h="1709" w="2629">
                    <a:moveTo>
                      <a:pt x="2541" y="0"/>
                    </a:moveTo>
                    <a:cubicBezTo>
                      <a:pt x="2497" y="0"/>
                      <a:pt x="2453" y="44"/>
                      <a:pt x="2453" y="131"/>
                    </a:cubicBezTo>
                    <a:lnTo>
                      <a:pt x="2453" y="832"/>
                    </a:lnTo>
                    <a:lnTo>
                      <a:pt x="2453" y="1007"/>
                    </a:lnTo>
                    <a:cubicBezTo>
                      <a:pt x="2453" y="1099"/>
                      <a:pt x="2362" y="1183"/>
                      <a:pt x="2278" y="1183"/>
                    </a:cubicBezTo>
                    <a:cubicBezTo>
                      <a:pt x="2131" y="1259"/>
                      <a:pt x="1984" y="1271"/>
                      <a:pt x="1837" y="1323"/>
                    </a:cubicBezTo>
                    <a:lnTo>
                      <a:pt x="1837" y="1323"/>
                    </a:lnTo>
                    <a:lnTo>
                      <a:pt x="1837" y="1183"/>
                    </a:lnTo>
                    <a:lnTo>
                      <a:pt x="1753" y="1099"/>
                    </a:lnTo>
                    <a:cubicBezTo>
                      <a:pt x="1662" y="1183"/>
                      <a:pt x="1577" y="1183"/>
                      <a:pt x="1486" y="1183"/>
                    </a:cubicBezTo>
                    <a:cubicBezTo>
                      <a:pt x="1402" y="1183"/>
                      <a:pt x="1402" y="1183"/>
                      <a:pt x="1402" y="1274"/>
                    </a:cubicBezTo>
                    <a:lnTo>
                      <a:pt x="1402" y="1395"/>
                    </a:lnTo>
                    <a:lnTo>
                      <a:pt x="1402" y="1395"/>
                    </a:lnTo>
                    <a:cubicBezTo>
                      <a:pt x="1285" y="1438"/>
                      <a:pt x="1169" y="1447"/>
                      <a:pt x="1052" y="1448"/>
                    </a:cubicBezTo>
                    <a:lnTo>
                      <a:pt x="1052" y="1448"/>
                    </a:lnTo>
                    <a:lnTo>
                      <a:pt x="1052" y="1358"/>
                    </a:lnTo>
                    <a:cubicBezTo>
                      <a:pt x="1052" y="1274"/>
                      <a:pt x="1052" y="1274"/>
                      <a:pt x="961" y="1274"/>
                    </a:cubicBezTo>
                    <a:lnTo>
                      <a:pt x="786" y="1274"/>
                    </a:lnTo>
                    <a:lnTo>
                      <a:pt x="701" y="1358"/>
                    </a:lnTo>
                    <a:lnTo>
                      <a:pt x="701" y="1533"/>
                    </a:lnTo>
                    <a:lnTo>
                      <a:pt x="610" y="1533"/>
                    </a:lnTo>
                    <a:lnTo>
                      <a:pt x="610" y="1007"/>
                    </a:lnTo>
                    <a:lnTo>
                      <a:pt x="526" y="1007"/>
                    </a:lnTo>
                    <a:cubicBezTo>
                      <a:pt x="435" y="923"/>
                      <a:pt x="260" y="923"/>
                      <a:pt x="176" y="832"/>
                    </a:cubicBezTo>
                    <a:cubicBezTo>
                      <a:pt x="85" y="832"/>
                      <a:pt x="1" y="1007"/>
                      <a:pt x="85" y="1007"/>
                    </a:cubicBezTo>
                    <a:cubicBezTo>
                      <a:pt x="227" y="1007"/>
                      <a:pt x="314" y="1067"/>
                      <a:pt x="435" y="1090"/>
                    </a:cubicBezTo>
                    <a:lnTo>
                      <a:pt x="435" y="1090"/>
                    </a:lnTo>
                    <a:lnTo>
                      <a:pt x="435" y="1624"/>
                    </a:lnTo>
                    <a:cubicBezTo>
                      <a:pt x="435" y="1708"/>
                      <a:pt x="526" y="1708"/>
                      <a:pt x="526" y="1708"/>
                    </a:cubicBezTo>
                    <a:lnTo>
                      <a:pt x="786" y="1708"/>
                    </a:lnTo>
                    <a:lnTo>
                      <a:pt x="877" y="1624"/>
                    </a:lnTo>
                    <a:lnTo>
                      <a:pt x="877" y="1449"/>
                    </a:lnTo>
                    <a:lnTo>
                      <a:pt x="961" y="1449"/>
                    </a:lnTo>
                    <a:lnTo>
                      <a:pt x="961" y="1533"/>
                    </a:lnTo>
                    <a:cubicBezTo>
                      <a:pt x="961" y="1624"/>
                      <a:pt x="961" y="1624"/>
                      <a:pt x="1052" y="1624"/>
                    </a:cubicBezTo>
                    <a:cubicBezTo>
                      <a:pt x="1227" y="1624"/>
                      <a:pt x="1402" y="1624"/>
                      <a:pt x="1486" y="1533"/>
                    </a:cubicBezTo>
                    <a:cubicBezTo>
                      <a:pt x="1577" y="1533"/>
                      <a:pt x="1577" y="1533"/>
                      <a:pt x="1577" y="1449"/>
                    </a:cubicBezTo>
                    <a:lnTo>
                      <a:pt x="1577" y="1298"/>
                    </a:lnTo>
                    <a:lnTo>
                      <a:pt x="1577" y="1298"/>
                    </a:lnTo>
                    <a:cubicBezTo>
                      <a:pt x="1606" y="1286"/>
                      <a:pt x="1633" y="1280"/>
                      <a:pt x="1662" y="1277"/>
                    </a:cubicBezTo>
                    <a:lnTo>
                      <a:pt x="1662" y="1277"/>
                    </a:lnTo>
                    <a:lnTo>
                      <a:pt x="1662" y="1449"/>
                    </a:lnTo>
                    <a:lnTo>
                      <a:pt x="1753" y="1533"/>
                    </a:lnTo>
                    <a:cubicBezTo>
                      <a:pt x="2103" y="1449"/>
                      <a:pt x="2629" y="1358"/>
                      <a:pt x="2629" y="923"/>
                    </a:cubicBezTo>
                    <a:lnTo>
                      <a:pt x="2629" y="131"/>
                    </a:lnTo>
                    <a:cubicBezTo>
                      <a:pt x="2629" y="44"/>
                      <a:pt x="2585" y="0"/>
                      <a:pt x="2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4" name="Google Shape;2164;p50"/>
            <p:cNvGrpSpPr/>
            <p:nvPr/>
          </p:nvGrpSpPr>
          <p:grpSpPr>
            <a:xfrm flipH="1">
              <a:off x="1606897" y="3235569"/>
              <a:ext cx="478950" cy="806223"/>
              <a:chOff x="1092511" y="3235573"/>
              <a:chExt cx="478950" cy="806223"/>
            </a:xfrm>
          </p:grpSpPr>
          <p:sp>
            <p:nvSpPr>
              <p:cNvPr id="2165" name="Google Shape;2165;p50"/>
              <p:cNvSpPr/>
              <p:nvPr/>
            </p:nvSpPr>
            <p:spPr>
              <a:xfrm>
                <a:off x="1515810" y="3270738"/>
                <a:ext cx="32844" cy="65650"/>
              </a:xfrm>
              <a:custGeom>
                <a:rect b="b" l="l" r="r" t="t"/>
                <a:pathLst>
                  <a:path extrusionOk="0" h="1753" w="877">
                    <a:moveTo>
                      <a:pt x="84" y="0"/>
                    </a:moveTo>
                    <a:cubicBezTo>
                      <a:pt x="84" y="351"/>
                      <a:pt x="0" y="792"/>
                      <a:pt x="0" y="1227"/>
                    </a:cubicBezTo>
                    <a:cubicBezTo>
                      <a:pt x="84" y="1318"/>
                      <a:pt x="175" y="1318"/>
                      <a:pt x="259" y="1318"/>
                    </a:cubicBezTo>
                    <a:lnTo>
                      <a:pt x="259" y="1227"/>
                    </a:lnTo>
                    <a:lnTo>
                      <a:pt x="259" y="1051"/>
                    </a:lnTo>
                    <a:cubicBezTo>
                      <a:pt x="351" y="1143"/>
                      <a:pt x="435" y="1143"/>
                      <a:pt x="610" y="1227"/>
                    </a:cubicBezTo>
                    <a:lnTo>
                      <a:pt x="701" y="1318"/>
                    </a:lnTo>
                    <a:lnTo>
                      <a:pt x="701" y="1402"/>
                    </a:lnTo>
                    <a:cubicBezTo>
                      <a:pt x="785" y="1493"/>
                      <a:pt x="785" y="1493"/>
                      <a:pt x="785" y="1577"/>
                    </a:cubicBezTo>
                    <a:lnTo>
                      <a:pt x="785" y="1668"/>
                    </a:lnTo>
                    <a:lnTo>
                      <a:pt x="876" y="1752"/>
                    </a:lnTo>
                    <a:lnTo>
                      <a:pt x="876" y="442"/>
                    </a:lnTo>
                    <a:cubicBezTo>
                      <a:pt x="701" y="267"/>
                      <a:pt x="351" y="91"/>
                      <a:pt x="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0"/>
              <p:cNvSpPr/>
              <p:nvPr/>
            </p:nvSpPr>
            <p:spPr>
              <a:xfrm>
                <a:off x="1518956" y="3372564"/>
                <a:ext cx="26252" cy="19699"/>
              </a:xfrm>
              <a:custGeom>
                <a:rect b="b" l="l" r="r" t="t"/>
                <a:pathLst>
                  <a:path extrusionOk="0" h="526" w="701">
                    <a:moveTo>
                      <a:pt x="91" y="0"/>
                    </a:moveTo>
                    <a:cubicBezTo>
                      <a:pt x="91" y="175"/>
                      <a:pt x="0" y="435"/>
                      <a:pt x="0" y="526"/>
                    </a:cubicBezTo>
                    <a:lnTo>
                      <a:pt x="351" y="526"/>
                    </a:lnTo>
                    <a:cubicBezTo>
                      <a:pt x="526" y="526"/>
                      <a:pt x="617" y="435"/>
                      <a:pt x="617" y="351"/>
                    </a:cubicBezTo>
                    <a:cubicBezTo>
                      <a:pt x="701" y="260"/>
                      <a:pt x="701" y="175"/>
                      <a:pt x="701" y="84"/>
                    </a:cubicBezTo>
                    <a:cubicBezTo>
                      <a:pt x="617" y="0"/>
                      <a:pt x="617" y="0"/>
                      <a:pt x="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0"/>
              <p:cNvSpPr/>
              <p:nvPr/>
            </p:nvSpPr>
            <p:spPr>
              <a:xfrm>
                <a:off x="1430499" y="3325115"/>
                <a:ext cx="75349" cy="37487"/>
              </a:xfrm>
              <a:custGeom>
                <a:rect b="b" l="l" r="r" t="t"/>
                <a:pathLst>
                  <a:path extrusionOk="0" h="1001" w="2012">
                    <a:moveTo>
                      <a:pt x="1252" y="0"/>
                    </a:moveTo>
                    <a:cubicBezTo>
                      <a:pt x="817" y="0"/>
                      <a:pt x="407" y="41"/>
                      <a:pt x="1" y="41"/>
                    </a:cubicBezTo>
                    <a:lnTo>
                      <a:pt x="1" y="1001"/>
                    </a:lnTo>
                    <a:cubicBezTo>
                      <a:pt x="468" y="1001"/>
                      <a:pt x="935" y="964"/>
                      <a:pt x="1375" y="964"/>
                    </a:cubicBezTo>
                    <a:cubicBezTo>
                      <a:pt x="1595" y="964"/>
                      <a:pt x="1809" y="973"/>
                      <a:pt x="2012" y="1001"/>
                    </a:cubicBezTo>
                    <a:cubicBezTo>
                      <a:pt x="1928" y="742"/>
                      <a:pt x="1928" y="300"/>
                      <a:pt x="1928" y="41"/>
                    </a:cubicBezTo>
                    <a:cubicBezTo>
                      <a:pt x="1694" y="11"/>
                      <a:pt x="1470" y="0"/>
                      <a:pt x="1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0"/>
              <p:cNvSpPr/>
              <p:nvPr/>
            </p:nvSpPr>
            <p:spPr>
              <a:xfrm>
                <a:off x="1397692" y="3326613"/>
                <a:ext cx="32844" cy="39435"/>
              </a:xfrm>
              <a:custGeom>
                <a:rect b="b" l="l" r="r" t="t"/>
                <a:pathLst>
                  <a:path extrusionOk="0" h="1053" w="877">
                    <a:moveTo>
                      <a:pt x="260" y="1"/>
                    </a:moveTo>
                    <a:cubicBezTo>
                      <a:pt x="176" y="1"/>
                      <a:pt x="85" y="1"/>
                      <a:pt x="85" y="85"/>
                    </a:cubicBezTo>
                    <a:cubicBezTo>
                      <a:pt x="1" y="85"/>
                      <a:pt x="1" y="260"/>
                      <a:pt x="1" y="351"/>
                    </a:cubicBezTo>
                    <a:lnTo>
                      <a:pt x="1" y="702"/>
                    </a:lnTo>
                    <a:cubicBezTo>
                      <a:pt x="1" y="786"/>
                      <a:pt x="1" y="877"/>
                      <a:pt x="85" y="877"/>
                    </a:cubicBezTo>
                    <a:cubicBezTo>
                      <a:pt x="176" y="1052"/>
                      <a:pt x="351" y="1052"/>
                      <a:pt x="435" y="1052"/>
                    </a:cubicBezTo>
                    <a:lnTo>
                      <a:pt x="610" y="1052"/>
                    </a:lnTo>
                    <a:cubicBezTo>
                      <a:pt x="702" y="1052"/>
                      <a:pt x="786" y="961"/>
                      <a:pt x="877" y="961"/>
                    </a:cubicBezTo>
                    <a:lnTo>
                      <a:pt x="7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0"/>
              <p:cNvSpPr/>
              <p:nvPr/>
            </p:nvSpPr>
            <p:spPr>
              <a:xfrm>
                <a:off x="1453343" y="3261038"/>
                <a:ext cx="19699" cy="62204"/>
              </a:xfrm>
              <a:custGeom>
                <a:rect b="b" l="l" r="r" t="t"/>
                <a:pathLst>
                  <a:path extrusionOk="0" h="1661" w="526">
                    <a:moveTo>
                      <a:pt x="91" y="0"/>
                    </a:moveTo>
                    <a:cubicBezTo>
                      <a:pt x="0" y="435"/>
                      <a:pt x="0" y="1051"/>
                      <a:pt x="0" y="1661"/>
                    </a:cubicBezTo>
                    <a:lnTo>
                      <a:pt x="526" y="1661"/>
                    </a:lnTo>
                    <a:lnTo>
                      <a:pt x="5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0"/>
              <p:cNvSpPr/>
              <p:nvPr/>
            </p:nvSpPr>
            <p:spPr>
              <a:xfrm>
                <a:off x="1456751" y="3241340"/>
                <a:ext cx="16291" cy="19736"/>
              </a:xfrm>
              <a:custGeom>
                <a:rect b="b" l="l" r="r" t="t"/>
                <a:pathLst>
                  <a:path extrusionOk="0" h="527" w="435">
                    <a:moveTo>
                      <a:pt x="0" y="1"/>
                    </a:moveTo>
                    <a:lnTo>
                      <a:pt x="0" y="526"/>
                    </a:lnTo>
                    <a:lnTo>
                      <a:pt x="435" y="526"/>
                    </a:lnTo>
                    <a:cubicBezTo>
                      <a:pt x="435" y="260"/>
                      <a:pt x="351" y="85"/>
                      <a:pt x="3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0"/>
              <p:cNvSpPr/>
              <p:nvPr/>
            </p:nvSpPr>
            <p:spPr>
              <a:xfrm>
                <a:off x="1499257" y="3264184"/>
                <a:ext cx="19736" cy="62467"/>
              </a:xfrm>
              <a:custGeom>
                <a:rect b="b" l="l" r="r" t="t"/>
                <a:pathLst>
                  <a:path extrusionOk="0" h="1668" w="527">
                    <a:moveTo>
                      <a:pt x="176" y="0"/>
                    </a:moveTo>
                    <a:lnTo>
                      <a:pt x="92" y="876"/>
                    </a:lnTo>
                    <a:cubicBezTo>
                      <a:pt x="92" y="876"/>
                      <a:pt x="92" y="1226"/>
                      <a:pt x="1" y="1668"/>
                    </a:cubicBezTo>
                    <a:lnTo>
                      <a:pt x="92" y="1668"/>
                    </a:lnTo>
                    <a:lnTo>
                      <a:pt x="92" y="1402"/>
                    </a:lnTo>
                    <a:lnTo>
                      <a:pt x="351" y="1402"/>
                    </a:lnTo>
                    <a:cubicBezTo>
                      <a:pt x="442" y="967"/>
                      <a:pt x="442" y="526"/>
                      <a:pt x="526" y="175"/>
                    </a:cubicBezTo>
                    <a:cubicBezTo>
                      <a:pt x="351" y="91"/>
                      <a:pt x="176" y="91"/>
                      <a:pt x="176" y="0"/>
                    </a:cubicBezTo>
                    <a:close/>
                  </a:path>
                </a:pathLst>
              </a:custGeom>
              <a:solidFill>
                <a:srgbClr val="E5AE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0"/>
              <p:cNvSpPr/>
              <p:nvPr/>
            </p:nvSpPr>
            <p:spPr>
              <a:xfrm>
                <a:off x="1473005" y="3362565"/>
                <a:ext cx="19736" cy="42843"/>
              </a:xfrm>
              <a:custGeom>
                <a:rect b="b" l="l" r="r" t="t"/>
                <a:pathLst>
                  <a:path extrusionOk="0" h="1144" w="527">
                    <a:moveTo>
                      <a:pt x="1" y="1"/>
                    </a:moveTo>
                    <a:cubicBezTo>
                      <a:pt x="1" y="176"/>
                      <a:pt x="92" y="267"/>
                      <a:pt x="92" y="351"/>
                    </a:cubicBezTo>
                    <a:cubicBezTo>
                      <a:pt x="92" y="793"/>
                      <a:pt x="176" y="1143"/>
                      <a:pt x="267" y="1143"/>
                    </a:cubicBezTo>
                    <a:lnTo>
                      <a:pt x="351" y="968"/>
                    </a:lnTo>
                    <a:cubicBezTo>
                      <a:pt x="442" y="877"/>
                      <a:pt x="442" y="527"/>
                      <a:pt x="527" y="1"/>
                    </a:cubicBezTo>
                    <a:close/>
                  </a:path>
                </a:pathLst>
              </a:custGeom>
              <a:solidFill>
                <a:srgbClr val="C94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0"/>
              <p:cNvSpPr/>
              <p:nvPr/>
            </p:nvSpPr>
            <p:spPr>
              <a:xfrm>
                <a:off x="1456751" y="3362565"/>
                <a:ext cx="52505" cy="75649"/>
              </a:xfrm>
              <a:custGeom>
                <a:rect b="b" l="l" r="r" t="t"/>
                <a:pathLst>
                  <a:path extrusionOk="0" h="2020" w="1402">
                    <a:moveTo>
                      <a:pt x="0" y="1"/>
                    </a:moveTo>
                    <a:cubicBezTo>
                      <a:pt x="0" y="618"/>
                      <a:pt x="85" y="1052"/>
                      <a:pt x="176" y="1318"/>
                    </a:cubicBezTo>
                    <a:cubicBezTo>
                      <a:pt x="260" y="1753"/>
                      <a:pt x="435" y="2019"/>
                      <a:pt x="701" y="2019"/>
                    </a:cubicBezTo>
                    <a:cubicBezTo>
                      <a:pt x="876" y="2019"/>
                      <a:pt x="1052" y="1753"/>
                      <a:pt x="1227" y="1318"/>
                    </a:cubicBezTo>
                    <a:cubicBezTo>
                      <a:pt x="1227" y="1143"/>
                      <a:pt x="1311" y="702"/>
                      <a:pt x="1402" y="92"/>
                    </a:cubicBezTo>
                    <a:cubicBezTo>
                      <a:pt x="1402" y="92"/>
                      <a:pt x="1311" y="92"/>
                      <a:pt x="1311" y="1"/>
                    </a:cubicBezTo>
                    <a:lnTo>
                      <a:pt x="1052" y="1"/>
                    </a:lnTo>
                    <a:cubicBezTo>
                      <a:pt x="961" y="527"/>
                      <a:pt x="876" y="877"/>
                      <a:pt x="785" y="968"/>
                    </a:cubicBezTo>
                    <a:cubicBezTo>
                      <a:pt x="785" y="1143"/>
                      <a:pt x="701" y="1227"/>
                      <a:pt x="701" y="1227"/>
                    </a:cubicBezTo>
                    <a:lnTo>
                      <a:pt x="610" y="1227"/>
                    </a:lnTo>
                    <a:cubicBezTo>
                      <a:pt x="526" y="1143"/>
                      <a:pt x="526" y="968"/>
                      <a:pt x="435" y="351"/>
                    </a:cubicBezTo>
                    <a:lnTo>
                      <a:pt x="4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0"/>
              <p:cNvSpPr/>
              <p:nvPr/>
            </p:nvSpPr>
            <p:spPr>
              <a:xfrm>
                <a:off x="1525510" y="3313506"/>
                <a:ext cx="19699" cy="19736"/>
              </a:xfrm>
              <a:custGeom>
                <a:rect b="b" l="l" r="r" t="t"/>
                <a:pathLst>
                  <a:path extrusionOk="0" h="527" w="526">
                    <a:moveTo>
                      <a:pt x="0" y="1"/>
                    </a:moveTo>
                    <a:lnTo>
                      <a:pt x="0" y="85"/>
                    </a:lnTo>
                    <a:lnTo>
                      <a:pt x="0" y="176"/>
                    </a:lnTo>
                    <a:cubicBezTo>
                      <a:pt x="92" y="176"/>
                      <a:pt x="267" y="176"/>
                      <a:pt x="267" y="351"/>
                    </a:cubicBezTo>
                    <a:cubicBezTo>
                      <a:pt x="351" y="351"/>
                      <a:pt x="351" y="435"/>
                      <a:pt x="351" y="526"/>
                    </a:cubicBezTo>
                    <a:lnTo>
                      <a:pt x="526" y="526"/>
                    </a:lnTo>
                    <a:lnTo>
                      <a:pt x="526" y="435"/>
                    </a:lnTo>
                    <a:cubicBezTo>
                      <a:pt x="442" y="351"/>
                      <a:pt x="442" y="351"/>
                      <a:pt x="442" y="260"/>
                    </a:cubicBezTo>
                    <a:lnTo>
                      <a:pt x="442" y="176"/>
                    </a:lnTo>
                    <a:cubicBezTo>
                      <a:pt x="351" y="176"/>
                      <a:pt x="351" y="176"/>
                      <a:pt x="267" y="85"/>
                    </a:cubicBezTo>
                    <a:cubicBezTo>
                      <a:pt x="176" y="85"/>
                      <a:pt x="92" y="1"/>
                      <a:pt x="0" y="1"/>
                    </a:cubicBezTo>
                    <a:close/>
                  </a:path>
                </a:pathLst>
              </a:custGeom>
              <a:solidFill>
                <a:srgbClr val="F6E8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0"/>
              <p:cNvSpPr/>
              <p:nvPr/>
            </p:nvSpPr>
            <p:spPr>
              <a:xfrm>
                <a:off x="1548616" y="3287253"/>
                <a:ext cx="3183" cy="3183"/>
              </a:xfrm>
              <a:custGeom>
                <a:rect b="b" l="l" r="r" t="t"/>
                <a:pathLst>
                  <a:path extrusionOk="0" h="85" w="85">
                    <a:moveTo>
                      <a:pt x="0" y="1"/>
                    </a:moveTo>
                    <a:lnTo>
                      <a:pt x="0" y="85"/>
                    </a:lnTo>
                    <a:cubicBezTo>
                      <a:pt x="84" y="85"/>
                      <a:pt x="84" y="85"/>
                      <a:pt x="84" y="1"/>
                    </a:cubicBezTo>
                    <a:close/>
                  </a:path>
                </a:pathLst>
              </a:custGeom>
              <a:solidFill>
                <a:srgbClr val="F6E8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0"/>
              <p:cNvSpPr/>
              <p:nvPr/>
            </p:nvSpPr>
            <p:spPr>
              <a:xfrm>
                <a:off x="1518956" y="3251039"/>
                <a:ext cx="32844" cy="36252"/>
              </a:xfrm>
              <a:custGeom>
                <a:rect b="b" l="l" r="r" t="t"/>
                <a:pathLst>
                  <a:path extrusionOk="0" h="968" w="877">
                    <a:moveTo>
                      <a:pt x="91" y="1"/>
                    </a:moveTo>
                    <a:cubicBezTo>
                      <a:pt x="91" y="92"/>
                      <a:pt x="0" y="267"/>
                      <a:pt x="0" y="526"/>
                    </a:cubicBezTo>
                    <a:cubicBezTo>
                      <a:pt x="351" y="617"/>
                      <a:pt x="701" y="793"/>
                      <a:pt x="876" y="968"/>
                    </a:cubicBezTo>
                    <a:lnTo>
                      <a:pt x="876" y="442"/>
                    </a:lnTo>
                    <a:cubicBezTo>
                      <a:pt x="792" y="267"/>
                      <a:pt x="351" y="92"/>
                      <a:pt x="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0"/>
              <p:cNvSpPr/>
              <p:nvPr/>
            </p:nvSpPr>
            <p:spPr>
              <a:xfrm>
                <a:off x="1505811" y="3244486"/>
                <a:ext cx="13182" cy="23144"/>
              </a:xfrm>
              <a:custGeom>
                <a:rect b="b" l="l" r="r" t="t"/>
                <a:pathLst>
                  <a:path extrusionOk="0" h="618" w="352">
                    <a:moveTo>
                      <a:pt x="92" y="1"/>
                    </a:moveTo>
                    <a:lnTo>
                      <a:pt x="1" y="526"/>
                    </a:lnTo>
                    <a:cubicBezTo>
                      <a:pt x="1" y="526"/>
                      <a:pt x="176" y="617"/>
                      <a:pt x="351" y="617"/>
                    </a:cubicBezTo>
                    <a:lnTo>
                      <a:pt x="351" y="176"/>
                    </a:lnTo>
                    <a:cubicBezTo>
                      <a:pt x="267" y="92"/>
                      <a:pt x="92" y="92"/>
                      <a:pt x="92" y="1"/>
                    </a:cubicBezTo>
                    <a:close/>
                  </a:path>
                </a:pathLst>
              </a:custGeom>
              <a:solidFill>
                <a:srgbClr val="E5AE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0"/>
              <p:cNvSpPr/>
              <p:nvPr/>
            </p:nvSpPr>
            <p:spPr>
              <a:xfrm>
                <a:off x="1473005" y="3251039"/>
                <a:ext cx="32844" cy="75612"/>
              </a:xfrm>
              <a:custGeom>
                <a:rect b="b" l="l" r="r" t="t"/>
                <a:pathLst>
                  <a:path extrusionOk="0" h="2019" w="877">
                    <a:moveTo>
                      <a:pt x="1" y="1"/>
                    </a:moveTo>
                    <a:lnTo>
                      <a:pt x="1" y="1928"/>
                    </a:lnTo>
                    <a:cubicBezTo>
                      <a:pt x="267" y="1928"/>
                      <a:pt x="442" y="1928"/>
                      <a:pt x="702" y="2019"/>
                    </a:cubicBezTo>
                    <a:cubicBezTo>
                      <a:pt x="702" y="1577"/>
                      <a:pt x="793" y="1227"/>
                      <a:pt x="793" y="1227"/>
                    </a:cubicBezTo>
                    <a:lnTo>
                      <a:pt x="877" y="176"/>
                    </a:lnTo>
                    <a:cubicBezTo>
                      <a:pt x="793" y="176"/>
                      <a:pt x="618" y="92"/>
                      <a:pt x="527" y="92"/>
                    </a:cubicBezTo>
                    <a:lnTo>
                      <a:pt x="267" y="92"/>
                    </a:lnTo>
                    <a:cubicBezTo>
                      <a:pt x="176" y="92"/>
                      <a:pt x="92"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0"/>
              <p:cNvSpPr/>
              <p:nvPr/>
            </p:nvSpPr>
            <p:spPr>
              <a:xfrm>
                <a:off x="1302457" y="3238793"/>
                <a:ext cx="150924" cy="35390"/>
              </a:xfrm>
              <a:custGeom>
                <a:rect b="b" l="l" r="r" t="t"/>
                <a:pathLst>
                  <a:path extrusionOk="0" h="945" w="4030">
                    <a:moveTo>
                      <a:pt x="2586" y="0"/>
                    </a:moveTo>
                    <a:cubicBezTo>
                      <a:pt x="2104" y="0"/>
                      <a:pt x="1622" y="23"/>
                      <a:pt x="1142" y="69"/>
                    </a:cubicBezTo>
                    <a:cubicBezTo>
                      <a:pt x="701" y="69"/>
                      <a:pt x="266" y="153"/>
                      <a:pt x="0" y="419"/>
                    </a:cubicBezTo>
                    <a:lnTo>
                      <a:pt x="0" y="944"/>
                    </a:lnTo>
                    <a:cubicBezTo>
                      <a:pt x="266" y="678"/>
                      <a:pt x="701" y="594"/>
                      <a:pt x="1142" y="594"/>
                    </a:cubicBezTo>
                    <a:cubicBezTo>
                      <a:pt x="1622" y="549"/>
                      <a:pt x="2104" y="526"/>
                      <a:pt x="2586" y="526"/>
                    </a:cubicBezTo>
                    <a:cubicBezTo>
                      <a:pt x="3068" y="526"/>
                      <a:pt x="3549" y="549"/>
                      <a:pt x="4029" y="594"/>
                    </a:cubicBezTo>
                    <a:lnTo>
                      <a:pt x="4029" y="69"/>
                    </a:lnTo>
                    <a:cubicBezTo>
                      <a:pt x="3549" y="23"/>
                      <a:pt x="3068" y="0"/>
                      <a:pt x="2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0"/>
              <p:cNvSpPr/>
              <p:nvPr/>
            </p:nvSpPr>
            <p:spPr>
              <a:xfrm>
                <a:off x="1302457" y="3274146"/>
                <a:ext cx="37" cy="3183"/>
              </a:xfrm>
              <a:custGeom>
                <a:rect b="b" l="l" r="r" t="t"/>
                <a:pathLst>
                  <a:path extrusionOk="0" h="85" w="1">
                    <a:moveTo>
                      <a:pt x="0" y="0"/>
                    </a:moveTo>
                    <a:lnTo>
                      <a:pt x="0" y="0"/>
                    </a:lnTo>
                    <a:lnTo>
                      <a:pt x="0" y="85"/>
                    </a:lnTo>
                    <a:close/>
                  </a:path>
                </a:pathLst>
              </a:custGeom>
              <a:solidFill>
                <a:srgbClr val="F6E8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0"/>
              <p:cNvSpPr/>
              <p:nvPr/>
            </p:nvSpPr>
            <p:spPr>
              <a:xfrm>
                <a:off x="1158124" y="3812112"/>
                <a:ext cx="265858" cy="159125"/>
              </a:xfrm>
              <a:custGeom>
                <a:rect b="b" l="l" r="r" t="t"/>
                <a:pathLst>
                  <a:path extrusionOk="0" h="4249" w="7099">
                    <a:moveTo>
                      <a:pt x="4205" y="1"/>
                    </a:moveTo>
                    <a:cubicBezTo>
                      <a:pt x="4120" y="260"/>
                      <a:pt x="4029" y="435"/>
                      <a:pt x="3945" y="610"/>
                    </a:cubicBezTo>
                    <a:cubicBezTo>
                      <a:pt x="3595" y="1227"/>
                      <a:pt x="2628" y="1928"/>
                      <a:pt x="1927" y="2362"/>
                    </a:cubicBezTo>
                    <a:cubicBezTo>
                      <a:pt x="1317" y="2713"/>
                      <a:pt x="526" y="2804"/>
                      <a:pt x="0" y="2804"/>
                    </a:cubicBezTo>
                    <a:cubicBezTo>
                      <a:pt x="91" y="2888"/>
                      <a:pt x="91" y="2979"/>
                      <a:pt x="175" y="2979"/>
                    </a:cubicBezTo>
                    <a:cubicBezTo>
                      <a:pt x="350" y="3154"/>
                      <a:pt x="442" y="3413"/>
                      <a:pt x="617" y="3764"/>
                    </a:cubicBezTo>
                    <a:cubicBezTo>
                      <a:pt x="617" y="3855"/>
                      <a:pt x="617" y="3939"/>
                      <a:pt x="701" y="3939"/>
                    </a:cubicBezTo>
                    <a:cubicBezTo>
                      <a:pt x="1226" y="4114"/>
                      <a:pt x="1843" y="4205"/>
                      <a:pt x="2277" y="4205"/>
                    </a:cubicBezTo>
                    <a:cubicBezTo>
                      <a:pt x="2599" y="4231"/>
                      <a:pt x="2936" y="4249"/>
                      <a:pt x="3285" y="4249"/>
                    </a:cubicBezTo>
                    <a:cubicBezTo>
                      <a:pt x="4078" y="4249"/>
                      <a:pt x="4930" y="4156"/>
                      <a:pt x="5781" y="3855"/>
                    </a:cubicBezTo>
                    <a:cubicBezTo>
                      <a:pt x="5956" y="3764"/>
                      <a:pt x="6223" y="3588"/>
                      <a:pt x="6398" y="3504"/>
                    </a:cubicBezTo>
                    <a:cubicBezTo>
                      <a:pt x="6482" y="3504"/>
                      <a:pt x="6573" y="3413"/>
                      <a:pt x="6657" y="3413"/>
                    </a:cubicBezTo>
                    <a:cubicBezTo>
                      <a:pt x="6832" y="3329"/>
                      <a:pt x="7007" y="3238"/>
                      <a:pt x="7099" y="3154"/>
                    </a:cubicBezTo>
                    <a:cubicBezTo>
                      <a:pt x="6832" y="1837"/>
                      <a:pt x="5956" y="701"/>
                      <a:pt x="4730" y="176"/>
                    </a:cubicBezTo>
                    <a:cubicBezTo>
                      <a:pt x="4555" y="85"/>
                      <a:pt x="4380" y="1"/>
                      <a:pt x="4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0"/>
              <p:cNvSpPr/>
              <p:nvPr/>
            </p:nvSpPr>
            <p:spPr>
              <a:xfrm>
                <a:off x="1125317" y="3917084"/>
                <a:ext cx="55913" cy="42543"/>
              </a:xfrm>
              <a:custGeom>
                <a:rect b="b" l="l" r="r" t="t"/>
                <a:pathLst>
                  <a:path extrusionOk="0" h="1136" w="1493">
                    <a:moveTo>
                      <a:pt x="0" y="1"/>
                    </a:moveTo>
                    <a:lnTo>
                      <a:pt x="175" y="351"/>
                    </a:lnTo>
                    <a:cubicBezTo>
                      <a:pt x="526" y="701"/>
                      <a:pt x="967" y="961"/>
                      <a:pt x="1493" y="1136"/>
                    </a:cubicBezTo>
                    <a:cubicBezTo>
                      <a:pt x="1493" y="1136"/>
                      <a:pt x="1493" y="1052"/>
                      <a:pt x="1402" y="961"/>
                    </a:cubicBezTo>
                    <a:cubicBezTo>
                      <a:pt x="1318" y="610"/>
                      <a:pt x="1142" y="435"/>
                      <a:pt x="1051" y="176"/>
                    </a:cubicBezTo>
                    <a:cubicBezTo>
                      <a:pt x="967" y="176"/>
                      <a:pt x="876" y="85"/>
                      <a:pt x="7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0"/>
              <p:cNvSpPr/>
              <p:nvPr/>
            </p:nvSpPr>
            <p:spPr>
              <a:xfrm>
                <a:off x="1099065" y="3887423"/>
                <a:ext cx="433034" cy="128229"/>
              </a:xfrm>
              <a:custGeom>
                <a:rect b="b" l="l" r="r" t="t"/>
                <a:pathLst>
                  <a:path extrusionOk="0" h="3424" w="11563">
                    <a:moveTo>
                      <a:pt x="11563" y="1"/>
                    </a:moveTo>
                    <a:cubicBezTo>
                      <a:pt x="11128" y="351"/>
                      <a:pt x="10603" y="526"/>
                      <a:pt x="9986" y="702"/>
                    </a:cubicBezTo>
                    <a:cubicBezTo>
                      <a:pt x="9986" y="702"/>
                      <a:pt x="9902" y="793"/>
                      <a:pt x="9811" y="793"/>
                    </a:cubicBezTo>
                    <a:cubicBezTo>
                      <a:pt x="9285" y="968"/>
                      <a:pt x="8760" y="1143"/>
                      <a:pt x="8234" y="1402"/>
                    </a:cubicBezTo>
                    <a:cubicBezTo>
                      <a:pt x="8150" y="1402"/>
                      <a:pt x="8059" y="1493"/>
                      <a:pt x="7975" y="1493"/>
                    </a:cubicBezTo>
                    <a:cubicBezTo>
                      <a:pt x="7800" y="1669"/>
                      <a:pt x="7533" y="1753"/>
                      <a:pt x="7358" y="1844"/>
                    </a:cubicBezTo>
                    <a:cubicBezTo>
                      <a:pt x="6482" y="2194"/>
                      <a:pt x="5606" y="2278"/>
                      <a:pt x="4730" y="2278"/>
                    </a:cubicBezTo>
                    <a:lnTo>
                      <a:pt x="3854" y="2278"/>
                    </a:lnTo>
                    <a:cubicBezTo>
                      <a:pt x="3329" y="2194"/>
                      <a:pt x="2803" y="2194"/>
                      <a:pt x="2278" y="2019"/>
                    </a:cubicBezTo>
                    <a:cubicBezTo>
                      <a:pt x="1668" y="1844"/>
                      <a:pt x="1227" y="1493"/>
                      <a:pt x="876" y="1143"/>
                    </a:cubicBezTo>
                    <a:lnTo>
                      <a:pt x="617" y="793"/>
                    </a:lnTo>
                    <a:cubicBezTo>
                      <a:pt x="526" y="877"/>
                      <a:pt x="351" y="877"/>
                      <a:pt x="351" y="968"/>
                    </a:cubicBezTo>
                    <a:cubicBezTo>
                      <a:pt x="267" y="1052"/>
                      <a:pt x="91" y="1402"/>
                      <a:pt x="0" y="1669"/>
                    </a:cubicBezTo>
                    <a:cubicBezTo>
                      <a:pt x="91" y="1844"/>
                      <a:pt x="176" y="1928"/>
                      <a:pt x="267" y="2019"/>
                    </a:cubicBezTo>
                    <a:cubicBezTo>
                      <a:pt x="792" y="2545"/>
                      <a:pt x="2544" y="3154"/>
                      <a:pt x="3504" y="3329"/>
                    </a:cubicBezTo>
                    <a:lnTo>
                      <a:pt x="3770" y="3329"/>
                    </a:lnTo>
                    <a:cubicBezTo>
                      <a:pt x="4186" y="3369"/>
                      <a:pt x="4602" y="3424"/>
                      <a:pt x="5033" y="3424"/>
                    </a:cubicBezTo>
                    <a:cubicBezTo>
                      <a:pt x="5598" y="3424"/>
                      <a:pt x="6188" y="3329"/>
                      <a:pt x="6833" y="2979"/>
                    </a:cubicBezTo>
                    <a:cubicBezTo>
                      <a:pt x="7975" y="2453"/>
                      <a:pt x="9376" y="1844"/>
                      <a:pt x="9811" y="1753"/>
                    </a:cubicBezTo>
                    <a:cubicBezTo>
                      <a:pt x="10252" y="1577"/>
                      <a:pt x="11387" y="1227"/>
                      <a:pt x="11479" y="1052"/>
                    </a:cubicBezTo>
                    <a:lnTo>
                      <a:pt x="11563" y="1052"/>
                    </a:lnTo>
                    <a:lnTo>
                      <a:pt x="11563" y="793"/>
                    </a:lnTo>
                    <a:lnTo>
                      <a:pt x="11563" y="702"/>
                    </a:lnTo>
                    <a:lnTo>
                      <a:pt x="115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0"/>
              <p:cNvSpPr/>
              <p:nvPr/>
            </p:nvSpPr>
            <p:spPr>
              <a:xfrm>
                <a:off x="1420537" y="3976142"/>
                <a:ext cx="29698" cy="26290"/>
              </a:xfrm>
              <a:custGeom>
                <a:rect b="b" l="l" r="r" t="t"/>
                <a:pathLst>
                  <a:path extrusionOk="0" h="702" w="793">
                    <a:moveTo>
                      <a:pt x="351" y="0"/>
                    </a:moveTo>
                    <a:cubicBezTo>
                      <a:pt x="267" y="84"/>
                      <a:pt x="92" y="84"/>
                      <a:pt x="0" y="176"/>
                    </a:cubicBezTo>
                    <a:lnTo>
                      <a:pt x="792" y="701"/>
                    </a:lnTo>
                    <a:lnTo>
                      <a:pt x="792" y="176"/>
                    </a:lnTo>
                    <a:lnTo>
                      <a:pt x="3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0"/>
              <p:cNvSpPr/>
              <p:nvPr/>
            </p:nvSpPr>
            <p:spPr>
              <a:xfrm>
                <a:off x="1437052" y="3946482"/>
                <a:ext cx="85349" cy="55950"/>
              </a:xfrm>
              <a:custGeom>
                <a:rect b="b" l="l" r="r" t="t"/>
                <a:pathLst>
                  <a:path extrusionOk="0" h="1494" w="2279">
                    <a:moveTo>
                      <a:pt x="2278" y="0"/>
                    </a:moveTo>
                    <a:cubicBezTo>
                      <a:pt x="2278" y="0"/>
                      <a:pt x="2187" y="92"/>
                      <a:pt x="2103" y="92"/>
                    </a:cubicBezTo>
                    <a:cubicBezTo>
                      <a:pt x="2012" y="176"/>
                      <a:pt x="1837" y="176"/>
                      <a:pt x="1578" y="267"/>
                    </a:cubicBezTo>
                    <a:cubicBezTo>
                      <a:pt x="1136" y="442"/>
                      <a:pt x="526" y="617"/>
                      <a:pt x="85" y="792"/>
                    </a:cubicBezTo>
                    <a:lnTo>
                      <a:pt x="1" y="792"/>
                    </a:lnTo>
                    <a:lnTo>
                      <a:pt x="351" y="876"/>
                    </a:lnTo>
                    <a:lnTo>
                      <a:pt x="351" y="1493"/>
                    </a:lnTo>
                    <a:lnTo>
                      <a:pt x="526" y="1493"/>
                    </a:lnTo>
                    <a:lnTo>
                      <a:pt x="526" y="1227"/>
                    </a:lnTo>
                    <a:lnTo>
                      <a:pt x="877" y="1227"/>
                    </a:lnTo>
                    <a:lnTo>
                      <a:pt x="877" y="1402"/>
                    </a:lnTo>
                    <a:lnTo>
                      <a:pt x="1311" y="1318"/>
                    </a:lnTo>
                    <a:lnTo>
                      <a:pt x="1311" y="1227"/>
                    </a:lnTo>
                    <a:lnTo>
                      <a:pt x="1311" y="1143"/>
                    </a:lnTo>
                    <a:lnTo>
                      <a:pt x="1402" y="1052"/>
                    </a:lnTo>
                    <a:lnTo>
                      <a:pt x="1578" y="1052"/>
                    </a:lnTo>
                    <a:lnTo>
                      <a:pt x="1578" y="1318"/>
                    </a:lnTo>
                    <a:cubicBezTo>
                      <a:pt x="1662" y="1227"/>
                      <a:pt x="1928" y="1227"/>
                      <a:pt x="2103" y="1143"/>
                    </a:cubicBezTo>
                    <a:cubicBezTo>
                      <a:pt x="2278" y="1052"/>
                      <a:pt x="2278" y="876"/>
                      <a:pt x="2278" y="792"/>
                    </a:cubicBezTo>
                    <a:lnTo>
                      <a:pt x="2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0"/>
              <p:cNvSpPr/>
              <p:nvPr/>
            </p:nvSpPr>
            <p:spPr>
              <a:xfrm>
                <a:off x="1092511" y="3926783"/>
                <a:ext cx="436442" cy="111601"/>
              </a:xfrm>
              <a:custGeom>
                <a:rect b="b" l="l" r="r" t="t"/>
                <a:pathLst>
                  <a:path extrusionOk="0" h="2980" w="11654">
                    <a:moveTo>
                      <a:pt x="11654" y="1"/>
                    </a:moveTo>
                    <a:cubicBezTo>
                      <a:pt x="11654" y="32"/>
                      <a:pt x="11654" y="62"/>
                      <a:pt x="11653" y="92"/>
                    </a:cubicBezTo>
                    <a:lnTo>
                      <a:pt x="11653" y="92"/>
                    </a:lnTo>
                    <a:cubicBezTo>
                      <a:pt x="11653" y="92"/>
                      <a:pt x="11653" y="92"/>
                      <a:pt x="11654" y="92"/>
                    </a:cubicBezTo>
                    <a:lnTo>
                      <a:pt x="11654" y="1"/>
                    </a:lnTo>
                    <a:close/>
                    <a:moveTo>
                      <a:pt x="11653" y="92"/>
                    </a:moveTo>
                    <a:cubicBezTo>
                      <a:pt x="11558" y="178"/>
                      <a:pt x="10336" y="618"/>
                      <a:pt x="9986" y="702"/>
                    </a:cubicBezTo>
                    <a:cubicBezTo>
                      <a:pt x="9635" y="793"/>
                      <a:pt x="8584" y="1227"/>
                      <a:pt x="7008" y="2019"/>
                    </a:cubicBezTo>
                    <a:cubicBezTo>
                      <a:pt x="6307" y="2278"/>
                      <a:pt x="5697" y="2369"/>
                      <a:pt x="5172" y="2369"/>
                    </a:cubicBezTo>
                    <a:cubicBezTo>
                      <a:pt x="4730" y="2369"/>
                      <a:pt x="4380" y="2369"/>
                      <a:pt x="3945" y="2278"/>
                    </a:cubicBezTo>
                    <a:lnTo>
                      <a:pt x="3679" y="2278"/>
                    </a:lnTo>
                    <a:cubicBezTo>
                      <a:pt x="2719" y="2103"/>
                      <a:pt x="876" y="1494"/>
                      <a:pt x="351" y="968"/>
                    </a:cubicBezTo>
                    <a:cubicBezTo>
                      <a:pt x="351" y="877"/>
                      <a:pt x="266" y="793"/>
                      <a:pt x="175" y="702"/>
                    </a:cubicBezTo>
                    <a:cubicBezTo>
                      <a:pt x="91" y="877"/>
                      <a:pt x="91" y="1052"/>
                      <a:pt x="91" y="1052"/>
                    </a:cubicBezTo>
                    <a:cubicBezTo>
                      <a:pt x="0" y="1227"/>
                      <a:pt x="175" y="1402"/>
                      <a:pt x="175" y="1402"/>
                    </a:cubicBezTo>
                    <a:cubicBezTo>
                      <a:pt x="526" y="1669"/>
                      <a:pt x="1226" y="2019"/>
                      <a:pt x="1843" y="2369"/>
                    </a:cubicBezTo>
                    <a:lnTo>
                      <a:pt x="1927" y="2278"/>
                    </a:lnTo>
                    <a:cubicBezTo>
                      <a:pt x="1927" y="2278"/>
                      <a:pt x="1927" y="2194"/>
                      <a:pt x="2018" y="2103"/>
                    </a:cubicBezTo>
                    <a:cubicBezTo>
                      <a:pt x="2102" y="2194"/>
                      <a:pt x="2102" y="2194"/>
                      <a:pt x="2194" y="2194"/>
                    </a:cubicBezTo>
                    <a:cubicBezTo>
                      <a:pt x="2194" y="2278"/>
                      <a:pt x="2194" y="2369"/>
                      <a:pt x="2102" y="2454"/>
                    </a:cubicBezTo>
                    <a:cubicBezTo>
                      <a:pt x="2453" y="2545"/>
                      <a:pt x="2803" y="2720"/>
                      <a:pt x="3154" y="2720"/>
                    </a:cubicBezTo>
                    <a:cubicBezTo>
                      <a:pt x="3154" y="2720"/>
                      <a:pt x="3154" y="2629"/>
                      <a:pt x="3245" y="2545"/>
                    </a:cubicBezTo>
                    <a:lnTo>
                      <a:pt x="3504" y="2545"/>
                    </a:lnTo>
                    <a:lnTo>
                      <a:pt x="3420" y="2629"/>
                    </a:lnTo>
                    <a:lnTo>
                      <a:pt x="3420" y="2804"/>
                    </a:lnTo>
                    <a:cubicBezTo>
                      <a:pt x="3595" y="2895"/>
                      <a:pt x="3770" y="2895"/>
                      <a:pt x="3945" y="2895"/>
                    </a:cubicBezTo>
                    <a:lnTo>
                      <a:pt x="4296" y="2895"/>
                    </a:lnTo>
                    <a:lnTo>
                      <a:pt x="4380" y="2720"/>
                    </a:lnTo>
                    <a:lnTo>
                      <a:pt x="4646" y="2720"/>
                    </a:lnTo>
                    <a:lnTo>
                      <a:pt x="4646" y="2979"/>
                    </a:lnTo>
                    <a:lnTo>
                      <a:pt x="5431" y="2979"/>
                    </a:lnTo>
                    <a:lnTo>
                      <a:pt x="5431" y="2720"/>
                    </a:lnTo>
                    <a:lnTo>
                      <a:pt x="5697" y="2720"/>
                    </a:lnTo>
                    <a:lnTo>
                      <a:pt x="5697" y="2895"/>
                    </a:lnTo>
                    <a:lnTo>
                      <a:pt x="5697" y="2979"/>
                    </a:lnTo>
                    <a:cubicBezTo>
                      <a:pt x="5957" y="2895"/>
                      <a:pt x="6132" y="2895"/>
                      <a:pt x="6307" y="2804"/>
                    </a:cubicBezTo>
                    <a:lnTo>
                      <a:pt x="6398" y="2804"/>
                    </a:lnTo>
                    <a:lnTo>
                      <a:pt x="6398" y="2545"/>
                    </a:lnTo>
                    <a:cubicBezTo>
                      <a:pt x="6482" y="2545"/>
                      <a:pt x="6573" y="2545"/>
                      <a:pt x="6657" y="2454"/>
                    </a:cubicBezTo>
                    <a:lnTo>
                      <a:pt x="6748" y="2454"/>
                    </a:lnTo>
                    <a:lnTo>
                      <a:pt x="6748" y="2720"/>
                    </a:lnTo>
                    <a:cubicBezTo>
                      <a:pt x="7183" y="2545"/>
                      <a:pt x="7449" y="2369"/>
                      <a:pt x="7533" y="2369"/>
                    </a:cubicBezTo>
                    <a:lnTo>
                      <a:pt x="7533" y="2019"/>
                    </a:lnTo>
                    <a:cubicBezTo>
                      <a:pt x="7533" y="2019"/>
                      <a:pt x="8500" y="1578"/>
                      <a:pt x="9110" y="1318"/>
                    </a:cubicBezTo>
                    <a:cubicBezTo>
                      <a:pt x="9201" y="1318"/>
                      <a:pt x="9201" y="1318"/>
                      <a:pt x="9285" y="1227"/>
                    </a:cubicBezTo>
                    <a:cubicBezTo>
                      <a:pt x="9726" y="1143"/>
                      <a:pt x="10252" y="968"/>
                      <a:pt x="10687" y="793"/>
                    </a:cubicBezTo>
                    <a:cubicBezTo>
                      <a:pt x="11037" y="702"/>
                      <a:pt x="11212" y="618"/>
                      <a:pt x="11303" y="618"/>
                    </a:cubicBezTo>
                    <a:cubicBezTo>
                      <a:pt x="11478" y="526"/>
                      <a:pt x="11562" y="442"/>
                      <a:pt x="11562" y="442"/>
                    </a:cubicBezTo>
                    <a:cubicBezTo>
                      <a:pt x="11638" y="367"/>
                      <a:pt x="11651" y="235"/>
                      <a:pt x="11653"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0"/>
              <p:cNvSpPr/>
              <p:nvPr/>
            </p:nvSpPr>
            <p:spPr>
              <a:xfrm>
                <a:off x="1528918" y="3884278"/>
                <a:ext cx="37" cy="3183"/>
              </a:xfrm>
              <a:custGeom>
                <a:rect b="b" l="l" r="r" t="t"/>
                <a:pathLst>
                  <a:path extrusionOk="0" h="85" w="1">
                    <a:moveTo>
                      <a:pt x="1" y="85"/>
                    </a:moveTo>
                    <a:lnTo>
                      <a:pt x="1" y="85"/>
                    </a:lnTo>
                    <a:lnTo>
                      <a:pt x="1" y="1"/>
                    </a:lnTo>
                    <a:close/>
                  </a:path>
                </a:pathLst>
              </a:custGeom>
              <a:solidFill>
                <a:srgbClr val="F6E8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0"/>
              <p:cNvSpPr/>
              <p:nvPr/>
            </p:nvSpPr>
            <p:spPr>
              <a:xfrm>
                <a:off x="1315564" y="3656658"/>
                <a:ext cx="213390" cy="273610"/>
              </a:xfrm>
              <a:custGeom>
                <a:rect b="b" l="l" r="r" t="t"/>
                <a:pathLst>
                  <a:path extrusionOk="0" h="7306" w="5698">
                    <a:moveTo>
                      <a:pt x="450" y="0"/>
                    </a:moveTo>
                    <a:cubicBezTo>
                      <a:pt x="355" y="0"/>
                      <a:pt x="262" y="11"/>
                      <a:pt x="176" y="31"/>
                    </a:cubicBezTo>
                    <a:cubicBezTo>
                      <a:pt x="267" y="998"/>
                      <a:pt x="442" y="2134"/>
                      <a:pt x="442" y="2575"/>
                    </a:cubicBezTo>
                    <a:cubicBezTo>
                      <a:pt x="442" y="3009"/>
                      <a:pt x="176" y="3626"/>
                      <a:pt x="1" y="4061"/>
                    </a:cubicBezTo>
                    <a:lnTo>
                      <a:pt x="526" y="4327"/>
                    </a:lnTo>
                    <a:cubicBezTo>
                      <a:pt x="1752" y="4852"/>
                      <a:pt x="2628" y="5988"/>
                      <a:pt x="2979" y="7305"/>
                    </a:cubicBezTo>
                    <a:cubicBezTo>
                      <a:pt x="3329" y="7130"/>
                      <a:pt x="3679" y="7039"/>
                      <a:pt x="4030" y="6864"/>
                    </a:cubicBezTo>
                    <a:lnTo>
                      <a:pt x="4205" y="6864"/>
                    </a:lnTo>
                    <a:cubicBezTo>
                      <a:pt x="4731" y="6688"/>
                      <a:pt x="5256" y="6513"/>
                      <a:pt x="5698" y="6163"/>
                    </a:cubicBezTo>
                    <a:cubicBezTo>
                      <a:pt x="5606" y="5988"/>
                      <a:pt x="5431" y="5553"/>
                      <a:pt x="5347" y="5112"/>
                    </a:cubicBezTo>
                    <a:lnTo>
                      <a:pt x="5347" y="5028"/>
                    </a:lnTo>
                    <a:cubicBezTo>
                      <a:pt x="5172" y="4411"/>
                      <a:pt x="5081" y="3710"/>
                      <a:pt x="5256" y="2575"/>
                    </a:cubicBezTo>
                    <a:cubicBezTo>
                      <a:pt x="5256" y="2400"/>
                      <a:pt x="5347" y="2225"/>
                      <a:pt x="5347" y="1958"/>
                    </a:cubicBezTo>
                    <a:cubicBezTo>
                      <a:pt x="5431" y="1699"/>
                      <a:pt x="5431" y="1524"/>
                      <a:pt x="5522" y="1258"/>
                    </a:cubicBezTo>
                    <a:lnTo>
                      <a:pt x="5522" y="1258"/>
                    </a:lnTo>
                    <a:cubicBezTo>
                      <a:pt x="5256" y="1524"/>
                      <a:pt x="5172" y="1699"/>
                      <a:pt x="5081" y="1874"/>
                    </a:cubicBezTo>
                    <a:lnTo>
                      <a:pt x="4822" y="2400"/>
                    </a:lnTo>
                    <a:cubicBezTo>
                      <a:pt x="4822" y="2484"/>
                      <a:pt x="4731" y="2575"/>
                      <a:pt x="4731" y="2659"/>
                    </a:cubicBezTo>
                    <a:cubicBezTo>
                      <a:pt x="4555" y="2925"/>
                      <a:pt x="4380" y="3276"/>
                      <a:pt x="4030" y="3451"/>
                    </a:cubicBezTo>
                    <a:lnTo>
                      <a:pt x="3504" y="3451"/>
                    </a:lnTo>
                    <a:cubicBezTo>
                      <a:pt x="3329" y="3451"/>
                      <a:pt x="3154" y="3360"/>
                      <a:pt x="2979" y="3276"/>
                    </a:cubicBezTo>
                    <a:cubicBezTo>
                      <a:pt x="2719" y="3101"/>
                      <a:pt x="2628" y="2834"/>
                      <a:pt x="2453" y="2484"/>
                    </a:cubicBezTo>
                    <a:cubicBezTo>
                      <a:pt x="2453" y="2400"/>
                      <a:pt x="2453" y="2309"/>
                      <a:pt x="2369" y="2134"/>
                    </a:cubicBezTo>
                    <a:cubicBezTo>
                      <a:pt x="2278" y="1874"/>
                      <a:pt x="2194" y="1608"/>
                      <a:pt x="2103" y="1258"/>
                    </a:cubicBezTo>
                    <a:cubicBezTo>
                      <a:pt x="1843" y="823"/>
                      <a:pt x="1577" y="473"/>
                      <a:pt x="1318" y="298"/>
                    </a:cubicBezTo>
                    <a:cubicBezTo>
                      <a:pt x="1054" y="97"/>
                      <a:pt x="739" y="0"/>
                      <a:pt x="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0"/>
              <p:cNvSpPr/>
              <p:nvPr/>
            </p:nvSpPr>
            <p:spPr>
              <a:xfrm>
                <a:off x="1305864" y="3261038"/>
                <a:ext cx="242788" cy="524862"/>
              </a:xfrm>
              <a:custGeom>
                <a:rect b="b" l="l" r="r" t="t"/>
                <a:pathLst>
                  <a:path extrusionOk="0" h="14015" w="6483">
                    <a:moveTo>
                      <a:pt x="2537" y="1135"/>
                    </a:moveTo>
                    <a:cubicBezTo>
                      <a:pt x="2453" y="1135"/>
                      <a:pt x="2278" y="1226"/>
                      <a:pt x="2187" y="1226"/>
                    </a:cubicBezTo>
                    <a:cubicBezTo>
                      <a:pt x="1927" y="1310"/>
                      <a:pt x="1661" y="1577"/>
                      <a:pt x="1577" y="1836"/>
                    </a:cubicBezTo>
                    <a:cubicBezTo>
                      <a:pt x="1402" y="2278"/>
                      <a:pt x="1486" y="2712"/>
                      <a:pt x="1836" y="3062"/>
                    </a:cubicBezTo>
                    <a:cubicBezTo>
                      <a:pt x="1486" y="2803"/>
                      <a:pt x="1402" y="2278"/>
                      <a:pt x="1486" y="1836"/>
                    </a:cubicBezTo>
                    <a:cubicBezTo>
                      <a:pt x="1661" y="1486"/>
                      <a:pt x="1927" y="1226"/>
                      <a:pt x="2187" y="1226"/>
                    </a:cubicBezTo>
                    <a:cubicBezTo>
                      <a:pt x="2278" y="1135"/>
                      <a:pt x="2453" y="1135"/>
                      <a:pt x="2537" y="1135"/>
                    </a:cubicBezTo>
                    <a:close/>
                    <a:moveTo>
                      <a:pt x="1836" y="3062"/>
                    </a:moveTo>
                    <a:lnTo>
                      <a:pt x="1836" y="3062"/>
                    </a:lnTo>
                    <a:cubicBezTo>
                      <a:pt x="2278" y="3329"/>
                      <a:pt x="2803" y="3413"/>
                      <a:pt x="3238" y="3413"/>
                    </a:cubicBezTo>
                    <a:lnTo>
                      <a:pt x="3062" y="3413"/>
                    </a:lnTo>
                    <a:cubicBezTo>
                      <a:pt x="2628" y="3413"/>
                      <a:pt x="2187" y="3329"/>
                      <a:pt x="1836" y="3062"/>
                    </a:cubicBezTo>
                    <a:close/>
                    <a:moveTo>
                      <a:pt x="1051" y="0"/>
                    </a:moveTo>
                    <a:cubicBezTo>
                      <a:pt x="701" y="0"/>
                      <a:pt x="260" y="84"/>
                      <a:pt x="0" y="259"/>
                    </a:cubicBezTo>
                    <a:lnTo>
                      <a:pt x="0" y="2978"/>
                    </a:lnTo>
                    <a:cubicBezTo>
                      <a:pt x="84" y="4113"/>
                      <a:pt x="260" y="8059"/>
                      <a:pt x="260" y="8759"/>
                    </a:cubicBezTo>
                    <a:cubicBezTo>
                      <a:pt x="351" y="9019"/>
                      <a:pt x="351" y="9544"/>
                      <a:pt x="435" y="10161"/>
                    </a:cubicBezTo>
                    <a:lnTo>
                      <a:pt x="435" y="10511"/>
                    </a:lnTo>
                    <a:cubicBezTo>
                      <a:pt x="546" y="10488"/>
                      <a:pt x="652" y="10477"/>
                      <a:pt x="753" y="10477"/>
                    </a:cubicBezTo>
                    <a:cubicBezTo>
                      <a:pt x="1053" y="10477"/>
                      <a:pt x="1315" y="10577"/>
                      <a:pt x="1577" y="10771"/>
                    </a:cubicBezTo>
                    <a:cubicBezTo>
                      <a:pt x="1927" y="11037"/>
                      <a:pt x="2187" y="11387"/>
                      <a:pt x="2362" y="11822"/>
                    </a:cubicBezTo>
                    <a:cubicBezTo>
                      <a:pt x="2453" y="12088"/>
                      <a:pt x="2537" y="12438"/>
                      <a:pt x="2628" y="12698"/>
                    </a:cubicBezTo>
                    <a:cubicBezTo>
                      <a:pt x="2712" y="12873"/>
                      <a:pt x="2712" y="12964"/>
                      <a:pt x="2803" y="13048"/>
                    </a:cubicBezTo>
                    <a:cubicBezTo>
                      <a:pt x="2887" y="13398"/>
                      <a:pt x="2978" y="13665"/>
                      <a:pt x="3238" y="13840"/>
                    </a:cubicBezTo>
                    <a:cubicBezTo>
                      <a:pt x="3413" y="13924"/>
                      <a:pt x="3588" y="13924"/>
                      <a:pt x="3763" y="14015"/>
                    </a:cubicBezTo>
                    <a:cubicBezTo>
                      <a:pt x="3938" y="14015"/>
                      <a:pt x="4114" y="14015"/>
                      <a:pt x="4289" y="13924"/>
                    </a:cubicBezTo>
                    <a:cubicBezTo>
                      <a:pt x="4639" y="13840"/>
                      <a:pt x="4814" y="13489"/>
                      <a:pt x="4905" y="13223"/>
                    </a:cubicBezTo>
                    <a:cubicBezTo>
                      <a:pt x="4990" y="13139"/>
                      <a:pt x="4990" y="13048"/>
                      <a:pt x="5081" y="12873"/>
                    </a:cubicBezTo>
                    <a:cubicBezTo>
                      <a:pt x="5165" y="12698"/>
                      <a:pt x="5165" y="12613"/>
                      <a:pt x="5256" y="12438"/>
                    </a:cubicBezTo>
                    <a:cubicBezTo>
                      <a:pt x="5340" y="12172"/>
                      <a:pt x="5515" y="11997"/>
                      <a:pt x="5781" y="11822"/>
                    </a:cubicBezTo>
                    <a:cubicBezTo>
                      <a:pt x="6041" y="10420"/>
                      <a:pt x="6391" y="8493"/>
                      <a:pt x="6391" y="7092"/>
                    </a:cubicBezTo>
                    <a:cubicBezTo>
                      <a:pt x="6391" y="6307"/>
                      <a:pt x="6391" y="4905"/>
                      <a:pt x="6482" y="3153"/>
                    </a:cubicBezTo>
                    <a:cubicBezTo>
                      <a:pt x="6391" y="3153"/>
                      <a:pt x="6391" y="3238"/>
                      <a:pt x="6391" y="3329"/>
                    </a:cubicBezTo>
                    <a:cubicBezTo>
                      <a:pt x="6307" y="3413"/>
                      <a:pt x="6216" y="3504"/>
                      <a:pt x="6041" y="3504"/>
                    </a:cubicBezTo>
                    <a:lnTo>
                      <a:pt x="5690" y="3504"/>
                    </a:lnTo>
                    <a:lnTo>
                      <a:pt x="5690" y="2978"/>
                    </a:lnTo>
                    <a:cubicBezTo>
                      <a:pt x="5690" y="2887"/>
                      <a:pt x="5690" y="2887"/>
                      <a:pt x="5606" y="2887"/>
                    </a:cubicBezTo>
                    <a:cubicBezTo>
                      <a:pt x="5515" y="2887"/>
                      <a:pt x="5515" y="2887"/>
                      <a:pt x="5431" y="2803"/>
                    </a:cubicBezTo>
                    <a:cubicBezTo>
                      <a:pt x="5340" y="3413"/>
                      <a:pt x="5256" y="3854"/>
                      <a:pt x="5256" y="4113"/>
                    </a:cubicBezTo>
                    <a:cubicBezTo>
                      <a:pt x="5165" y="4464"/>
                      <a:pt x="4905" y="4730"/>
                      <a:pt x="4730" y="4814"/>
                    </a:cubicBezTo>
                    <a:cubicBezTo>
                      <a:pt x="4464" y="4814"/>
                      <a:pt x="4289" y="4464"/>
                      <a:pt x="4114" y="4029"/>
                    </a:cubicBezTo>
                    <a:cubicBezTo>
                      <a:pt x="4029" y="3763"/>
                      <a:pt x="4029" y="3329"/>
                      <a:pt x="3938" y="2712"/>
                    </a:cubicBezTo>
                    <a:cubicBezTo>
                      <a:pt x="3763" y="2712"/>
                      <a:pt x="3588" y="2803"/>
                      <a:pt x="3329" y="2803"/>
                    </a:cubicBezTo>
                    <a:lnTo>
                      <a:pt x="3238" y="2803"/>
                    </a:lnTo>
                    <a:cubicBezTo>
                      <a:pt x="3238" y="2978"/>
                      <a:pt x="3238" y="3238"/>
                      <a:pt x="3329" y="3413"/>
                    </a:cubicBezTo>
                    <a:lnTo>
                      <a:pt x="3238" y="3413"/>
                    </a:lnTo>
                    <a:lnTo>
                      <a:pt x="3238" y="2803"/>
                    </a:lnTo>
                    <a:lnTo>
                      <a:pt x="2803" y="2803"/>
                    </a:lnTo>
                    <a:cubicBezTo>
                      <a:pt x="2712" y="2803"/>
                      <a:pt x="2537" y="2803"/>
                      <a:pt x="2453" y="2628"/>
                    </a:cubicBezTo>
                    <a:lnTo>
                      <a:pt x="2453" y="2453"/>
                    </a:lnTo>
                    <a:cubicBezTo>
                      <a:pt x="2362" y="2362"/>
                      <a:pt x="2362" y="2278"/>
                      <a:pt x="2362" y="2102"/>
                    </a:cubicBezTo>
                    <a:cubicBezTo>
                      <a:pt x="2362" y="2011"/>
                      <a:pt x="2362" y="1836"/>
                      <a:pt x="2453" y="1752"/>
                    </a:cubicBezTo>
                    <a:cubicBezTo>
                      <a:pt x="2537" y="1752"/>
                      <a:pt x="2628" y="1661"/>
                      <a:pt x="2803" y="1661"/>
                    </a:cubicBezTo>
                    <a:lnTo>
                      <a:pt x="3154" y="1752"/>
                    </a:lnTo>
                    <a:lnTo>
                      <a:pt x="3154" y="1310"/>
                    </a:lnTo>
                    <a:lnTo>
                      <a:pt x="3238" y="1135"/>
                    </a:lnTo>
                    <a:lnTo>
                      <a:pt x="3238" y="1310"/>
                    </a:lnTo>
                    <a:cubicBezTo>
                      <a:pt x="3154" y="1486"/>
                      <a:pt x="3154" y="1577"/>
                      <a:pt x="3238" y="1752"/>
                    </a:cubicBezTo>
                    <a:lnTo>
                      <a:pt x="3329" y="1752"/>
                    </a:lnTo>
                    <a:cubicBezTo>
                      <a:pt x="3504" y="1752"/>
                      <a:pt x="3679" y="1752"/>
                      <a:pt x="3938" y="1661"/>
                    </a:cubicBezTo>
                    <a:lnTo>
                      <a:pt x="39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0"/>
              <p:cNvSpPr/>
              <p:nvPr/>
            </p:nvSpPr>
            <p:spPr>
              <a:xfrm>
                <a:off x="1538617" y="3333204"/>
                <a:ext cx="29698" cy="42543"/>
              </a:xfrm>
              <a:custGeom>
                <a:rect b="b" l="l" r="r" t="t"/>
                <a:pathLst>
                  <a:path extrusionOk="0" h="1136" w="793">
                    <a:moveTo>
                      <a:pt x="1" y="0"/>
                    </a:moveTo>
                    <a:lnTo>
                      <a:pt x="1" y="610"/>
                    </a:lnTo>
                    <a:cubicBezTo>
                      <a:pt x="1" y="701"/>
                      <a:pt x="92" y="785"/>
                      <a:pt x="92" y="876"/>
                    </a:cubicBezTo>
                    <a:cubicBezTo>
                      <a:pt x="92" y="960"/>
                      <a:pt x="92" y="960"/>
                      <a:pt x="1" y="960"/>
                    </a:cubicBezTo>
                    <a:lnTo>
                      <a:pt x="1" y="1051"/>
                    </a:lnTo>
                    <a:cubicBezTo>
                      <a:pt x="92" y="1051"/>
                      <a:pt x="267" y="1051"/>
                      <a:pt x="351" y="1135"/>
                    </a:cubicBezTo>
                    <a:cubicBezTo>
                      <a:pt x="526" y="1051"/>
                      <a:pt x="617" y="960"/>
                      <a:pt x="793" y="876"/>
                    </a:cubicBezTo>
                    <a:lnTo>
                      <a:pt x="793" y="785"/>
                    </a:lnTo>
                    <a:cubicBezTo>
                      <a:pt x="702" y="701"/>
                      <a:pt x="702" y="526"/>
                      <a:pt x="617" y="351"/>
                    </a:cubicBezTo>
                    <a:lnTo>
                      <a:pt x="526" y="259"/>
                    </a:lnTo>
                    <a:lnTo>
                      <a:pt x="442" y="175"/>
                    </a:lnTo>
                    <a:cubicBezTo>
                      <a:pt x="351" y="84"/>
                      <a:pt x="176" y="84"/>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0"/>
              <p:cNvSpPr/>
              <p:nvPr/>
            </p:nvSpPr>
            <p:spPr>
              <a:xfrm>
                <a:off x="1502665" y="3316651"/>
                <a:ext cx="35989" cy="55950"/>
              </a:xfrm>
              <a:custGeom>
                <a:rect b="b" l="l" r="r" t="t"/>
                <a:pathLst>
                  <a:path extrusionOk="0" h="1494" w="961">
                    <a:moveTo>
                      <a:pt x="702" y="267"/>
                    </a:moveTo>
                    <a:cubicBezTo>
                      <a:pt x="702" y="351"/>
                      <a:pt x="786" y="351"/>
                      <a:pt x="786" y="351"/>
                    </a:cubicBezTo>
                    <a:lnTo>
                      <a:pt x="786" y="793"/>
                    </a:lnTo>
                    <a:cubicBezTo>
                      <a:pt x="877" y="877"/>
                      <a:pt x="877" y="1052"/>
                      <a:pt x="877" y="1227"/>
                    </a:cubicBezTo>
                    <a:lnTo>
                      <a:pt x="877" y="1318"/>
                    </a:lnTo>
                    <a:lnTo>
                      <a:pt x="351" y="1318"/>
                    </a:lnTo>
                    <a:lnTo>
                      <a:pt x="351" y="1052"/>
                    </a:lnTo>
                    <a:cubicBezTo>
                      <a:pt x="260" y="968"/>
                      <a:pt x="260" y="877"/>
                      <a:pt x="260" y="793"/>
                    </a:cubicBezTo>
                    <a:lnTo>
                      <a:pt x="176" y="267"/>
                    </a:lnTo>
                    <a:close/>
                    <a:moveTo>
                      <a:pt x="85" y="1"/>
                    </a:moveTo>
                    <a:lnTo>
                      <a:pt x="1" y="92"/>
                    </a:lnTo>
                    <a:lnTo>
                      <a:pt x="1" y="267"/>
                    </a:lnTo>
                    <a:cubicBezTo>
                      <a:pt x="1" y="526"/>
                      <a:pt x="1" y="968"/>
                      <a:pt x="85" y="1143"/>
                    </a:cubicBezTo>
                    <a:cubicBezTo>
                      <a:pt x="176" y="1318"/>
                      <a:pt x="260" y="1318"/>
                      <a:pt x="351" y="1402"/>
                    </a:cubicBezTo>
                    <a:lnTo>
                      <a:pt x="702" y="1402"/>
                    </a:lnTo>
                    <a:cubicBezTo>
                      <a:pt x="702" y="1402"/>
                      <a:pt x="786" y="1402"/>
                      <a:pt x="877" y="1493"/>
                    </a:cubicBezTo>
                    <a:lnTo>
                      <a:pt x="961" y="1402"/>
                    </a:lnTo>
                    <a:lnTo>
                      <a:pt x="961" y="1318"/>
                    </a:lnTo>
                    <a:lnTo>
                      <a:pt x="961" y="1052"/>
                    </a:lnTo>
                    <a:cubicBezTo>
                      <a:pt x="961" y="793"/>
                      <a:pt x="877" y="351"/>
                      <a:pt x="877" y="267"/>
                    </a:cubicBezTo>
                    <a:cubicBezTo>
                      <a:pt x="786" y="92"/>
                      <a:pt x="610" y="92"/>
                      <a:pt x="610" y="92"/>
                    </a:cubicBezTo>
                    <a:cubicBezTo>
                      <a:pt x="610" y="92"/>
                      <a:pt x="351" y="92"/>
                      <a:pt x="85" y="1"/>
                    </a:cubicBezTo>
                    <a:close/>
                  </a:path>
                </a:pathLst>
              </a:custGeom>
              <a:solidFill>
                <a:srgbClr val="C94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0"/>
              <p:cNvSpPr/>
              <p:nvPr/>
            </p:nvSpPr>
            <p:spPr>
              <a:xfrm>
                <a:off x="1512402" y="3326613"/>
                <a:ext cx="19699" cy="35989"/>
              </a:xfrm>
              <a:custGeom>
                <a:rect b="b" l="l" r="r" t="t"/>
                <a:pathLst>
                  <a:path extrusionOk="0" h="961" w="526">
                    <a:moveTo>
                      <a:pt x="0" y="1"/>
                    </a:moveTo>
                    <a:lnTo>
                      <a:pt x="91" y="527"/>
                    </a:lnTo>
                    <a:lnTo>
                      <a:pt x="91" y="786"/>
                    </a:lnTo>
                    <a:lnTo>
                      <a:pt x="91" y="961"/>
                    </a:lnTo>
                    <a:lnTo>
                      <a:pt x="175" y="961"/>
                    </a:lnTo>
                    <a:cubicBezTo>
                      <a:pt x="266" y="961"/>
                      <a:pt x="350" y="877"/>
                      <a:pt x="350" y="877"/>
                    </a:cubicBezTo>
                    <a:lnTo>
                      <a:pt x="442" y="877"/>
                    </a:lnTo>
                    <a:lnTo>
                      <a:pt x="526" y="961"/>
                    </a:lnTo>
                    <a:lnTo>
                      <a:pt x="526" y="527"/>
                    </a:lnTo>
                    <a:cubicBezTo>
                      <a:pt x="526" y="435"/>
                      <a:pt x="442" y="260"/>
                      <a:pt x="442" y="85"/>
                    </a:cubicBezTo>
                    <a:cubicBezTo>
                      <a:pt x="350" y="85"/>
                      <a:pt x="350" y="1"/>
                      <a:pt x="2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0"/>
              <p:cNvSpPr/>
              <p:nvPr/>
            </p:nvSpPr>
            <p:spPr>
              <a:xfrm>
                <a:off x="1548616" y="3335039"/>
                <a:ext cx="22844" cy="44116"/>
              </a:xfrm>
              <a:custGeom>
                <a:rect b="b" l="l" r="r" t="t"/>
                <a:pathLst>
                  <a:path extrusionOk="0" h="1178" w="610">
                    <a:moveTo>
                      <a:pt x="226" y="1"/>
                    </a:moveTo>
                    <a:cubicBezTo>
                      <a:pt x="180" y="1"/>
                      <a:pt x="111" y="62"/>
                      <a:pt x="175" y="126"/>
                    </a:cubicBezTo>
                    <a:cubicBezTo>
                      <a:pt x="259" y="210"/>
                      <a:pt x="259" y="302"/>
                      <a:pt x="350" y="477"/>
                    </a:cubicBezTo>
                    <a:cubicBezTo>
                      <a:pt x="350" y="477"/>
                      <a:pt x="350" y="561"/>
                      <a:pt x="435" y="652"/>
                    </a:cubicBezTo>
                    <a:lnTo>
                      <a:pt x="435" y="736"/>
                    </a:lnTo>
                    <a:cubicBezTo>
                      <a:pt x="435" y="736"/>
                      <a:pt x="435" y="827"/>
                      <a:pt x="350" y="827"/>
                    </a:cubicBezTo>
                    <a:cubicBezTo>
                      <a:pt x="350" y="827"/>
                      <a:pt x="350" y="911"/>
                      <a:pt x="259" y="911"/>
                    </a:cubicBezTo>
                    <a:cubicBezTo>
                      <a:pt x="259" y="911"/>
                      <a:pt x="175" y="1002"/>
                      <a:pt x="84" y="1002"/>
                    </a:cubicBezTo>
                    <a:cubicBezTo>
                      <a:pt x="0" y="1086"/>
                      <a:pt x="84" y="1177"/>
                      <a:pt x="175" y="1177"/>
                    </a:cubicBezTo>
                    <a:cubicBezTo>
                      <a:pt x="259" y="1086"/>
                      <a:pt x="350" y="1086"/>
                      <a:pt x="435" y="1002"/>
                    </a:cubicBezTo>
                    <a:lnTo>
                      <a:pt x="610" y="827"/>
                    </a:lnTo>
                    <a:lnTo>
                      <a:pt x="610" y="736"/>
                    </a:lnTo>
                    <a:cubicBezTo>
                      <a:pt x="610" y="561"/>
                      <a:pt x="526" y="477"/>
                      <a:pt x="526" y="386"/>
                    </a:cubicBezTo>
                    <a:cubicBezTo>
                      <a:pt x="435" y="302"/>
                      <a:pt x="350" y="126"/>
                      <a:pt x="259" y="35"/>
                    </a:cubicBezTo>
                    <a:cubicBezTo>
                      <a:pt x="259" y="11"/>
                      <a:pt x="245" y="1"/>
                      <a:pt x="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0"/>
              <p:cNvSpPr/>
              <p:nvPr/>
            </p:nvSpPr>
            <p:spPr>
              <a:xfrm>
                <a:off x="1351778" y="3300398"/>
                <a:ext cx="78757" cy="91865"/>
              </a:xfrm>
              <a:custGeom>
                <a:rect b="b" l="l" r="r" t="t"/>
                <a:pathLst>
                  <a:path extrusionOk="0" h="2453" w="2103">
                    <a:moveTo>
                      <a:pt x="1402" y="0"/>
                    </a:moveTo>
                    <a:cubicBezTo>
                      <a:pt x="1227" y="0"/>
                      <a:pt x="1052" y="0"/>
                      <a:pt x="876" y="84"/>
                    </a:cubicBezTo>
                    <a:cubicBezTo>
                      <a:pt x="610" y="175"/>
                      <a:pt x="351" y="435"/>
                      <a:pt x="260" y="701"/>
                    </a:cubicBezTo>
                    <a:cubicBezTo>
                      <a:pt x="1" y="1311"/>
                      <a:pt x="351" y="2011"/>
                      <a:pt x="876" y="2278"/>
                    </a:cubicBezTo>
                    <a:cubicBezTo>
                      <a:pt x="1227" y="2453"/>
                      <a:pt x="1577" y="2453"/>
                      <a:pt x="2012" y="2453"/>
                    </a:cubicBezTo>
                    <a:cubicBezTo>
                      <a:pt x="2103" y="2453"/>
                      <a:pt x="2103" y="2278"/>
                      <a:pt x="2012" y="2278"/>
                    </a:cubicBezTo>
                    <a:cubicBezTo>
                      <a:pt x="1577" y="2278"/>
                      <a:pt x="1227" y="2278"/>
                      <a:pt x="876" y="2102"/>
                    </a:cubicBezTo>
                    <a:cubicBezTo>
                      <a:pt x="526" y="1927"/>
                      <a:pt x="351" y="1577"/>
                      <a:pt x="351" y="1227"/>
                    </a:cubicBezTo>
                    <a:cubicBezTo>
                      <a:pt x="351" y="876"/>
                      <a:pt x="435" y="526"/>
                      <a:pt x="785" y="351"/>
                    </a:cubicBezTo>
                    <a:cubicBezTo>
                      <a:pt x="961" y="259"/>
                      <a:pt x="1136" y="175"/>
                      <a:pt x="1311" y="175"/>
                    </a:cubicBezTo>
                    <a:lnTo>
                      <a:pt x="2012" y="175"/>
                    </a:lnTo>
                    <a:cubicBezTo>
                      <a:pt x="2103" y="175"/>
                      <a:pt x="2103" y="0"/>
                      <a:pt x="20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0"/>
              <p:cNvSpPr/>
              <p:nvPr/>
            </p:nvSpPr>
            <p:spPr>
              <a:xfrm>
                <a:off x="1394284" y="3323205"/>
                <a:ext cx="39397" cy="45989"/>
              </a:xfrm>
              <a:custGeom>
                <a:rect b="b" l="l" r="r" t="t"/>
                <a:pathLst>
                  <a:path extrusionOk="0" h="1228" w="1052">
                    <a:moveTo>
                      <a:pt x="440" y="139"/>
                    </a:moveTo>
                    <a:cubicBezTo>
                      <a:pt x="499" y="139"/>
                      <a:pt x="557" y="176"/>
                      <a:pt x="617" y="176"/>
                    </a:cubicBezTo>
                    <a:lnTo>
                      <a:pt x="877" y="176"/>
                    </a:lnTo>
                    <a:lnTo>
                      <a:pt x="877" y="968"/>
                    </a:lnTo>
                    <a:lnTo>
                      <a:pt x="877" y="1052"/>
                    </a:lnTo>
                    <a:lnTo>
                      <a:pt x="526" y="1052"/>
                    </a:lnTo>
                    <a:cubicBezTo>
                      <a:pt x="351" y="1052"/>
                      <a:pt x="267" y="1052"/>
                      <a:pt x="176" y="877"/>
                    </a:cubicBezTo>
                    <a:lnTo>
                      <a:pt x="176" y="702"/>
                    </a:lnTo>
                    <a:cubicBezTo>
                      <a:pt x="176" y="618"/>
                      <a:pt x="92" y="526"/>
                      <a:pt x="92" y="442"/>
                    </a:cubicBezTo>
                    <a:cubicBezTo>
                      <a:pt x="92" y="351"/>
                      <a:pt x="176" y="267"/>
                      <a:pt x="176" y="267"/>
                    </a:cubicBezTo>
                    <a:cubicBezTo>
                      <a:pt x="176" y="176"/>
                      <a:pt x="267" y="176"/>
                      <a:pt x="351" y="176"/>
                    </a:cubicBezTo>
                    <a:cubicBezTo>
                      <a:pt x="381" y="148"/>
                      <a:pt x="411" y="139"/>
                      <a:pt x="440" y="139"/>
                    </a:cubicBezTo>
                    <a:close/>
                    <a:moveTo>
                      <a:pt x="267" y="1"/>
                    </a:moveTo>
                    <a:cubicBezTo>
                      <a:pt x="92" y="1"/>
                      <a:pt x="1" y="92"/>
                      <a:pt x="1" y="267"/>
                    </a:cubicBezTo>
                    <a:lnTo>
                      <a:pt x="1" y="618"/>
                    </a:lnTo>
                    <a:lnTo>
                      <a:pt x="1" y="877"/>
                    </a:lnTo>
                    <a:cubicBezTo>
                      <a:pt x="92" y="1052"/>
                      <a:pt x="176" y="1143"/>
                      <a:pt x="351" y="1227"/>
                    </a:cubicBezTo>
                    <a:cubicBezTo>
                      <a:pt x="468" y="1227"/>
                      <a:pt x="625" y="1190"/>
                      <a:pt x="769" y="1190"/>
                    </a:cubicBezTo>
                    <a:cubicBezTo>
                      <a:pt x="841" y="1190"/>
                      <a:pt x="909" y="1199"/>
                      <a:pt x="968" y="1227"/>
                    </a:cubicBezTo>
                    <a:cubicBezTo>
                      <a:pt x="1052" y="1227"/>
                      <a:pt x="1052" y="1143"/>
                      <a:pt x="1052" y="1143"/>
                    </a:cubicBezTo>
                    <a:lnTo>
                      <a:pt x="1052" y="176"/>
                    </a:lnTo>
                    <a:lnTo>
                      <a:pt x="1019" y="143"/>
                    </a:lnTo>
                    <a:lnTo>
                      <a:pt x="1019" y="143"/>
                    </a:lnTo>
                    <a:cubicBezTo>
                      <a:pt x="1045" y="92"/>
                      <a:pt x="1028" y="1"/>
                      <a:pt x="9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0"/>
              <p:cNvSpPr/>
              <p:nvPr/>
            </p:nvSpPr>
            <p:spPr>
              <a:xfrm>
                <a:off x="1420537" y="3300398"/>
                <a:ext cx="9999" cy="29436"/>
              </a:xfrm>
              <a:custGeom>
                <a:rect b="b" l="l" r="r" t="t"/>
                <a:pathLst>
                  <a:path extrusionOk="0" h="786" w="267">
                    <a:moveTo>
                      <a:pt x="176" y="0"/>
                    </a:moveTo>
                    <a:cubicBezTo>
                      <a:pt x="176" y="0"/>
                      <a:pt x="92" y="0"/>
                      <a:pt x="92" y="84"/>
                    </a:cubicBezTo>
                    <a:cubicBezTo>
                      <a:pt x="92" y="175"/>
                      <a:pt x="92" y="259"/>
                      <a:pt x="0" y="351"/>
                    </a:cubicBezTo>
                    <a:cubicBezTo>
                      <a:pt x="0" y="526"/>
                      <a:pt x="0" y="610"/>
                      <a:pt x="92" y="701"/>
                    </a:cubicBezTo>
                    <a:cubicBezTo>
                      <a:pt x="92" y="701"/>
                      <a:pt x="92" y="785"/>
                      <a:pt x="176" y="785"/>
                    </a:cubicBezTo>
                    <a:cubicBezTo>
                      <a:pt x="176" y="701"/>
                      <a:pt x="267" y="701"/>
                      <a:pt x="176" y="610"/>
                    </a:cubicBezTo>
                    <a:lnTo>
                      <a:pt x="176" y="435"/>
                    </a:lnTo>
                    <a:cubicBezTo>
                      <a:pt x="176" y="259"/>
                      <a:pt x="267" y="175"/>
                      <a:pt x="267" y="84"/>
                    </a:cubicBezTo>
                    <a:cubicBezTo>
                      <a:pt x="267" y="84"/>
                      <a:pt x="267"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0"/>
              <p:cNvSpPr/>
              <p:nvPr/>
            </p:nvSpPr>
            <p:spPr>
              <a:xfrm>
                <a:off x="1423945" y="3363426"/>
                <a:ext cx="9737" cy="28836"/>
              </a:xfrm>
              <a:custGeom>
                <a:rect b="b" l="l" r="r" t="t"/>
                <a:pathLst>
                  <a:path extrusionOk="0" h="770" w="260">
                    <a:moveTo>
                      <a:pt x="176" y="595"/>
                    </a:moveTo>
                    <a:lnTo>
                      <a:pt x="176" y="679"/>
                    </a:lnTo>
                    <a:cubicBezTo>
                      <a:pt x="260" y="679"/>
                      <a:pt x="176" y="595"/>
                      <a:pt x="176" y="595"/>
                    </a:cubicBezTo>
                    <a:close/>
                    <a:moveTo>
                      <a:pt x="88" y="1"/>
                    </a:moveTo>
                    <a:cubicBezTo>
                      <a:pt x="44" y="1"/>
                      <a:pt x="1" y="24"/>
                      <a:pt x="1" y="69"/>
                    </a:cubicBezTo>
                    <a:cubicBezTo>
                      <a:pt x="1" y="225"/>
                      <a:pt x="1" y="448"/>
                      <a:pt x="60" y="619"/>
                    </a:cubicBezTo>
                    <a:lnTo>
                      <a:pt x="60" y="619"/>
                    </a:lnTo>
                    <a:lnTo>
                      <a:pt x="1" y="679"/>
                    </a:lnTo>
                    <a:lnTo>
                      <a:pt x="85" y="770"/>
                    </a:lnTo>
                    <a:cubicBezTo>
                      <a:pt x="176" y="770"/>
                      <a:pt x="176" y="770"/>
                      <a:pt x="176" y="679"/>
                    </a:cubicBezTo>
                    <a:cubicBezTo>
                      <a:pt x="176" y="679"/>
                      <a:pt x="176" y="595"/>
                      <a:pt x="85" y="595"/>
                    </a:cubicBezTo>
                    <a:lnTo>
                      <a:pt x="176" y="595"/>
                    </a:lnTo>
                    <a:lnTo>
                      <a:pt x="176" y="504"/>
                    </a:lnTo>
                    <a:lnTo>
                      <a:pt x="176" y="69"/>
                    </a:lnTo>
                    <a:cubicBezTo>
                      <a:pt x="176" y="24"/>
                      <a:pt x="132"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0"/>
              <p:cNvSpPr/>
              <p:nvPr/>
            </p:nvSpPr>
            <p:spPr>
              <a:xfrm>
                <a:off x="1499257" y="3313506"/>
                <a:ext cx="45951" cy="62242"/>
              </a:xfrm>
              <a:custGeom>
                <a:rect b="b" l="l" r="r" t="t"/>
                <a:pathLst>
                  <a:path extrusionOk="0" h="1662" w="1227">
                    <a:moveTo>
                      <a:pt x="267" y="176"/>
                    </a:moveTo>
                    <a:cubicBezTo>
                      <a:pt x="442" y="176"/>
                      <a:pt x="526" y="260"/>
                      <a:pt x="701" y="260"/>
                    </a:cubicBezTo>
                    <a:lnTo>
                      <a:pt x="877" y="260"/>
                    </a:lnTo>
                    <a:cubicBezTo>
                      <a:pt x="968" y="351"/>
                      <a:pt x="968" y="435"/>
                      <a:pt x="968" y="526"/>
                    </a:cubicBezTo>
                    <a:cubicBezTo>
                      <a:pt x="968" y="785"/>
                      <a:pt x="968" y="1052"/>
                      <a:pt x="1052" y="1402"/>
                    </a:cubicBezTo>
                    <a:cubicBezTo>
                      <a:pt x="1052" y="1402"/>
                      <a:pt x="1052" y="1486"/>
                      <a:pt x="968" y="1486"/>
                    </a:cubicBezTo>
                    <a:lnTo>
                      <a:pt x="701" y="1486"/>
                    </a:lnTo>
                    <a:cubicBezTo>
                      <a:pt x="617" y="1486"/>
                      <a:pt x="442" y="1402"/>
                      <a:pt x="351" y="1311"/>
                    </a:cubicBezTo>
                    <a:cubicBezTo>
                      <a:pt x="267" y="1227"/>
                      <a:pt x="267" y="1052"/>
                      <a:pt x="176" y="961"/>
                    </a:cubicBezTo>
                    <a:lnTo>
                      <a:pt x="176" y="526"/>
                    </a:lnTo>
                    <a:lnTo>
                      <a:pt x="176" y="260"/>
                    </a:lnTo>
                    <a:lnTo>
                      <a:pt x="176" y="176"/>
                    </a:lnTo>
                    <a:close/>
                    <a:moveTo>
                      <a:pt x="267" y="1"/>
                    </a:moveTo>
                    <a:cubicBezTo>
                      <a:pt x="176" y="1"/>
                      <a:pt x="92" y="1"/>
                      <a:pt x="92" y="85"/>
                    </a:cubicBezTo>
                    <a:cubicBezTo>
                      <a:pt x="1" y="176"/>
                      <a:pt x="1" y="260"/>
                      <a:pt x="1" y="351"/>
                    </a:cubicBezTo>
                    <a:lnTo>
                      <a:pt x="1" y="877"/>
                    </a:lnTo>
                    <a:cubicBezTo>
                      <a:pt x="92" y="1052"/>
                      <a:pt x="92" y="1227"/>
                      <a:pt x="176" y="1311"/>
                    </a:cubicBezTo>
                    <a:cubicBezTo>
                      <a:pt x="267" y="1486"/>
                      <a:pt x="442" y="1577"/>
                      <a:pt x="617" y="1577"/>
                    </a:cubicBezTo>
                    <a:cubicBezTo>
                      <a:pt x="701" y="1577"/>
                      <a:pt x="793" y="1577"/>
                      <a:pt x="968" y="1661"/>
                    </a:cubicBezTo>
                    <a:cubicBezTo>
                      <a:pt x="968" y="1661"/>
                      <a:pt x="1052" y="1661"/>
                      <a:pt x="1143" y="1577"/>
                    </a:cubicBezTo>
                    <a:cubicBezTo>
                      <a:pt x="1227" y="1486"/>
                      <a:pt x="1227" y="1402"/>
                      <a:pt x="1227" y="1402"/>
                    </a:cubicBezTo>
                    <a:cubicBezTo>
                      <a:pt x="1143" y="1311"/>
                      <a:pt x="1143" y="1227"/>
                      <a:pt x="1143" y="1136"/>
                    </a:cubicBezTo>
                    <a:lnTo>
                      <a:pt x="1143" y="610"/>
                    </a:lnTo>
                    <a:cubicBezTo>
                      <a:pt x="1143" y="435"/>
                      <a:pt x="1143" y="260"/>
                      <a:pt x="968" y="176"/>
                    </a:cubicBezTo>
                    <a:cubicBezTo>
                      <a:pt x="877" y="85"/>
                      <a:pt x="793" y="85"/>
                      <a:pt x="701" y="85"/>
                    </a:cubicBezTo>
                    <a:cubicBezTo>
                      <a:pt x="617" y="85"/>
                      <a:pt x="442" y="85"/>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0"/>
              <p:cNvSpPr/>
              <p:nvPr/>
            </p:nvSpPr>
            <p:spPr>
              <a:xfrm>
                <a:off x="1509219" y="3323205"/>
                <a:ext cx="9774" cy="44228"/>
              </a:xfrm>
              <a:custGeom>
                <a:rect b="b" l="l" r="r" t="t"/>
                <a:pathLst>
                  <a:path extrusionOk="0" h="1181" w="261">
                    <a:moveTo>
                      <a:pt x="85" y="1"/>
                    </a:moveTo>
                    <a:cubicBezTo>
                      <a:pt x="1" y="92"/>
                      <a:pt x="1" y="92"/>
                      <a:pt x="1" y="176"/>
                    </a:cubicBezTo>
                    <a:cubicBezTo>
                      <a:pt x="1" y="351"/>
                      <a:pt x="85" y="526"/>
                      <a:pt x="85" y="702"/>
                    </a:cubicBezTo>
                    <a:lnTo>
                      <a:pt x="85" y="1143"/>
                    </a:lnTo>
                    <a:cubicBezTo>
                      <a:pt x="85" y="1143"/>
                      <a:pt x="126" y="1180"/>
                      <a:pt x="177" y="1180"/>
                    </a:cubicBezTo>
                    <a:cubicBezTo>
                      <a:pt x="203" y="1180"/>
                      <a:pt x="232" y="1171"/>
                      <a:pt x="260" y="1143"/>
                    </a:cubicBezTo>
                    <a:lnTo>
                      <a:pt x="260" y="1052"/>
                    </a:lnTo>
                    <a:lnTo>
                      <a:pt x="260" y="618"/>
                    </a:lnTo>
                    <a:cubicBezTo>
                      <a:pt x="176" y="442"/>
                      <a:pt x="176" y="267"/>
                      <a:pt x="176" y="92"/>
                    </a:cubicBezTo>
                    <a:lnTo>
                      <a:pt x="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0"/>
              <p:cNvSpPr/>
              <p:nvPr/>
            </p:nvSpPr>
            <p:spPr>
              <a:xfrm>
                <a:off x="1509219" y="3323205"/>
                <a:ext cx="26290" cy="10037"/>
              </a:xfrm>
              <a:custGeom>
                <a:rect b="b" l="l" r="r" t="t"/>
                <a:pathLst>
                  <a:path extrusionOk="0" h="268" w="702">
                    <a:moveTo>
                      <a:pt x="1" y="1"/>
                    </a:moveTo>
                    <a:lnTo>
                      <a:pt x="1" y="176"/>
                    </a:lnTo>
                    <a:lnTo>
                      <a:pt x="435" y="176"/>
                    </a:lnTo>
                    <a:lnTo>
                      <a:pt x="527" y="267"/>
                    </a:lnTo>
                    <a:lnTo>
                      <a:pt x="611" y="267"/>
                    </a:lnTo>
                    <a:cubicBezTo>
                      <a:pt x="702" y="267"/>
                      <a:pt x="702" y="176"/>
                      <a:pt x="702" y="176"/>
                    </a:cubicBezTo>
                    <a:cubicBezTo>
                      <a:pt x="611" y="92"/>
                      <a:pt x="611" y="92"/>
                      <a:pt x="527" y="92"/>
                    </a:cubicBezTo>
                    <a:cubicBezTo>
                      <a:pt x="435" y="1"/>
                      <a:pt x="435" y="1"/>
                      <a:pt x="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0"/>
              <p:cNvSpPr/>
              <p:nvPr/>
            </p:nvSpPr>
            <p:spPr>
              <a:xfrm>
                <a:off x="1528918" y="3327399"/>
                <a:ext cx="9737" cy="41008"/>
              </a:xfrm>
              <a:custGeom>
                <a:rect b="b" l="l" r="r" t="t"/>
                <a:pathLst>
                  <a:path extrusionOk="0" h="1095" w="260">
                    <a:moveTo>
                      <a:pt x="88" y="1"/>
                    </a:moveTo>
                    <a:cubicBezTo>
                      <a:pt x="44" y="1"/>
                      <a:pt x="1" y="22"/>
                      <a:pt x="1" y="64"/>
                    </a:cubicBezTo>
                    <a:lnTo>
                      <a:pt x="1" y="590"/>
                    </a:lnTo>
                    <a:cubicBezTo>
                      <a:pt x="85" y="681"/>
                      <a:pt x="85" y="856"/>
                      <a:pt x="85" y="1031"/>
                    </a:cubicBezTo>
                    <a:cubicBezTo>
                      <a:pt x="85" y="1073"/>
                      <a:pt x="128" y="1094"/>
                      <a:pt x="172" y="1094"/>
                    </a:cubicBezTo>
                    <a:cubicBezTo>
                      <a:pt x="216" y="1094"/>
                      <a:pt x="260" y="1073"/>
                      <a:pt x="260" y="1031"/>
                    </a:cubicBezTo>
                    <a:cubicBezTo>
                      <a:pt x="260" y="856"/>
                      <a:pt x="260" y="681"/>
                      <a:pt x="176" y="590"/>
                    </a:cubicBezTo>
                    <a:lnTo>
                      <a:pt x="176" y="330"/>
                    </a:lnTo>
                    <a:lnTo>
                      <a:pt x="176" y="64"/>
                    </a:lnTo>
                    <a:cubicBezTo>
                      <a:pt x="176" y="22"/>
                      <a:pt x="132"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0"/>
              <p:cNvSpPr/>
              <p:nvPr/>
            </p:nvSpPr>
            <p:spPr>
              <a:xfrm>
                <a:off x="1512402" y="3356011"/>
                <a:ext cx="26252" cy="12396"/>
              </a:xfrm>
              <a:custGeom>
                <a:rect b="b" l="l" r="r" t="t"/>
                <a:pathLst>
                  <a:path extrusionOk="0" h="331" w="701">
                    <a:moveTo>
                      <a:pt x="350" y="1"/>
                    </a:moveTo>
                    <a:cubicBezTo>
                      <a:pt x="266" y="92"/>
                      <a:pt x="266" y="92"/>
                      <a:pt x="175" y="92"/>
                    </a:cubicBezTo>
                    <a:lnTo>
                      <a:pt x="91" y="92"/>
                    </a:lnTo>
                    <a:lnTo>
                      <a:pt x="91" y="176"/>
                    </a:lnTo>
                    <a:cubicBezTo>
                      <a:pt x="91" y="176"/>
                      <a:pt x="0" y="176"/>
                      <a:pt x="0" y="267"/>
                    </a:cubicBezTo>
                    <a:cubicBezTo>
                      <a:pt x="61" y="267"/>
                      <a:pt x="81" y="304"/>
                      <a:pt x="113" y="304"/>
                    </a:cubicBezTo>
                    <a:cubicBezTo>
                      <a:pt x="129" y="304"/>
                      <a:pt x="147" y="295"/>
                      <a:pt x="175" y="267"/>
                    </a:cubicBezTo>
                    <a:lnTo>
                      <a:pt x="266" y="267"/>
                    </a:lnTo>
                    <a:cubicBezTo>
                      <a:pt x="266" y="176"/>
                      <a:pt x="350" y="176"/>
                      <a:pt x="350" y="176"/>
                    </a:cubicBezTo>
                    <a:lnTo>
                      <a:pt x="442" y="176"/>
                    </a:lnTo>
                    <a:lnTo>
                      <a:pt x="442" y="267"/>
                    </a:lnTo>
                    <a:lnTo>
                      <a:pt x="526" y="267"/>
                    </a:lnTo>
                    <a:cubicBezTo>
                      <a:pt x="526" y="309"/>
                      <a:pt x="548" y="330"/>
                      <a:pt x="571" y="330"/>
                    </a:cubicBezTo>
                    <a:cubicBezTo>
                      <a:pt x="594" y="330"/>
                      <a:pt x="617" y="309"/>
                      <a:pt x="617" y="267"/>
                    </a:cubicBezTo>
                    <a:cubicBezTo>
                      <a:pt x="701" y="267"/>
                      <a:pt x="701" y="176"/>
                      <a:pt x="617" y="176"/>
                    </a:cubicBezTo>
                    <a:cubicBezTo>
                      <a:pt x="617" y="92"/>
                      <a:pt x="526" y="92"/>
                      <a:pt x="526" y="92"/>
                    </a:cubicBezTo>
                    <a:cubicBezTo>
                      <a:pt x="442" y="1"/>
                      <a:pt x="350" y="1"/>
                      <a:pt x="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0"/>
              <p:cNvSpPr/>
              <p:nvPr/>
            </p:nvSpPr>
            <p:spPr>
              <a:xfrm>
                <a:off x="1423945" y="3321819"/>
                <a:ext cx="81903" cy="8014"/>
              </a:xfrm>
              <a:custGeom>
                <a:rect b="b" l="l" r="r" t="t"/>
                <a:pathLst>
                  <a:path extrusionOk="0" h="214" w="2187">
                    <a:moveTo>
                      <a:pt x="1427" y="0"/>
                    </a:moveTo>
                    <a:cubicBezTo>
                      <a:pt x="992" y="0"/>
                      <a:pt x="582" y="38"/>
                      <a:pt x="176" y="38"/>
                    </a:cubicBezTo>
                    <a:cubicBezTo>
                      <a:pt x="1" y="38"/>
                      <a:pt x="1" y="213"/>
                      <a:pt x="176" y="213"/>
                    </a:cubicBezTo>
                    <a:cubicBezTo>
                      <a:pt x="481" y="171"/>
                      <a:pt x="787" y="150"/>
                      <a:pt x="1105" y="150"/>
                    </a:cubicBezTo>
                    <a:cubicBezTo>
                      <a:pt x="1423" y="150"/>
                      <a:pt x="1752" y="171"/>
                      <a:pt x="2103" y="213"/>
                    </a:cubicBezTo>
                    <a:cubicBezTo>
                      <a:pt x="2187" y="213"/>
                      <a:pt x="2187" y="38"/>
                      <a:pt x="2103" y="38"/>
                    </a:cubicBezTo>
                    <a:cubicBezTo>
                      <a:pt x="1869" y="10"/>
                      <a:pt x="1645" y="0"/>
                      <a:pt x="1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0"/>
              <p:cNvSpPr/>
              <p:nvPr/>
            </p:nvSpPr>
            <p:spPr>
              <a:xfrm>
                <a:off x="1427091" y="3357996"/>
                <a:ext cx="85349" cy="11198"/>
              </a:xfrm>
              <a:custGeom>
                <a:rect b="b" l="l" r="r" t="t"/>
                <a:pathLst>
                  <a:path extrusionOk="0" h="299" w="2279">
                    <a:moveTo>
                      <a:pt x="1573" y="1"/>
                    </a:moveTo>
                    <a:cubicBezTo>
                      <a:pt x="1079" y="1"/>
                      <a:pt x="586" y="64"/>
                      <a:pt x="92" y="123"/>
                    </a:cubicBezTo>
                    <a:cubicBezTo>
                      <a:pt x="1" y="123"/>
                      <a:pt x="1" y="298"/>
                      <a:pt x="92" y="298"/>
                    </a:cubicBezTo>
                    <a:cubicBezTo>
                      <a:pt x="586" y="239"/>
                      <a:pt x="1079" y="176"/>
                      <a:pt x="1573" y="176"/>
                    </a:cubicBezTo>
                    <a:cubicBezTo>
                      <a:pt x="1780" y="176"/>
                      <a:pt x="1987" y="187"/>
                      <a:pt x="2194" y="214"/>
                    </a:cubicBezTo>
                    <a:cubicBezTo>
                      <a:pt x="2278" y="214"/>
                      <a:pt x="2278" y="39"/>
                      <a:pt x="2194" y="39"/>
                    </a:cubicBezTo>
                    <a:cubicBezTo>
                      <a:pt x="1987" y="12"/>
                      <a:pt x="1780" y="1"/>
                      <a:pt x="1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0"/>
              <p:cNvSpPr/>
              <p:nvPr/>
            </p:nvSpPr>
            <p:spPr>
              <a:xfrm>
                <a:off x="1535471" y="3329796"/>
                <a:ext cx="26290" cy="13145"/>
              </a:xfrm>
              <a:custGeom>
                <a:rect b="b" l="l" r="r" t="t"/>
                <a:pathLst>
                  <a:path extrusionOk="0" h="351" w="702">
                    <a:moveTo>
                      <a:pt x="1" y="0"/>
                    </a:moveTo>
                    <a:cubicBezTo>
                      <a:pt x="1" y="91"/>
                      <a:pt x="1" y="91"/>
                      <a:pt x="85" y="175"/>
                    </a:cubicBezTo>
                    <a:cubicBezTo>
                      <a:pt x="260" y="175"/>
                      <a:pt x="351" y="266"/>
                      <a:pt x="526" y="350"/>
                    </a:cubicBezTo>
                    <a:cubicBezTo>
                      <a:pt x="610" y="350"/>
                      <a:pt x="610" y="266"/>
                      <a:pt x="701" y="266"/>
                    </a:cubicBezTo>
                    <a:cubicBezTo>
                      <a:pt x="701" y="175"/>
                      <a:pt x="610" y="175"/>
                      <a:pt x="610" y="175"/>
                    </a:cubicBezTo>
                    <a:cubicBezTo>
                      <a:pt x="435" y="91"/>
                      <a:pt x="26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0"/>
              <p:cNvSpPr/>
              <p:nvPr/>
            </p:nvSpPr>
            <p:spPr>
              <a:xfrm>
                <a:off x="1535471" y="3369156"/>
                <a:ext cx="19736" cy="9999"/>
              </a:xfrm>
              <a:custGeom>
                <a:rect b="b" l="l" r="r" t="t"/>
                <a:pathLst>
                  <a:path extrusionOk="0" h="267" w="527">
                    <a:moveTo>
                      <a:pt x="1" y="0"/>
                    </a:moveTo>
                    <a:cubicBezTo>
                      <a:pt x="1" y="91"/>
                      <a:pt x="1" y="91"/>
                      <a:pt x="85" y="91"/>
                    </a:cubicBezTo>
                    <a:cubicBezTo>
                      <a:pt x="176" y="175"/>
                      <a:pt x="351" y="175"/>
                      <a:pt x="435" y="266"/>
                    </a:cubicBezTo>
                    <a:cubicBezTo>
                      <a:pt x="526" y="266"/>
                      <a:pt x="526" y="266"/>
                      <a:pt x="526" y="175"/>
                    </a:cubicBezTo>
                    <a:lnTo>
                      <a:pt x="526" y="91"/>
                    </a:lnTo>
                    <a:cubicBezTo>
                      <a:pt x="351" y="91"/>
                      <a:pt x="260" y="0"/>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0"/>
              <p:cNvSpPr/>
              <p:nvPr/>
            </p:nvSpPr>
            <p:spPr>
              <a:xfrm>
                <a:off x="1469859" y="3359419"/>
                <a:ext cx="26290" cy="50557"/>
              </a:xfrm>
              <a:custGeom>
                <a:rect b="b" l="l" r="r" t="t"/>
                <a:pathLst>
                  <a:path extrusionOk="0" h="1350" w="702">
                    <a:moveTo>
                      <a:pt x="324" y="1187"/>
                    </a:moveTo>
                    <a:cubicBezTo>
                      <a:pt x="351" y="1187"/>
                      <a:pt x="351" y="1227"/>
                      <a:pt x="351" y="1227"/>
                    </a:cubicBezTo>
                    <a:lnTo>
                      <a:pt x="260" y="1227"/>
                    </a:lnTo>
                    <a:cubicBezTo>
                      <a:pt x="291" y="1197"/>
                      <a:pt x="311" y="1187"/>
                      <a:pt x="324" y="1187"/>
                    </a:cubicBezTo>
                    <a:close/>
                    <a:moveTo>
                      <a:pt x="702" y="1"/>
                    </a:moveTo>
                    <a:cubicBezTo>
                      <a:pt x="611" y="1"/>
                      <a:pt x="611" y="1"/>
                      <a:pt x="611" y="85"/>
                    </a:cubicBezTo>
                    <a:cubicBezTo>
                      <a:pt x="526" y="260"/>
                      <a:pt x="526" y="526"/>
                      <a:pt x="435" y="702"/>
                    </a:cubicBezTo>
                    <a:cubicBezTo>
                      <a:pt x="435" y="877"/>
                      <a:pt x="435" y="961"/>
                      <a:pt x="351" y="1136"/>
                    </a:cubicBezTo>
                    <a:cubicBezTo>
                      <a:pt x="260" y="1052"/>
                      <a:pt x="260" y="877"/>
                      <a:pt x="260" y="786"/>
                    </a:cubicBezTo>
                    <a:cubicBezTo>
                      <a:pt x="260" y="526"/>
                      <a:pt x="176" y="260"/>
                      <a:pt x="176" y="85"/>
                    </a:cubicBezTo>
                    <a:cubicBezTo>
                      <a:pt x="176" y="43"/>
                      <a:pt x="132" y="22"/>
                      <a:pt x="88" y="22"/>
                    </a:cubicBezTo>
                    <a:cubicBezTo>
                      <a:pt x="45" y="22"/>
                      <a:pt x="1" y="43"/>
                      <a:pt x="1" y="85"/>
                    </a:cubicBezTo>
                    <a:cubicBezTo>
                      <a:pt x="85" y="260"/>
                      <a:pt x="85" y="526"/>
                      <a:pt x="85" y="786"/>
                    </a:cubicBezTo>
                    <a:cubicBezTo>
                      <a:pt x="85" y="877"/>
                      <a:pt x="176" y="1136"/>
                      <a:pt x="176" y="1227"/>
                    </a:cubicBezTo>
                    <a:cubicBezTo>
                      <a:pt x="235" y="1286"/>
                      <a:pt x="298" y="1349"/>
                      <a:pt x="359" y="1349"/>
                    </a:cubicBezTo>
                    <a:cubicBezTo>
                      <a:pt x="385" y="1349"/>
                      <a:pt x="410" y="1338"/>
                      <a:pt x="435" y="1311"/>
                    </a:cubicBezTo>
                    <a:cubicBezTo>
                      <a:pt x="526" y="1136"/>
                      <a:pt x="526" y="1052"/>
                      <a:pt x="611" y="877"/>
                    </a:cubicBezTo>
                    <a:cubicBezTo>
                      <a:pt x="702" y="611"/>
                      <a:pt x="702" y="351"/>
                      <a:pt x="702" y="85"/>
                    </a:cubicBezTo>
                    <a:lnTo>
                      <a:pt x="7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0"/>
              <p:cNvSpPr/>
              <p:nvPr/>
            </p:nvSpPr>
            <p:spPr>
              <a:xfrm>
                <a:off x="1469859" y="3238793"/>
                <a:ext cx="6629" cy="89393"/>
              </a:xfrm>
              <a:custGeom>
                <a:rect b="b" l="l" r="r" t="t"/>
                <a:pathLst>
                  <a:path extrusionOk="0" h="2387" w="177">
                    <a:moveTo>
                      <a:pt x="88" y="0"/>
                    </a:moveTo>
                    <a:cubicBezTo>
                      <a:pt x="45" y="0"/>
                      <a:pt x="1" y="23"/>
                      <a:pt x="1" y="69"/>
                    </a:cubicBezTo>
                    <a:lnTo>
                      <a:pt x="1" y="2255"/>
                    </a:lnTo>
                    <a:cubicBezTo>
                      <a:pt x="1" y="2342"/>
                      <a:pt x="45" y="2386"/>
                      <a:pt x="88" y="2386"/>
                    </a:cubicBezTo>
                    <a:cubicBezTo>
                      <a:pt x="132" y="2386"/>
                      <a:pt x="176" y="2342"/>
                      <a:pt x="176" y="2255"/>
                    </a:cubicBezTo>
                    <a:lnTo>
                      <a:pt x="176" y="69"/>
                    </a:lnTo>
                    <a:cubicBezTo>
                      <a:pt x="176" y="23"/>
                      <a:pt x="132" y="0"/>
                      <a:pt x="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0"/>
              <p:cNvSpPr/>
              <p:nvPr/>
            </p:nvSpPr>
            <p:spPr>
              <a:xfrm>
                <a:off x="1512402" y="3246133"/>
                <a:ext cx="13145" cy="76323"/>
              </a:xfrm>
              <a:custGeom>
                <a:rect b="b" l="l" r="r" t="t"/>
                <a:pathLst>
                  <a:path extrusionOk="0" h="2038" w="351">
                    <a:moveTo>
                      <a:pt x="263" y="0"/>
                    </a:moveTo>
                    <a:cubicBezTo>
                      <a:pt x="219" y="0"/>
                      <a:pt x="175" y="44"/>
                      <a:pt x="175" y="132"/>
                    </a:cubicBezTo>
                    <a:cubicBezTo>
                      <a:pt x="91" y="748"/>
                      <a:pt x="0" y="1358"/>
                      <a:pt x="0" y="1975"/>
                    </a:cubicBezTo>
                    <a:cubicBezTo>
                      <a:pt x="0" y="2017"/>
                      <a:pt x="23" y="2038"/>
                      <a:pt x="56" y="2038"/>
                    </a:cubicBezTo>
                    <a:cubicBezTo>
                      <a:pt x="89" y="2038"/>
                      <a:pt x="133" y="2017"/>
                      <a:pt x="175" y="1975"/>
                    </a:cubicBezTo>
                    <a:cubicBezTo>
                      <a:pt x="175" y="1358"/>
                      <a:pt x="266" y="748"/>
                      <a:pt x="350" y="132"/>
                    </a:cubicBezTo>
                    <a:cubicBezTo>
                      <a:pt x="350" y="44"/>
                      <a:pt x="307" y="0"/>
                      <a:pt x="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0"/>
              <p:cNvSpPr/>
              <p:nvPr/>
            </p:nvSpPr>
            <p:spPr>
              <a:xfrm>
                <a:off x="1453343" y="3360205"/>
                <a:ext cx="59096" cy="82914"/>
              </a:xfrm>
              <a:custGeom>
                <a:rect b="b" l="l" r="r" t="t"/>
                <a:pathLst>
                  <a:path extrusionOk="0" h="2214" w="1578">
                    <a:moveTo>
                      <a:pt x="88" y="1"/>
                    </a:moveTo>
                    <a:cubicBezTo>
                      <a:pt x="44" y="1"/>
                      <a:pt x="0" y="22"/>
                      <a:pt x="0" y="64"/>
                    </a:cubicBezTo>
                    <a:cubicBezTo>
                      <a:pt x="0" y="414"/>
                      <a:pt x="0" y="856"/>
                      <a:pt x="91" y="1290"/>
                    </a:cubicBezTo>
                    <a:lnTo>
                      <a:pt x="351" y="1816"/>
                    </a:lnTo>
                    <a:cubicBezTo>
                      <a:pt x="351" y="1907"/>
                      <a:pt x="442" y="1991"/>
                      <a:pt x="526" y="2082"/>
                    </a:cubicBezTo>
                    <a:cubicBezTo>
                      <a:pt x="614" y="2170"/>
                      <a:pt x="701" y="2213"/>
                      <a:pt x="789" y="2213"/>
                    </a:cubicBezTo>
                    <a:cubicBezTo>
                      <a:pt x="876" y="2213"/>
                      <a:pt x="964" y="2170"/>
                      <a:pt x="1052" y="2082"/>
                    </a:cubicBezTo>
                    <a:cubicBezTo>
                      <a:pt x="1227" y="1907"/>
                      <a:pt x="1318" y="1641"/>
                      <a:pt x="1402" y="1381"/>
                    </a:cubicBezTo>
                    <a:cubicBezTo>
                      <a:pt x="1493" y="940"/>
                      <a:pt x="1493" y="590"/>
                      <a:pt x="1577" y="155"/>
                    </a:cubicBezTo>
                    <a:cubicBezTo>
                      <a:pt x="1577" y="110"/>
                      <a:pt x="1533" y="87"/>
                      <a:pt x="1489" y="87"/>
                    </a:cubicBezTo>
                    <a:cubicBezTo>
                      <a:pt x="1446" y="87"/>
                      <a:pt x="1402" y="110"/>
                      <a:pt x="1402" y="155"/>
                    </a:cubicBezTo>
                    <a:cubicBezTo>
                      <a:pt x="1402" y="505"/>
                      <a:pt x="1318" y="856"/>
                      <a:pt x="1227" y="1206"/>
                    </a:cubicBezTo>
                    <a:cubicBezTo>
                      <a:pt x="1227" y="1465"/>
                      <a:pt x="1143" y="1732"/>
                      <a:pt x="1052" y="1907"/>
                    </a:cubicBezTo>
                    <a:cubicBezTo>
                      <a:pt x="992" y="1966"/>
                      <a:pt x="888" y="2029"/>
                      <a:pt x="799" y="2029"/>
                    </a:cubicBezTo>
                    <a:cubicBezTo>
                      <a:pt x="762" y="2029"/>
                      <a:pt x="728" y="2018"/>
                      <a:pt x="701" y="1991"/>
                    </a:cubicBezTo>
                    <a:lnTo>
                      <a:pt x="442" y="1732"/>
                    </a:lnTo>
                    <a:cubicBezTo>
                      <a:pt x="351" y="1557"/>
                      <a:pt x="351" y="1465"/>
                      <a:pt x="267" y="1290"/>
                    </a:cubicBezTo>
                    <a:cubicBezTo>
                      <a:pt x="176" y="856"/>
                      <a:pt x="176" y="505"/>
                      <a:pt x="176" y="64"/>
                    </a:cubicBezTo>
                    <a:cubicBezTo>
                      <a:pt x="176" y="22"/>
                      <a:pt x="132"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0"/>
              <p:cNvSpPr/>
              <p:nvPr/>
            </p:nvSpPr>
            <p:spPr>
              <a:xfrm>
                <a:off x="1450197" y="3236434"/>
                <a:ext cx="9737" cy="92614"/>
              </a:xfrm>
              <a:custGeom>
                <a:rect b="b" l="l" r="r" t="t"/>
                <a:pathLst>
                  <a:path extrusionOk="0" h="2473" w="260">
                    <a:moveTo>
                      <a:pt x="172" y="0"/>
                    </a:moveTo>
                    <a:cubicBezTo>
                      <a:pt x="128" y="0"/>
                      <a:pt x="84" y="44"/>
                      <a:pt x="84" y="132"/>
                    </a:cubicBezTo>
                    <a:cubicBezTo>
                      <a:pt x="0" y="832"/>
                      <a:pt x="0" y="1617"/>
                      <a:pt x="0" y="2409"/>
                    </a:cubicBezTo>
                    <a:cubicBezTo>
                      <a:pt x="0" y="2451"/>
                      <a:pt x="44" y="2472"/>
                      <a:pt x="88" y="2472"/>
                    </a:cubicBezTo>
                    <a:cubicBezTo>
                      <a:pt x="132" y="2472"/>
                      <a:pt x="175" y="2451"/>
                      <a:pt x="175" y="2409"/>
                    </a:cubicBezTo>
                    <a:cubicBezTo>
                      <a:pt x="175" y="1617"/>
                      <a:pt x="175" y="832"/>
                      <a:pt x="260" y="132"/>
                    </a:cubicBezTo>
                    <a:cubicBezTo>
                      <a:pt x="260" y="44"/>
                      <a:pt x="216" y="0"/>
                      <a:pt x="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0"/>
              <p:cNvSpPr/>
              <p:nvPr/>
            </p:nvSpPr>
            <p:spPr>
              <a:xfrm>
                <a:off x="1522364" y="3306952"/>
                <a:ext cx="6591" cy="16291"/>
              </a:xfrm>
              <a:custGeom>
                <a:rect b="b" l="l" r="r" t="t"/>
                <a:pathLst>
                  <a:path extrusionOk="0" h="435" w="176">
                    <a:moveTo>
                      <a:pt x="84" y="0"/>
                    </a:moveTo>
                    <a:cubicBezTo>
                      <a:pt x="0" y="0"/>
                      <a:pt x="0" y="84"/>
                      <a:pt x="0" y="84"/>
                    </a:cubicBezTo>
                    <a:lnTo>
                      <a:pt x="0" y="351"/>
                    </a:lnTo>
                    <a:cubicBezTo>
                      <a:pt x="0" y="435"/>
                      <a:pt x="84" y="435"/>
                      <a:pt x="84" y="435"/>
                    </a:cubicBezTo>
                    <a:cubicBezTo>
                      <a:pt x="176" y="435"/>
                      <a:pt x="176" y="435"/>
                      <a:pt x="176" y="351"/>
                    </a:cubicBezTo>
                    <a:lnTo>
                      <a:pt x="176" y="84"/>
                    </a:lnTo>
                    <a:lnTo>
                      <a:pt x="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0"/>
              <p:cNvSpPr/>
              <p:nvPr/>
            </p:nvSpPr>
            <p:spPr>
              <a:xfrm>
                <a:off x="1515810" y="3369156"/>
                <a:ext cx="9737" cy="26252"/>
              </a:xfrm>
              <a:custGeom>
                <a:rect b="b" l="l" r="r" t="t"/>
                <a:pathLst>
                  <a:path extrusionOk="0" h="701" w="260">
                    <a:moveTo>
                      <a:pt x="84" y="0"/>
                    </a:moveTo>
                    <a:cubicBezTo>
                      <a:pt x="84" y="266"/>
                      <a:pt x="84" y="442"/>
                      <a:pt x="0" y="617"/>
                    </a:cubicBezTo>
                    <a:cubicBezTo>
                      <a:pt x="0" y="617"/>
                      <a:pt x="0" y="701"/>
                      <a:pt x="84" y="701"/>
                    </a:cubicBezTo>
                    <a:cubicBezTo>
                      <a:pt x="84" y="701"/>
                      <a:pt x="175" y="701"/>
                      <a:pt x="175" y="617"/>
                    </a:cubicBezTo>
                    <a:cubicBezTo>
                      <a:pt x="175" y="442"/>
                      <a:pt x="259" y="266"/>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0"/>
              <p:cNvSpPr/>
              <p:nvPr/>
            </p:nvSpPr>
            <p:spPr>
              <a:xfrm>
                <a:off x="1522364" y="3306952"/>
                <a:ext cx="29436" cy="30934"/>
              </a:xfrm>
              <a:custGeom>
                <a:rect b="b" l="l" r="r" t="t"/>
                <a:pathLst>
                  <a:path extrusionOk="0" h="826" w="786">
                    <a:moveTo>
                      <a:pt x="84" y="0"/>
                    </a:moveTo>
                    <a:cubicBezTo>
                      <a:pt x="0" y="0"/>
                      <a:pt x="0" y="176"/>
                      <a:pt x="84" y="176"/>
                    </a:cubicBezTo>
                    <a:cubicBezTo>
                      <a:pt x="84" y="176"/>
                      <a:pt x="176" y="260"/>
                      <a:pt x="260" y="260"/>
                    </a:cubicBezTo>
                    <a:cubicBezTo>
                      <a:pt x="351" y="260"/>
                      <a:pt x="351" y="351"/>
                      <a:pt x="435" y="351"/>
                    </a:cubicBezTo>
                    <a:cubicBezTo>
                      <a:pt x="435" y="435"/>
                      <a:pt x="526" y="526"/>
                      <a:pt x="526" y="526"/>
                    </a:cubicBezTo>
                    <a:cubicBezTo>
                      <a:pt x="526" y="610"/>
                      <a:pt x="526" y="701"/>
                      <a:pt x="610" y="785"/>
                    </a:cubicBezTo>
                    <a:cubicBezTo>
                      <a:pt x="610" y="785"/>
                      <a:pt x="610" y="826"/>
                      <a:pt x="637" y="826"/>
                    </a:cubicBezTo>
                    <a:cubicBezTo>
                      <a:pt x="650" y="826"/>
                      <a:pt x="671" y="816"/>
                      <a:pt x="701" y="785"/>
                    </a:cubicBezTo>
                    <a:cubicBezTo>
                      <a:pt x="701" y="785"/>
                      <a:pt x="785" y="785"/>
                      <a:pt x="701" y="701"/>
                    </a:cubicBezTo>
                    <a:lnTo>
                      <a:pt x="701" y="526"/>
                    </a:lnTo>
                    <a:cubicBezTo>
                      <a:pt x="610" y="435"/>
                      <a:pt x="610" y="351"/>
                      <a:pt x="526" y="260"/>
                    </a:cubicBezTo>
                    <a:cubicBezTo>
                      <a:pt x="435" y="176"/>
                      <a:pt x="260" y="84"/>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0"/>
              <p:cNvSpPr/>
              <p:nvPr/>
            </p:nvSpPr>
            <p:spPr>
              <a:xfrm>
                <a:off x="1515810" y="3372564"/>
                <a:ext cx="35989" cy="22844"/>
              </a:xfrm>
              <a:custGeom>
                <a:rect b="b" l="l" r="r" t="t"/>
                <a:pathLst>
                  <a:path extrusionOk="0" h="610" w="961">
                    <a:moveTo>
                      <a:pt x="876" y="0"/>
                    </a:moveTo>
                    <a:cubicBezTo>
                      <a:pt x="785" y="0"/>
                      <a:pt x="785" y="0"/>
                      <a:pt x="785" y="84"/>
                    </a:cubicBezTo>
                    <a:cubicBezTo>
                      <a:pt x="785" y="84"/>
                      <a:pt x="701" y="175"/>
                      <a:pt x="701" y="260"/>
                    </a:cubicBezTo>
                    <a:cubicBezTo>
                      <a:pt x="701" y="351"/>
                      <a:pt x="610" y="351"/>
                      <a:pt x="610" y="435"/>
                    </a:cubicBezTo>
                    <a:cubicBezTo>
                      <a:pt x="551" y="465"/>
                      <a:pt x="493" y="475"/>
                      <a:pt x="435" y="475"/>
                    </a:cubicBezTo>
                    <a:cubicBezTo>
                      <a:pt x="318" y="475"/>
                      <a:pt x="201" y="435"/>
                      <a:pt x="84" y="435"/>
                    </a:cubicBezTo>
                    <a:cubicBezTo>
                      <a:pt x="0" y="435"/>
                      <a:pt x="0" y="526"/>
                      <a:pt x="0" y="526"/>
                    </a:cubicBezTo>
                    <a:cubicBezTo>
                      <a:pt x="0" y="610"/>
                      <a:pt x="0" y="610"/>
                      <a:pt x="84" y="610"/>
                    </a:cubicBezTo>
                    <a:cubicBezTo>
                      <a:pt x="259" y="610"/>
                      <a:pt x="526" y="610"/>
                      <a:pt x="701" y="526"/>
                    </a:cubicBezTo>
                    <a:cubicBezTo>
                      <a:pt x="876" y="435"/>
                      <a:pt x="876" y="260"/>
                      <a:pt x="960" y="84"/>
                    </a:cubicBezTo>
                    <a:cubicBezTo>
                      <a:pt x="960" y="0"/>
                      <a:pt x="876" y="0"/>
                      <a:pt x="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0"/>
              <p:cNvSpPr/>
              <p:nvPr/>
            </p:nvSpPr>
            <p:spPr>
              <a:xfrm>
                <a:off x="1496111" y="3242126"/>
                <a:ext cx="14755" cy="86921"/>
              </a:xfrm>
              <a:custGeom>
                <a:rect b="b" l="l" r="r" t="t"/>
                <a:pathLst>
                  <a:path extrusionOk="0" h="2321" w="394">
                    <a:moveTo>
                      <a:pt x="337" y="1"/>
                    </a:moveTo>
                    <a:cubicBezTo>
                      <a:pt x="304" y="1"/>
                      <a:pt x="260" y="22"/>
                      <a:pt x="260" y="64"/>
                    </a:cubicBezTo>
                    <a:cubicBezTo>
                      <a:pt x="176" y="589"/>
                      <a:pt x="176" y="1031"/>
                      <a:pt x="85" y="1465"/>
                    </a:cubicBezTo>
                    <a:cubicBezTo>
                      <a:pt x="85" y="1731"/>
                      <a:pt x="1" y="1991"/>
                      <a:pt x="1" y="2257"/>
                    </a:cubicBezTo>
                    <a:cubicBezTo>
                      <a:pt x="1" y="2299"/>
                      <a:pt x="44" y="2320"/>
                      <a:pt x="88" y="2320"/>
                    </a:cubicBezTo>
                    <a:cubicBezTo>
                      <a:pt x="132" y="2320"/>
                      <a:pt x="176" y="2299"/>
                      <a:pt x="176" y="2257"/>
                    </a:cubicBezTo>
                    <a:cubicBezTo>
                      <a:pt x="260" y="1640"/>
                      <a:pt x="260" y="1031"/>
                      <a:pt x="351" y="330"/>
                    </a:cubicBezTo>
                    <a:lnTo>
                      <a:pt x="351" y="64"/>
                    </a:lnTo>
                    <a:cubicBezTo>
                      <a:pt x="393" y="22"/>
                      <a:pt x="370" y="1"/>
                      <a:pt x="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0"/>
              <p:cNvSpPr/>
              <p:nvPr/>
            </p:nvSpPr>
            <p:spPr>
              <a:xfrm>
                <a:off x="1295865" y="3235573"/>
                <a:ext cx="180621" cy="41757"/>
              </a:xfrm>
              <a:custGeom>
                <a:rect b="b" l="l" r="r" t="t"/>
                <a:pathLst>
                  <a:path extrusionOk="0" h="1115" w="4823">
                    <a:moveTo>
                      <a:pt x="2982" y="0"/>
                    </a:moveTo>
                    <a:cubicBezTo>
                      <a:pt x="2390" y="0"/>
                      <a:pt x="1798" y="21"/>
                      <a:pt x="1227" y="63"/>
                    </a:cubicBezTo>
                    <a:cubicBezTo>
                      <a:pt x="968" y="63"/>
                      <a:pt x="793" y="63"/>
                      <a:pt x="527" y="155"/>
                    </a:cubicBezTo>
                    <a:cubicBezTo>
                      <a:pt x="442" y="155"/>
                      <a:pt x="351" y="239"/>
                      <a:pt x="267" y="239"/>
                    </a:cubicBezTo>
                    <a:cubicBezTo>
                      <a:pt x="267" y="330"/>
                      <a:pt x="92" y="414"/>
                      <a:pt x="92" y="414"/>
                    </a:cubicBezTo>
                    <a:cubicBezTo>
                      <a:pt x="1" y="505"/>
                      <a:pt x="92" y="680"/>
                      <a:pt x="92" y="764"/>
                    </a:cubicBezTo>
                    <a:lnTo>
                      <a:pt x="92" y="1030"/>
                    </a:lnTo>
                    <a:cubicBezTo>
                      <a:pt x="92" y="1115"/>
                      <a:pt x="176" y="1115"/>
                      <a:pt x="176" y="1115"/>
                    </a:cubicBezTo>
                    <a:cubicBezTo>
                      <a:pt x="442" y="855"/>
                      <a:pt x="793" y="764"/>
                      <a:pt x="1143" y="764"/>
                    </a:cubicBezTo>
                    <a:lnTo>
                      <a:pt x="2278" y="764"/>
                    </a:lnTo>
                    <a:cubicBezTo>
                      <a:pt x="2674" y="722"/>
                      <a:pt x="3091" y="701"/>
                      <a:pt x="3507" y="701"/>
                    </a:cubicBezTo>
                    <a:cubicBezTo>
                      <a:pt x="3923" y="701"/>
                      <a:pt x="4339" y="722"/>
                      <a:pt x="4731" y="764"/>
                    </a:cubicBezTo>
                    <a:cubicBezTo>
                      <a:pt x="4822" y="764"/>
                      <a:pt x="4822" y="589"/>
                      <a:pt x="4731" y="589"/>
                    </a:cubicBezTo>
                    <a:cubicBezTo>
                      <a:pt x="4147" y="589"/>
                      <a:pt x="3563" y="552"/>
                      <a:pt x="2979" y="552"/>
                    </a:cubicBezTo>
                    <a:cubicBezTo>
                      <a:pt x="2687" y="552"/>
                      <a:pt x="2395" y="561"/>
                      <a:pt x="2103" y="589"/>
                    </a:cubicBezTo>
                    <a:lnTo>
                      <a:pt x="968" y="589"/>
                    </a:lnTo>
                    <a:cubicBezTo>
                      <a:pt x="696" y="660"/>
                      <a:pt x="474" y="726"/>
                      <a:pt x="267" y="878"/>
                    </a:cubicBezTo>
                    <a:lnTo>
                      <a:pt x="267" y="878"/>
                    </a:lnTo>
                    <a:lnTo>
                      <a:pt x="267" y="764"/>
                    </a:lnTo>
                    <a:cubicBezTo>
                      <a:pt x="267" y="680"/>
                      <a:pt x="176" y="589"/>
                      <a:pt x="267" y="505"/>
                    </a:cubicBezTo>
                    <a:cubicBezTo>
                      <a:pt x="176" y="505"/>
                      <a:pt x="351" y="414"/>
                      <a:pt x="351" y="414"/>
                    </a:cubicBezTo>
                    <a:cubicBezTo>
                      <a:pt x="351" y="414"/>
                      <a:pt x="442" y="414"/>
                      <a:pt x="442" y="330"/>
                    </a:cubicBezTo>
                    <a:cubicBezTo>
                      <a:pt x="527" y="330"/>
                      <a:pt x="702" y="330"/>
                      <a:pt x="793" y="239"/>
                    </a:cubicBezTo>
                    <a:lnTo>
                      <a:pt x="1494" y="239"/>
                    </a:lnTo>
                    <a:cubicBezTo>
                      <a:pt x="2019" y="197"/>
                      <a:pt x="2545" y="176"/>
                      <a:pt x="3081" y="176"/>
                    </a:cubicBezTo>
                    <a:cubicBezTo>
                      <a:pt x="3617" y="176"/>
                      <a:pt x="4163" y="197"/>
                      <a:pt x="4731" y="239"/>
                    </a:cubicBezTo>
                    <a:cubicBezTo>
                      <a:pt x="4822" y="239"/>
                      <a:pt x="4822" y="63"/>
                      <a:pt x="4731" y="63"/>
                    </a:cubicBezTo>
                    <a:cubicBezTo>
                      <a:pt x="4163" y="21"/>
                      <a:pt x="3573" y="0"/>
                      <a:pt x="29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0"/>
              <p:cNvSpPr/>
              <p:nvPr/>
            </p:nvSpPr>
            <p:spPr>
              <a:xfrm>
                <a:off x="1502665" y="3241340"/>
                <a:ext cx="52542" cy="50632"/>
              </a:xfrm>
              <a:custGeom>
                <a:rect b="b" l="l" r="r" t="t"/>
                <a:pathLst>
                  <a:path extrusionOk="0" h="1352" w="1403">
                    <a:moveTo>
                      <a:pt x="176" y="1"/>
                    </a:moveTo>
                    <a:cubicBezTo>
                      <a:pt x="85" y="1"/>
                      <a:pt x="1" y="176"/>
                      <a:pt x="85" y="176"/>
                    </a:cubicBezTo>
                    <a:cubicBezTo>
                      <a:pt x="351" y="260"/>
                      <a:pt x="526" y="351"/>
                      <a:pt x="786" y="435"/>
                    </a:cubicBezTo>
                    <a:cubicBezTo>
                      <a:pt x="961" y="526"/>
                      <a:pt x="1052" y="526"/>
                      <a:pt x="1227" y="701"/>
                    </a:cubicBezTo>
                    <a:lnTo>
                      <a:pt x="1227" y="876"/>
                    </a:lnTo>
                    <a:lnTo>
                      <a:pt x="1227" y="1051"/>
                    </a:lnTo>
                    <a:lnTo>
                      <a:pt x="1227" y="1051"/>
                    </a:lnTo>
                    <a:cubicBezTo>
                      <a:pt x="1116" y="979"/>
                      <a:pt x="981" y="927"/>
                      <a:pt x="877" y="876"/>
                    </a:cubicBezTo>
                    <a:cubicBezTo>
                      <a:pt x="702" y="785"/>
                      <a:pt x="435" y="701"/>
                      <a:pt x="260" y="610"/>
                    </a:cubicBezTo>
                    <a:cubicBezTo>
                      <a:pt x="176" y="610"/>
                      <a:pt x="176" y="526"/>
                      <a:pt x="85" y="526"/>
                    </a:cubicBezTo>
                    <a:cubicBezTo>
                      <a:pt x="1" y="526"/>
                      <a:pt x="1" y="701"/>
                      <a:pt x="85" y="701"/>
                    </a:cubicBezTo>
                    <a:cubicBezTo>
                      <a:pt x="435" y="785"/>
                      <a:pt x="786" y="961"/>
                      <a:pt x="1052" y="1136"/>
                    </a:cubicBezTo>
                    <a:cubicBezTo>
                      <a:pt x="1109" y="1136"/>
                      <a:pt x="1168" y="1177"/>
                      <a:pt x="1227" y="1230"/>
                    </a:cubicBezTo>
                    <a:lnTo>
                      <a:pt x="1227" y="1230"/>
                    </a:lnTo>
                    <a:lnTo>
                      <a:pt x="1227" y="1311"/>
                    </a:lnTo>
                    <a:cubicBezTo>
                      <a:pt x="1242" y="1296"/>
                      <a:pt x="1258" y="1283"/>
                      <a:pt x="1273" y="1273"/>
                    </a:cubicBezTo>
                    <a:lnTo>
                      <a:pt x="1273" y="1273"/>
                    </a:lnTo>
                    <a:cubicBezTo>
                      <a:pt x="1286" y="1286"/>
                      <a:pt x="1299" y="1298"/>
                      <a:pt x="1311" y="1311"/>
                    </a:cubicBezTo>
                    <a:cubicBezTo>
                      <a:pt x="1311" y="1341"/>
                      <a:pt x="1321" y="1351"/>
                      <a:pt x="1335" y="1351"/>
                    </a:cubicBezTo>
                    <a:cubicBezTo>
                      <a:pt x="1362" y="1351"/>
                      <a:pt x="1402" y="1311"/>
                      <a:pt x="1402" y="1311"/>
                    </a:cubicBezTo>
                    <a:lnTo>
                      <a:pt x="1402" y="961"/>
                    </a:lnTo>
                    <a:lnTo>
                      <a:pt x="1402" y="701"/>
                    </a:lnTo>
                    <a:cubicBezTo>
                      <a:pt x="1402" y="701"/>
                      <a:pt x="1402" y="610"/>
                      <a:pt x="1311" y="610"/>
                    </a:cubicBezTo>
                    <a:cubicBezTo>
                      <a:pt x="1227" y="435"/>
                      <a:pt x="1052" y="435"/>
                      <a:pt x="961" y="351"/>
                    </a:cubicBezTo>
                    <a:lnTo>
                      <a:pt x="435" y="85"/>
                    </a:lnTo>
                    <a:cubicBezTo>
                      <a:pt x="351" y="85"/>
                      <a:pt x="260" y="85"/>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0"/>
              <p:cNvSpPr/>
              <p:nvPr/>
            </p:nvSpPr>
            <p:spPr>
              <a:xfrm>
                <a:off x="1469859" y="3247893"/>
                <a:ext cx="42581" cy="13182"/>
              </a:xfrm>
              <a:custGeom>
                <a:rect b="b" l="l" r="r" t="t"/>
                <a:pathLst>
                  <a:path extrusionOk="0" h="352" w="1137">
                    <a:moveTo>
                      <a:pt x="85" y="1"/>
                    </a:moveTo>
                    <a:cubicBezTo>
                      <a:pt x="85" y="1"/>
                      <a:pt x="1" y="1"/>
                      <a:pt x="1" y="85"/>
                    </a:cubicBezTo>
                    <a:cubicBezTo>
                      <a:pt x="1" y="85"/>
                      <a:pt x="1" y="176"/>
                      <a:pt x="85" y="176"/>
                    </a:cubicBezTo>
                    <a:cubicBezTo>
                      <a:pt x="176" y="176"/>
                      <a:pt x="351" y="176"/>
                      <a:pt x="526" y="260"/>
                    </a:cubicBezTo>
                    <a:cubicBezTo>
                      <a:pt x="611" y="260"/>
                      <a:pt x="786" y="260"/>
                      <a:pt x="961" y="351"/>
                    </a:cubicBezTo>
                    <a:cubicBezTo>
                      <a:pt x="1052" y="351"/>
                      <a:pt x="1136" y="176"/>
                      <a:pt x="961" y="176"/>
                    </a:cubicBezTo>
                    <a:cubicBezTo>
                      <a:pt x="877" y="85"/>
                      <a:pt x="702" y="85"/>
                      <a:pt x="526" y="85"/>
                    </a:cubicBezTo>
                    <a:cubicBezTo>
                      <a:pt x="351" y="85"/>
                      <a:pt x="260" y="85"/>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0"/>
              <p:cNvSpPr/>
              <p:nvPr/>
            </p:nvSpPr>
            <p:spPr>
              <a:xfrm>
                <a:off x="1440236" y="3244486"/>
                <a:ext cx="6591" cy="13145"/>
              </a:xfrm>
              <a:custGeom>
                <a:rect b="b" l="l" r="r" t="t"/>
                <a:pathLst>
                  <a:path extrusionOk="0" h="351" w="176">
                    <a:moveTo>
                      <a:pt x="91" y="1"/>
                    </a:moveTo>
                    <a:cubicBezTo>
                      <a:pt x="0" y="1"/>
                      <a:pt x="0" y="92"/>
                      <a:pt x="0" y="92"/>
                    </a:cubicBezTo>
                    <a:lnTo>
                      <a:pt x="0" y="351"/>
                    </a:lnTo>
                    <a:lnTo>
                      <a:pt x="175" y="351"/>
                    </a:lnTo>
                    <a:lnTo>
                      <a:pt x="175" y="92"/>
                    </a:lnTo>
                    <a:lnTo>
                      <a:pt x="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0"/>
              <p:cNvSpPr/>
              <p:nvPr/>
            </p:nvSpPr>
            <p:spPr>
              <a:xfrm>
                <a:off x="1440236" y="3277292"/>
                <a:ext cx="6591" cy="29698"/>
              </a:xfrm>
              <a:custGeom>
                <a:rect b="b" l="l" r="r" t="t"/>
                <a:pathLst>
                  <a:path extrusionOk="0" h="793" w="176">
                    <a:moveTo>
                      <a:pt x="91" y="1"/>
                    </a:moveTo>
                    <a:cubicBezTo>
                      <a:pt x="0" y="1"/>
                      <a:pt x="0" y="1"/>
                      <a:pt x="0" y="92"/>
                    </a:cubicBezTo>
                    <a:lnTo>
                      <a:pt x="0" y="701"/>
                    </a:lnTo>
                    <a:cubicBezTo>
                      <a:pt x="0" y="792"/>
                      <a:pt x="91" y="792"/>
                      <a:pt x="91" y="792"/>
                    </a:cubicBezTo>
                    <a:cubicBezTo>
                      <a:pt x="175" y="792"/>
                      <a:pt x="175" y="792"/>
                      <a:pt x="175" y="701"/>
                    </a:cubicBezTo>
                    <a:lnTo>
                      <a:pt x="175" y="92"/>
                    </a:lnTo>
                    <a:cubicBezTo>
                      <a:pt x="175" y="1"/>
                      <a:pt x="91"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0"/>
              <p:cNvSpPr/>
              <p:nvPr/>
            </p:nvSpPr>
            <p:spPr>
              <a:xfrm>
                <a:off x="1440236" y="3370766"/>
                <a:ext cx="32207" cy="81416"/>
              </a:xfrm>
              <a:custGeom>
                <a:rect b="b" l="l" r="r" t="t"/>
                <a:pathLst>
                  <a:path extrusionOk="0" h="2174" w="860">
                    <a:moveTo>
                      <a:pt x="88" y="1"/>
                    </a:moveTo>
                    <a:cubicBezTo>
                      <a:pt x="44" y="1"/>
                      <a:pt x="0" y="45"/>
                      <a:pt x="0" y="132"/>
                    </a:cubicBezTo>
                    <a:cubicBezTo>
                      <a:pt x="91" y="833"/>
                      <a:pt x="175" y="1625"/>
                      <a:pt x="701" y="2150"/>
                    </a:cubicBezTo>
                    <a:cubicBezTo>
                      <a:pt x="718" y="2167"/>
                      <a:pt x="736" y="2173"/>
                      <a:pt x="752" y="2173"/>
                    </a:cubicBezTo>
                    <a:cubicBezTo>
                      <a:pt x="818" y="2173"/>
                      <a:pt x="860" y="2059"/>
                      <a:pt x="792" y="2059"/>
                    </a:cubicBezTo>
                    <a:cubicBezTo>
                      <a:pt x="266" y="1534"/>
                      <a:pt x="266" y="749"/>
                      <a:pt x="175" y="132"/>
                    </a:cubicBezTo>
                    <a:cubicBezTo>
                      <a:pt x="175" y="45"/>
                      <a:pt x="131"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0"/>
              <p:cNvSpPr/>
              <p:nvPr/>
            </p:nvSpPr>
            <p:spPr>
              <a:xfrm>
                <a:off x="1486150" y="3433345"/>
                <a:ext cx="19699" cy="19287"/>
              </a:xfrm>
              <a:custGeom>
                <a:rect b="b" l="l" r="r" t="t"/>
                <a:pathLst>
                  <a:path extrusionOk="0" h="515" w="526">
                    <a:moveTo>
                      <a:pt x="418" y="1"/>
                    </a:moveTo>
                    <a:cubicBezTo>
                      <a:pt x="391" y="1"/>
                      <a:pt x="351" y="38"/>
                      <a:pt x="351" y="38"/>
                    </a:cubicBezTo>
                    <a:lnTo>
                      <a:pt x="351" y="129"/>
                    </a:lnTo>
                    <a:cubicBezTo>
                      <a:pt x="351" y="213"/>
                      <a:pt x="267" y="213"/>
                      <a:pt x="267" y="213"/>
                    </a:cubicBezTo>
                    <a:lnTo>
                      <a:pt x="267" y="304"/>
                    </a:lnTo>
                    <a:lnTo>
                      <a:pt x="176" y="304"/>
                    </a:lnTo>
                    <a:lnTo>
                      <a:pt x="91" y="388"/>
                    </a:lnTo>
                    <a:cubicBezTo>
                      <a:pt x="91" y="360"/>
                      <a:pt x="81" y="351"/>
                      <a:pt x="68" y="351"/>
                    </a:cubicBezTo>
                    <a:cubicBezTo>
                      <a:pt x="41" y="351"/>
                      <a:pt x="0" y="388"/>
                      <a:pt x="0" y="388"/>
                    </a:cubicBezTo>
                    <a:cubicBezTo>
                      <a:pt x="0" y="479"/>
                      <a:pt x="0" y="479"/>
                      <a:pt x="91" y="479"/>
                    </a:cubicBezTo>
                    <a:cubicBezTo>
                      <a:pt x="116" y="504"/>
                      <a:pt x="141" y="514"/>
                      <a:pt x="166" y="514"/>
                    </a:cubicBezTo>
                    <a:cubicBezTo>
                      <a:pt x="228" y="514"/>
                      <a:pt x="291" y="453"/>
                      <a:pt x="351" y="388"/>
                    </a:cubicBezTo>
                    <a:cubicBezTo>
                      <a:pt x="442" y="304"/>
                      <a:pt x="526" y="213"/>
                      <a:pt x="526" y="129"/>
                    </a:cubicBezTo>
                    <a:cubicBezTo>
                      <a:pt x="526" y="38"/>
                      <a:pt x="526" y="38"/>
                      <a:pt x="442" y="38"/>
                    </a:cubicBezTo>
                    <a:cubicBezTo>
                      <a:pt x="442" y="10"/>
                      <a:pt x="432" y="1"/>
                      <a:pt x="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0"/>
              <p:cNvSpPr/>
              <p:nvPr/>
            </p:nvSpPr>
            <p:spPr>
              <a:xfrm>
                <a:off x="1545171" y="3281486"/>
                <a:ext cx="6629" cy="57448"/>
              </a:xfrm>
              <a:custGeom>
                <a:rect b="b" l="l" r="r" t="t"/>
                <a:pathLst>
                  <a:path extrusionOk="0" h="1534" w="177">
                    <a:moveTo>
                      <a:pt x="134" y="1"/>
                    </a:moveTo>
                    <a:cubicBezTo>
                      <a:pt x="113" y="1"/>
                      <a:pt x="92" y="22"/>
                      <a:pt x="92" y="64"/>
                    </a:cubicBezTo>
                    <a:cubicBezTo>
                      <a:pt x="1" y="589"/>
                      <a:pt x="1" y="1031"/>
                      <a:pt x="1" y="1465"/>
                    </a:cubicBezTo>
                    <a:cubicBezTo>
                      <a:pt x="1" y="1511"/>
                      <a:pt x="45" y="1534"/>
                      <a:pt x="89" y="1534"/>
                    </a:cubicBezTo>
                    <a:cubicBezTo>
                      <a:pt x="132" y="1534"/>
                      <a:pt x="176" y="1511"/>
                      <a:pt x="176" y="1465"/>
                    </a:cubicBezTo>
                    <a:lnTo>
                      <a:pt x="176" y="64"/>
                    </a:lnTo>
                    <a:cubicBezTo>
                      <a:pt x="176" y="22"/>
                      <a:pt x="155"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0"/>
              <p:cNvSpPr/>
              <p:nvPr/>
            </p:nvSpPr>
            <p:spPr>
              <a:xfrm>
                <a:off x="1505811" y="3370766"/>
                <a:ext cx="45989" cy="521416"/>
              </a:xfrm>
              <a:custGeom>
                <a:rect b="b" l="l" r="r" t="t"/>
                <a:pathLst>
                  <a:path extrusionOk="0" h="13923" w="1228">
                    <a:moveTo>
                      <a:pt x="1140" y="1"/>
                    </a:moveTo>
                    <a:cubicBezTo>
                      <a:pt x="1096" y="1"/>
                      <a:pt x="1052" y="45"/>
                      <a:pt x="1052" y="132"/>
                    </a:cubicBezTo>
                    <a:cubicBezTo>
                      <a:pt x="1052" y="1183"/>
                      <a:pt x="968" y="2235"/>
                      <a:pt x="968" y="3286"/>
                    </a:cubicBezTo>
                    <a:cubicBezTo>
                      <a:pt x="968" y="4162"/>
                      <a:pt x="968" y="5038"/>
                      <a:pt x="877" y="5913"/>
                    </a:cubicBezTo>
                    <a:cubicBezTo>
                      <a:pt x="702" y="6880"/>
                      <a:pt x="618" y="7756"/>
                      <a:pt x="442" y="8716"/>
                    </a:cubicBezTo>
                    <a:cubicBezTo>
                      <a:pt x="267" y="9417"/>
                      <a:pt x="92" y="10209"/>
                      <a:pt x="1" y="10994"/>
                    </a:cubicBezTo>
                    <a:cubicBezTo>
                      <a:pt x="1" y="11961"/>
                      <a:pt x="267" y="12921"/>
                      <a:pt x="526" y="13888"/>
                    </a:cubicBezTo>
                    <a:cubicBezTo>
                      <a:pt x="526" y="13912"/>
                      <a:pt x="541" y="13923"/>
                      <a:pt x="562" y="13923"/>
                    </a:cubicBezTo>
                    <a:cubicBezTo>
                      <a:pt x="613" y="13923"/>
                      <a:pt x="702" y="13861"/>
                      <a:pt x="702" y="13797"/>
                    </a:cubicBezTo>
                    <a:cubicBezTo>
                      <a:pt x="442" y="13012"/>
                      <a:pt x="176" y="12136"/>
                      <a:pt x="176" y="11260"/>
                    </a:cubicBezTo>
                    <a:cubicBezTo>
                      <a:pt x="176" y="10468"/>
                      <a:pt x="351" y="9683"/>
                      <a:pt x="526" y="8892"/>
                    </a:cubicBezTo>
                    <a:cubicBezTo>
                      <a:pt x="702" y="8016"/>
                      <a:pt x="877" y="7140"/>
                      <a:pt x="968" y="6180"/>
                    </a:cubicBezTo>
                    <a:cubicBezTo>
                      <a:pt x="1052" y="5388"/>
                      <a:pt x="1143" y="4512"/>
                      <a:pt x="1143" y="3636"/>
                    </a:cubicBezTo>
                    <a:cubicBezTo>
                      <a:pt x="1143" y="2410"/>
                      <a:pt x="1227" y="1275"/>
                      <a:pt x="1227" y="132"/>
                    </a:cubicBezTo>
                    <a:cubicBezTo>
                      <a:pt x="1227" y="45"/>
                      <a:pt x="1183" y="1"/>
                      <a:pt x="1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0"/>
              <p:cNvSpPr/>
              <p:nvPr/>
            </p:nvSpPr>
            <p:spPr>
              <a:xfrm>
                <a:off x="1299311" y="3270738"/>
                <a:ext cx="9737" cy="9999"/>
              </a:xfrm>
              <a:custGeom>
                <a:rect b="b" l="l" r="r" t="t"/>
                <a:pathLst>
                  <a:path extrusionOk="0" h="267" w="260">
                    <a:moveTo>
                      <a:pt x="0" y="0"/>
                    </a:moveTo>
                    <a:lnTo>
                      <a:pt x="0" y="91"/>
                    </a:lnTo>
                    <a:lnTo>
                      <a:pt x="0" y="176"/>
                    </a:lnTo>
                    <a:lnTo>
                      <a:pt x="84" y="176"/>
                    </a:lnTo>
                    <a:lnTo>
                      <a:pt x="84" y="267"/>
                    </a:lnTo>
                    <a:lnTo>
                      <a:pt x="175" y="267"/>
                    </a:lnTo>
                    <a:lnTo>
                      <a:pt x="175" y="176"/>
                    </a:lnTo>
                    <a:lnTo>
                      <a:pt x="259" y="176"/>
                    </a:lnTo>
                    <a:lnTo>
                      <a:pt x="175" y="91"/>
                    </a:lnTo>
                    <a:cubicBezTo>
                      <a:pt x="175" y="91"/>
                      <a:pt x="84" y="91"/>
                      <a:pt x="84" y="0"/>
                    </a:cubicBezTo>
                    <a:close/>
                  </a:path>
                </a:pathLst>
              </a:custGeom>
              <a:solidFill>
                <a:srgbClr val="3132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0"/>
              <p:cNvSpPr/>
              <p:nvPr/>
            </p:nvSpPr>
            <p:spPr>
              <a:xfrm>
                <a:off x="1548616" y="3287253"/>
                <a:ext cx="6591" cy="6629"/>
              </a:xfrm>
              <a:custGeom>
                <a:rect b="b" l="l" r="r" t="t"/>
                <a:pathLst>
                  <a:path extrusionOk="0" h="177" w="176">
                    <a:moveTo>
                      <a:pt x="0" y="1"/>
                    </a:moveTo>
                    <a:lnTo>
                      <a:pt x="0" y="85"/>
                    </a:lnTo>
                    <a:lnTo>
                      <a:pt x="0" y="176"/>
                    </a:lnTo>
                    <a:lnTo>
                      <a:pt x="84" y="176"/>
                    </a:lnTo>
                    <a:lnTo>
                      <a:pt x="175" y="85"/>
                    </a:lnTo>
                    <a:lnTo>
                      <a:pt x="1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0"/>
              <p:cNvSpPr/>
              <p:nvPr/>
            </p:nvSpPr>
            <p:spPr>
              <a:xfrm>
                <a:off x="1319122" y="3652576"/>
                <a:ext cx="209121" cy="135681"/>
              </a:xfrm>
              <a:custGeom>
                <a:rect b="b" l="l" r="r" t="t"/>
                <a:pathLst>
                  <a:path extrusionOk="0" h="3623" w="5584">
                    <a:moveTo>
                      <a:pt x="466" y="1"/>
                    </a:moveTo>
                    <a:cubicBezTo>
                      <a:pt x="342" y="1"/>
                      <a:pt x="213" y="19"/>
                      <a:pt x="81" y="56"/>
                    </a:cubicBezTo>
                    <a:cubicBezTo>
                      <a:pt x="14" y="56"/>
                      <a:pt x="0" y="167"/>
                      <a:pt x="85" y="167"/>
                    </a:cubicBezTo>
                    <a:cubicBezTo>
                      <a:pt x="107" y="167"/>
                      <a:pt x="136" y="159"/>
                      <a:pt x="172" y="140"/>
                    </a:cubicBezTo>
                    <a:cubicBezTo>
                      <a:pt x="233" y="132"/>
                      <a:pt x="293" y="128"/>
                      <a:pt x="352" y="128"/>
                    </a:cubicBezTo>
                    <a:cubicBezTo>
                      <a:pt x="885" y="128"/>
                      <a:pt x="1342" y="459"/>
                      <a:pt x="1657" y="932"/>
                    </a:cubicBezTo>
                    <a:cubicBezTo>
                      <a:pt x="2008" y="1367"/>
                      <a:pt x="2183" y="1983"/>
                      <a:pt x="2358" y="2593"/>
                    </a:cubicBezTo>
                    <a:cubicBezTo>
                      <a:pt x="2358" y="2859"/>
                      <a:pt x="2449" y="3034"/>
                      <a:pt x="2624" y="3210"/>
                    </a:cubicBezTo>
                    <a:cubicBezTo>
                      <a:pt x="2800" y="3469"/>
                      <a:pt x="2975" y="3560"/>
                      <a:pt x="3234" y="3560"/>
                    </a:cubicBezTo>
                    <a:cubicBezTo>
                      <a:pt x="3367" y="3602"/>
                      <a:pt x="3499" y="3623"/>
                      <a:pt x="3630" y="3623"/>
                    </a:cubicBezTo>
                    <a:cubicBezTo>
                      <a:pt x="3761" y="3623"/>
                      <a:pt x="3893" y="3602"/>
                      <a:pt x="4026" y="3560"/>
                    </a:cubicBezTo>
                    <a:cubicBezTo>
                      <a:pt x="4201" y="3469"/>
                      <a:pt x="4376" y="3294"/>
                      <a:pt x="4551" y="3118"/>
                    </a:cubicBezTo>
                    <a:cubicBezTo>
                      <a:pt x="4727" y="2859"/>
                      <a:pt x="4811" y="2593"/>
                      <a:pt x="4902" y="2243"/>
                    </a:cubicBezTo>
                    <a:cubicBezTo>
                      <a:pt x="4986" y="1892"/>
                      <a:pt x="5252" y="1633"/>
                      <a:pt x="5511" y="1367"/>
                    </a:cubicBezTo>
                    <a:cubicBezTo>
                      <a:pt x="5584" y="1367"/>
                      <a:pt x="5488" y="1256"/>
                      <a:pt x="5446" y="1256"/>
                    </a:cubicBezTo>
                    <a:cubicBezTo>
                      <a:pt x="5435" y="1256"/>
                      <a:pt x="5427" y="1264"/>
                      <a:pt x="5427" y="1283"/>
                    </a:cubicBezTo>
                    <a:cubicBezTo>
                      <a:pt x="5161" y="1458"/>
                      <a:pt x="4986" y="1717"/>
                      <a:pt x="4902" y="1892"/>
                    </a:cubicBezTo>
                    <a:cubicBezTo>
                      <a:pt x="4727" y="2158"/>
                      <a:pt x="4636" y="2418"/>
                      <a:pt x="4551" y="2684"/>
                    </a:cubicBezTo>
                    <a:cubicBezTo>
                      <a:pt x="4460" y="2943"/>
                      <a:pt x="4285" y="3210"/>
                      <a:pt x="4110" y="3385"/>
                    </a:cubicBezTo>
                    <a:cubicBezTo>
                      <a:pt x="3980" y="3427"/>
                      <a:pt x="3828" y="3448"/>
                      <a:pt x="3675" y="3448"/>
                    </a:cubicBezTo>
                    <a:cubicBezTo>
                      <a:pt x="3521" y="3448"/>
                      <a:pt x="3367" y="3427"/>
                      <a:pt x="3234" y="3385"/>
                    </a:cubicBezTo>
                    <a:cubicBezTo>
                      <a:pt x="2624" y="3294"/>
                      <a:pt x="2533" y="2593"/>
                      <a:pt x="2358" y="2067"/>
                    </a:cubicBezTo>
                    <a:cubicBezTo>
                      <a:pt x="2183" y="1542"/>
                      <a:pt x="2008" y="1016"/>
                      <a:pt x="1657" y="582"/>
                    </a:cubicBezTo>
                    <a:cubicBezTo>
                      <a:pt x="1316" y="235"/>
                      <a:pt x="919"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0"/>
              <p:cNvSpPr/>
              <p:nvPr/>
            </p:nvSpPr>
            <p:spPr>
              <a:xfrm>
                <a:off x="1312531" y="3807843"/>
                <a:ext cx="118005" cy="126169"/>
              </a:xfrm>
              <a:custGeom>
                <a:rect b="b" l="l" r="r" t="t"/>
                <a:pathLst>
                  <a:path extrusionOk="0" h="3369" w="3151">
                    <a:moveTo>
                      <a:pt x="42" y="1"/>
                    </a:moveTo>
                    <a:cubicBezTo>
                      <a:pt x="1" y="1"/>
                      <a:pt x="14" y="115"/>
                      <a:pt x="82" y="115"/>
                    </a:cubicBezTo>
                    <a:cubicBezTo>
                      <a:pt x="1483" y="549"/>
                      <a:pt x="2625" y="1867"/>
                      <a:pt x="2976" y="3268"/>
                    </a:cubicBezTo>
                    <a:cubicBezTo>
                      <a:pt x="2976" y="3341"/>
                      <a:pt x="3006" y="3368"/>
                      <a:pt x="3042" y="3368"/>
                    </a:cubicBezTo>
                    <a:cubicBezTo>
                      <a:pt x="3092" y="3368"/>
                      <a:pt x="3151" y="3317"/>
                      <a:pt x="3151" y="3268"/>
                    </a:cubicBezTo>
                    <a:cubicBezTo>
                      <a:pt x="2800" y="1775"/>
                      <a:pt x="1658" y="374"/>
                      <a:pt x="82" y="24"/>
                    </a:cubicBezTo>
                    <a:cubicBezTo>
                      <a:pt x="65" y="7"/>
                      <a:pt x="52"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0"/>
              <p:cNvSpPr/>
              <p:nvPr/>
            </p:nvSpPr>
            <p:spPr>
              <a:xfrm>
                <a:off x="1151532" y="3913676"/>
                <a:ext cx="35278" cy="50670"/>
              </a:xfrm>
              <a:custGeom>
                <a:rect b="b" l="l" r="r" t="t"/>
                <a:pathLst>
                  <a:path extrusionOk="0" h="1353" w="942">
                    <a:moveTo>
                      <a:pt x="176" y="1"/>
                    </a:moveTo>
                    <a:cubicBezTo>
                      <a:pt x="92" y="1"/>
                      <a:pt x="1" y="92"/>
                      <a:pt x="92" y="176"/>
                    </a:cubicBezTo>
                    <a:cubicBezTo>
                      <a:pt x="442" y="442"/>
                      <a:pt x="618" y="876"/>
                      <a:pt x="793" y="1318"/>
                    </a:cubicBezTo>
                    <a:cubicBezTo>
                      <a:pt x="793" y="1342"/>
                      <a:pt x="807" y="1353"/>
                      <a:pt x="826" y="1353"/>
                    </a:cubicBezTo>
                    <a:cubicBezTo>
                      <a:pt x="872" y="1353"/>
                      <a:pt x="941" y="1291"/>
                      <a:pt x="877" y="1227"/>
                    </a:cubicBezTo>
                    <a:cubicBezTo>
                      <a:pt x="793" y="792"/>
                      <a:pt x="526" y="35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0"/>
              <p:cNvSpPr/>
              <p:nvPr/>
            </p:nvSpPr>
            <p:spPr>
              <a:xfrm>
                <a:off x="1095919" y="3922214"/>
                <a:ext cx="439588" cy="96471"/>
              </a:xfrm>
              <a:custGeom>
                <a:rect b="b" l="l" r="r" t="t"/>
                <a:pathLst>
                  <a:path extrusionOk="0" h="2576" w="11738">
                    <a:moveTo>
                      <a:pt x="11636" y="1"/>
                    </a:moveTo>
                    <a:cubicBezTo>
                      <a:pt x="11613" y="1"/>
                      <a:pt x="11587" y="12"/>
                      <a:pt x="11563" y="39"/>
                    </a:cubicBezTo>
                    <a:cubicBezTo>
                      <a:pt x="11563" y="123"/>
                      <a:pt x="11471" y="214"/>
                      <a:pt x="11296" y="214"/>
                    </a:cubicBezTo>
                    <a:cubicBezTo>
                      <a:pt x="11212" y="298"/>
                      <a:pt x="11037" y="389"/>
                      <a:pt x="10862" y="389"/>
                    </a:cubicBezTo>
                    <a:cubicBezTo>
                      <a:pt x="10511" y="564"/>
                      <a:pt x="10245" y="648"/>
                      <a:pt x="9895" y="740"/>
                    </a:cubicBezTo>
                    <a:lnTo>
                      <a:pt x="9110" y="999"/>
                    </a:lnTo>
                    <a:cubicBezTo>
                      <a:pt x="8668" y="1174"/>
                      <a:pt x="8234" y="1349"/>
                      <a:pt x="7793" y="1616"/>
                    </a:cubicBezTo>
                    <a:cubicBezTo>
                      <a:pt x="7267" y="1791"/>
                      <a:pt x="6833" y="2141"/>
                      <a:pt x="6216" y="2225"/>
                    </a:cubicBezTo>
                    <a:cubicBezTo>
                      <a:pt x="5781" y="2400"/>
                      <a:pt x="5340" y="2400"/>
                      <a:pt x="4814" y="2400"/>
                    </a:cubicBezTo>
                    <a:cubicBezTo>
                      <a:pt x="4030" y="2400"/>
                      <a:pt x="3238" y="2225"/>
                      <a:pt x="2453" y="2050"/>
                    </a:cubicBezTo>
                    <a:lnTo>
                      <a:pt x="1135" y="1524"/>
                    </a:lnTo>
                    <a:cubicBezTo>
                      <a:pt x="785" y="1349"/>
                      <a:pt x="351" y="1090"/>
                      <a:pt x="175" y="740"/>
                    </a:cubicBezTo>
                    <a:cubicBezTo>
                      <a:pt x="175" y="713"/>
                      <a:pt x="160" y="702"/>
                      <a:pt x="139" y="702"/>
                    </a:cubicBezTo>
                    <a:cubicBezTo>
                      <a:pt x="87" y="702"/>
                      <a:pt x="0" y="764"/>
                      <a:pt x="0" y="824"/>
                    </a:cubicBezTo>
                    <a:cubicBezTo>
                      <a:pt x="175" y="1174"/>
                      <a:pt x="526" y="1349"/>
                      <a:pt x="876" y="1524"/>
                    </a:cubicBezTo>
                    <a:cubicBezTo>
                      <a:pt x="1227" y="1700"/>
                      <a:pt x="1577" y="1875"/>
                      <a:pt x="2011" y="2050"/>
                    </a:cubicBezTo>
                    <a:cubicBezTo>
                      <a:pt x="2803" y="2316"/>
                      <a:pt x="3588" y="2491"/>
                      <a:pt x="4464" y="2576"/>
                    </a:cubicBezTo>
                    <a:cubicBezTo>
                      <a:pt x="4905" y="2576"/>
                      <a:pt x="5340" y="2576"/>
                      <a:pt x="5866" y="2491"/>
                    </a:cubicBezTo>
                    <a:cubicBezTo>
                      <a:pt x="6391" y="2400"/>
                      <a:pt x="6917" y="2225"/>
                      <a:pt x="7442" y="1966"/>
                    </a:cubicBezTo>
                    <a:cubicBezTo>
                      <a:pt x="7884" y="1700"/>
                      <a:pt x="8409" y="1524"/>
                      <a:pt x="8844" y="1265"/>
                    </a:cubicBezTo>
                    <a:cubicBezTo>
                      <a:pt x="9194" y="1174"/>
                      <a:pt x="9544" y="999"/>
                      <a:pt x="9895" y="915"/>
                    </a:cubicBezTo>
                    <a:cubicBezTo>
                      <a:pt x="10245" y="824"/>
                      <a:pt x="10596" y="740"/>
                      <a:pt x="10946" y="564"/>
                    </a:cubicBezTo>
                    <a:cubicBezTo>
                      <a:pt x="11121" y="473"/>
                      <a:pt x="11296" y="473"/>
                      <a:pt x="11387" y="389"/>
                    </a:cubicBezTo>
                    <a:cubicBezTo>
                      <a:pt x="11563" y="298"/>
                      <a:pt x="11647" y="298"/>
                      <a:pt x="11738" y="123"/>
                    </a:cubicBezTo>
                    <a:cubicBezTo>
                      <a:pt x="11738" y="64"/>
                      <a:pt x="11692"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0"/>
              <p:cNvSpPr/>
              <p:nvPr/>
            </p:nvSpPr>
            <p:spPr>
              <a:xfrm>
                <a:off x="1128725" y="3882855"/>
                <a:ext cx="406782" cy="93325"/>
              </a:xfrm>
              <a:custGeom>
                <a:rect b="b" l="l" r="r" t="t"/>
                <a:pathLst>
                  <a:path extrusionOk="0" h="2492" w="10862">
                    <a:moveTo>
                      <a:pt x="10760" y="1"/>
                    </a:moveTo>
                    <a:cubicBezTo>
                      <a:pt x="10737" y="1"/>
                      <a:pt x="10711" y="12"/>
                      <a:pt x="10687" y="39"/>
                    </a:cubicBezTo>
                    <a:cubicBezTo>
                      <a:pt x="10245" y="473"/>
                      <a:pt x="9544" y="648"/>
                      <a:pt x="8844" y="824"/>
                    </a:cubicBezTo>
                    <a:cubicBezTo>
                      <a:pt x="8143" y="1090"/>
                      <a:pt x="7442" y="1440"/>
                      <a:pt x="6741" y="1791"/>
                    </a:cubicBezTo>
                    <a:cubicBezTo>
                      <a:pt x="6132" y="2050"/>
                      <a:pt x="5340" y="2225"/>
                      <a:pt x="4555" y="2316"/>
                    </a:cubicBezTo>
                    <a:cubicBezTo>
                      <a:pt x="3854" y="2316"/>
                      <a:pt x="3062" y="2316"/>
                      <a:pt x="2278" y="2225"/>
                    </a:cubicBezTo>
                    <a:cubicBezTo>
                      <a:pt x="1486" y="2050"/>
                      <a:pt x="701" y="1791"/>
                      <a:pt x="175" y="1174"/>
                    </a:cubicBezTo>
                    <a:cubicBezTo>
                      <a:pt x="84" y="1174"/>
                      <a:pt x="0" y="1265"/>
                      <a:pt x="0" y="1349"/>
                    </a:cubicBezTo>
                    <a:cubicBezTo>
                      <a:pt x="526" y="1875"/>
                      <a:pt x="1227" y="2141"/>
                      <a:pt x="1836" y="2316"/>
                    </a:cubicBezTo>
                    <a:cubicBezTo>
                      <a:pt x="2628" y="2491"/>
                      <a:pt x="3413" y="2491"/>
                      <a:pt x="4205" y="2491"/>
                    </a:cubicBezTo>
                    <a:cubicBezTo>
                      <a:pt x="4990" y="2491"/>
                      <a:pt x="5781" y="2316"/>
                      <a:pt x="6482" y="2050"/>
                    </a:cubicBezTo>
                    <a:lnTo>
                      <a:pt x="7533" y="1524"/>
                    </a:lnTo>
                    <a:cubicBezTo>
                      <a:pt x="7968" y="1349"/>
                      <a:pt x="8318" y="1174"/>
                      <a:pt x="8759" y="1090"/>
                    </a:cubicBezTo>
                    <a:cubicBezTo>
                      <a:pt x="9460" y="824"/>
                      <a:pt x="10245" y="648"/>
                      <a:pt x="10862" y="123"/>
                    </a:cubicBezTo>
                    <a:cubicBezTo>
                      <a:pt x="10862" y="64"/>
                      <a:pt x="10816" y="1"/>
                      <a:pt x="107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0"/>
              <p:cNvSpPr/>
              <p:nvPr/>
            </p:nvSpPr>
            <p:spPr>
              <a:xfrm>
                <a:off x="1525510" y="3880870"/>
                <a:ext cx="9999" cy="6591"/>
              </a:xfrm>
              <a:custGeom>
                <a:rect b="b" l="l" r="r" t="t"/>
                <a:pathLst>
                  <a:path extrusionOk="0" h="176" w="267">
                    <a:moveTo>
                      <a:pt x="0" y="1"/>
                    </a:moveTo>
                    <a:lnTo>
                      <a:pt x="0" y="92"/>
                    </a:lnTo>
                    <a:lnTo>
                      <a:pt x="0" y="176"/>
                    </a:lnTo>
                    <a:lnTo>
                      <a:pt x="267" y="176"/>
                    </a:lnTo>
                    <a:lnTo>
                      <a:pt x="267" y="92"/>
                    </a:lnTo>
                    <a:lnTo>
                      <a:pt x="176" y="92"/>
                    </a:lnTo>
                    <a:lnTo>
                      <a:pt x="176" y="1"/>
                    </a:lnTo>
                    <a:close/>
                  </a:path>
                </a:pathLst>
              </a:custGeom>
              <a:solidFill>
                <a:srgbClr val="3132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0"/>
              <p:cNvSpPr/>
              <p:nvPr/>
            </p:nvSpPr>
            <p:spPr>
              <a:xfrm>
                <a:off x="1413983" y="3979288"/>
                <a:ext cx="42094" cy="27264"/>
              </a:xfrm>
              <a:custGeom>
                <a:rect b="b" l="l" r="r" t="t"/>
                <a:pathLst>
                  <a:path extrusionOk="0" h="728" w="1124">
                    <a:moveTo>
                      <a:pt x="175" y="0"/>
                    </a:moveTo>
                    <a:cubicBezTo>
                      <a:pt x="91" y="0"/>
                      <a:pt x="0" y="92"/>
                      <a:pt x="91" y="176"/>
                    </a:cubicBezTo>
                    <a:cubicBezTo>
                      <a:pt x="351" y="351"/>
                      <a:pt x="617" y="526"/>
                      <a:pt x="876" y="617"/>
                    </a:cubicBezTo>
                    <a:cubicBezTo>
                      <a:pt x="876" y="701"/>
                      <a:pt x="876" y="701"/>
                      <a:pt x="967" y="701"/>
                    </a:cubicBezTo>
                    <a:cubicBezTo>
                      <a:pt x="985" y="720"/>
                      <a:pt x="1002" y="727"/>
                      <a:pt x="1019" y="727"/>
                    </a:cubicBezTo>
                    <a:cubicBezTo>
                      <a:pt x="1081" y="727"/>
                      <a:pt x="1124" y="617"/>
                      <a:pt x="1051" y="617"/>
                    </a:cubicBezTo>
                    <a:lnTo>
                      <a:pt x="267" y="92"/>
                    </a:lnTo>
                    <a:cubicBezTo>
                      <a:pt x="267" y="92"/>
                      <a:pt x="175" y="92"/>
                      <a:pt x="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0"/>
              <p:cNvSpPr/>
              <p:nvPr/>
            </p:nvSpPr>
            <p:spPr>
              <a:xfrm>
                <a:off x="1433644" y="3972734"/>
                <a:ext cx="6629" cy="6591"/>
              </a:xfrm>
              <a:custGeom>
                <a:rect b="b" l="l" r="r" t="t"/>
                <a:pathLst>
                  <a:path extrusionOk="0" h="176" w="177">
                    <a:moveTo>
                      <a:pt x="1" y="0"/>
                    </a:moveTo>
                    <a:lnTo>
                      <a:pt x="1" y="91"/>
                    </a:lnTo>
                    <a:lnTo>
                      <a:pt x="1" y="175"/>
                    </a:lnTo>
                    <a:lnTo>
                      <a:pt x="92" y="175"/>
                    </a:lnTo>
                    <a:lnTo>
                      <a:pt x="176" y="91"/>
                    </a:lnTo>
                    <a:lnTo>
                      <a:pt x="92" y="91"/>
                    </a:lnTo>
                    <a:lnTo>
                      <a:pt x="92" y="0"/>
                    </a:lnTo>
                    <a:close/>
                  </a:path>
                </a:pathLst>
              </a:custGeom>
              <a:solidFill>
                <a:srgbClr val="3132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0"/>
              <p:cNvSpPr/>
              <p:nvPr/>
            </p:nvSpPr>
            <p:spPr>
              <a:xfrm>
                <a:off x="1092511" y="3268379"/>
                <a:ext cx="442996" cy="773417"/>
              </a:xfrm>
              <a:custGeom>
                <a:rect b="b" l="l" r="r" t="t"/>
                <a:pathLst>
                  <a:path extrusionOk="0" h="20652" w="11829">
                    <a:moveTo>
                      <a:pt x="7533" y="19859"/>
                    </a:moveTo>
                    <a:lnTo>
                      <a:pt x="7533" y="19859"/>
                    </a:lnTo>
                    <a:cubicBezTo>
                      <a:pt x="7515" y="19866"/>
                      <a:pt x="7496" y="19873"/>
                      <a:pt x="7477" y="19880"/>
                    </a:cubicBezTo>
                    <a:lnTo>
                      <a:pt x="7477" y="19880"/>
                    </a:lnTo>
                    <a:cubicBezTo>
                      <a:pt x="7502" y="19859"/>
                      <a:pt x="7533" y="19859"/>
                      <a:pt x="7533" y="19859"/>
                    </a:cubicBezTo>
                    <a:close/>
                    <a:moveTo>
                      <a:pt x="2102" y="19950"/>
                    </a:moveTo>
                    <a:cubicBezTo>
                      <a:pt x="2144" y="19950"/>
                      <a:pt x="2167" y="19968"/>
                      <a:pt x="2179" y="19987"/>
                    </a:cubicBezTo>
                    <a:lnTo>
                      <a:pt x="2179" y="19987"/>
                    </a:lnTo>
                    <a:cubicBezTo>
                      <a:pt x="2154" y="19976"/>
                      <a:pt x="2128" y="19963"/>
                      <a:pt x="2102" y="19950"/>
                    </a:cubicBezTo>
                    <a:close/>
                    <a:moveTo>
                      <a:pt x="5694" y="0"/>
                    </a:moveTo>
                    <a:cubicBezTo>
                      <a:pt x="5650" y="0"/>
                      <a:pt x="5606" y="21"/>
                      <a:pt x="5606" y="63"/>
                    </a:cubicBezTo>
                    <a:cubicBezTo>
                      <a:pt x="5606" y="1640"/>
                      <a:pt x="5606" y="3217"/>
                      <a:pt x="5697" y="4793"/>
                    </a:cubicBezTo>
                    <a:lnTo>
                      <a:pt x="5957" y="8739"/>
                    </a:lnTo>
                    <a:cubicBezTo>
                      <a:pt x="5957" y="9439"/>
                      <a:pt x="6048" y="10224"/>
                      <a:pt x="6132" y="10925"/>
                    </a:cubicBezTo>
                    <a:cubicBezTo>
                      <a:pt x="6223" y="11542"/>
                      <a:pt x="6307" y="12242"/>
                      <a:pt x="6307" y="12852"/>
                    </a:cubicBezTo>
                    <a:cubicBezTo>
                      <a:pt x="6307" y="13377"/>
                      <a:pt x="6132" y="13903"/>
                      <a:pt x="5957" y="14344"/>
                    </a:cubicBezTo>
                    <a:cubicBezTo>
                      <a:pt x="5697" y="14870"/>
                      <a:pt x="5522" y="15305"/>
                      <a:pt x="5172" y="15655"/>
                    </a:cubicBezTo>
                    <a:cubicBezTo>
                      <a:pt x="4730" y="16096"/>
                      <a:pt x="4121" y="16447"/>
                      <a:pt x="3595" y="16797"/>
                    </a:cubicBezTo>
                    <a:cubicBezTo>
                      <a:pt x="3154" y="17056"/>
                      <a:pt x="2544" y="17232"/>
                      <a:pt x="2018" y="17232"/>
                    </a:cubicBezTo>
                    <a:lnTo>
                      <a:pt x="792" y="17232"/>
                    </a:lnTo>
                    <a:cubicBezTo>
                      <a:pt x="617" y="17323"/>
                      <a:pt x="442" y="17323"/>
                      <a:pt x="351" y="17498"/>
                    </a:cubicBezTo>
                    <a:cubicBezTo>
                      <a:pt x="266" y="17673"/>
                      <a:pt x="266" y="17848"/>
                      <a:pt x="175" y="17932"/>
                    </a:cubicBezTo>
                    <a:cubicBezTo>
                      <a:pt x="175" y="18107"/>
                      <a:pt x="91" y="18283"/>
                      <a:pt x="0" y="18458"/>
                    </a:cubicBezTo>
                    <a:lnTo>
                      <a:pt x="0" y="18808"/>
                    </a:lnTo>
                    <a:cubicBezTo>
                      <a:pt x="91" y="18983"/>
                      <a:pt x="175" y="19075"/>
                      <a:pt x="351" y="19159"/>
                    </a:cubicBezTo>
                    <a:cubicBezTo>
                      <a:pt x="617" y="19334"/>
                      <a:pt x="792" y="19509"/>
                      <a:pt x="1051" y="19600"/>
                    </a:cubicBezTo>
                    <a:cubicBezTo>
                      <a:pt x="1318" y="19775"/>
                      <a:pt x="1577" y="19859"/>
                      <a:pt x="1843" y="20035"/>
                    </a:cubicBezTo>
                    <a:cubicBezTo>
                      <a:pt x="1927" y="20035"/>
                      <a:pt x="1927" y="20035"/>
                      <a:pt x="1927" y="19950"/>
                    </a:cubicBezTo>
                    <a:cubicBezTo>
                      <a:pt x="2002" y="19950"/>
                      <a:pt x="2015" y="19889"/>
                      <a:pt x="2064" y="19820"/>
                    </a:cubicBezTo>
                    <a:lnTo>
                      <a:pt x="2064" y="19820"/>
                    </a:lnTo>
                    <a:cubicBezTo>
                      <a:pt x="2078" y="19833"/>
                      <a:pt x="2089" y="19842"/>
                      <a:pt x="2101" y="19847"/>
                    </a:cubicBezTo>
                    <a:lnTo>
                      <a:pt x="2101" y="19847"/>
                    </a:lnTo>
                    <a:cubicBezTo>
                      <a:pt x="2096" y="19910"/>
                      <a:pt x="2079" y="19974"/>
                      <a:pt x="2018" y="20035"/>
                    </a:cubicBezTo>
                    <a:lnTo>
                      <a:pt x="2102" y="20126"/>
                    </a:lnTo>
                    <a:cubicBezTo>
                      <a:pt x="2453" y="20210"/>
                      <a:pt x="2803" y="20385"/>
                      <a:pt x="3154" y="20385"/>
                    </a:cubicBezTo>
                    <a:cubicBezTo>
                      <a:pt x="3154" y="20415"/>
                      <a:pt x="3164" y="20425"/>
                      <a:pt x="3177" y="20425"/>
                    </a:cubicBezTo>
                    <a:cubicBezTo>
                      <a:pt x="3204" y="20425"/>
                      <a:pt x="3245" y="20385"/>
                      <a:pt x="3245" y="20385"/>
                    </a:cubicBezTo>
                    <a:cubicBezTo>
                      <a:pt x="3245" y="20301"/>
                      <a:pt x="3245" y="20210"/>
                      <a:pt x="3329" y="20210"/>
                    </a:cubicBezTo>
                    <a:lnTo>
                      <a:pt x="3357" y="20210"/>
                    </a:lnTo>
                    <a:cubicBezTo>
                      <a:pt x="3329" y="20268"/>
                      <a:pt x="3329" y="20328"/>
                      <a:pt x="3329" y="20385"/>
                    </a:cubicBezTo>
                    <a:cubicBezTo>
                      <a:pt x="3329" y="20476"/>
                      <a:pt x="3329" y="20476"/>
                      <a:pt x="3420" y="20476"/>
                    </a:cubicBezTo>
                    <a:cubicBezTo>
                      <a:pt x="3679" y="20560"/>
                      <a:pt x="4029" y="20560"/>
                      <a:pt x="4380" y="20560"/>
                    </a:cubicBezTo>
                    <a:cubicBezTo>
                      <a:pt x="4441" y="20503"/>
                      <a:pt x="4461" y="20444"/>
                      <a:pt x="4468" y="20385"/>
                    </a:cubicBezTo>
                    <a:lnTo>
                      <a:pt x="4555" y="20385"/>
                    </a:lnTo>
                    <a:lnTo>
                      <a:pt x="4555" y="20560"/>
                    </a:lnTo>
                    <a:cubicBezTo>
                      <a:pt x="4555" y="20560"/>
                      <a:pt x="4555" y="20651"/>
                      <a:pt x="4646" y="20651"/>
                    </a:cubicBezTo>
                    <a:lnTo>
                      <a:pt x="5431" y="20651"/>
                    </a:lnTo>
                    <a:cubicBezTo>
                      <a:pt x="5522" y="20651"/>
                      <a:pt x="5522" y="20651"/>
                      <a:pt x="5522" y="20560"/>
                    </a:cubicBezTo>
                    <a:lnTo>
                      <a:pt x="5522" y="20385"/>
                    </a:lnTo>
                    <a:lnTo>
                      <a:pt x="5606" y="20385"/>
                    </a:lnTo>
                    <a:lnTo>
                      <a:pt x="5606" y="20560"/>
                    </a:lnTo>
                    <a:lnTo>
                      <a:pt x="5697" y="20651"/>
                    </a:lnTo>
                    <a:cubicBezTo>
                      <a:pt x="5957" y="20560"/>
                      <a:pt x="6223" y="20560"/>
                      <a:pt x="6482" y="20476"/>
                    </a:cubicBezTo>
                    <a:cubicBezTo>
                      <a:pt x="6573" y="20476"/>
                      <a:pt x="6573" y="20385"/>
                      <a:pt x="6573" y="20385"/>
                    </a:cubicBezTo>
                    <a:cubicBezTo>
                      <a:pt x="6512" y="20328"/>
                      <a:pt x="6492" y="20268"/>
                      <a:pt x="6485" y="20210"/>
                    </a:cubicBezTo>
                    <a:lnTo>
                      <a:pt x="6485" y="20210"/>
                    </a:lnTo>
                    <a:cubicBezTo>
                      <a:pt x="6549" y="20210"/>
                      <a:pt x="6610" y="20209"/>
                      <a:pt x="6672" y="20179"/>
                    </a:cubicBezTo>
                    <a:lnTo>
                      <a:pt x="6672" y="20179"/>
                    </a:lnTo>
                    <a:cubicBezTo>
                      <a:pt x="6684" y="20219"/>
                      <a:pt x="6707" y="20259"/>
                      <a:pt x="6748" y="20301"/>
                    </a:cubicBezTo>
                    <a:cubicBezTo>
                      <a:pt x="6748" y="20385"/>
                      <a:pt x="6748" y="20385"/>
                      <a:pt x="6832" y="20385"/>
                    </a:cubicBezTo>
                    <a:cubicBezTo>
                      <a:pt x="7008" y="20301"/>
                      <a:pt x="7099" y="20210"/>
                      <a:pt x="7274" y="20126"/>
                    </a:cubicBezTo>
                    <a:cubicBezTo>
                      <a:pt x="7358" y="20126"/>
                      <a:pt x="7533" y="20035"/>
                      <a:pt x="7533" y="20035"/>
                    </a:cubicBezTo>
                    <a:cubicBezTo>
                      <a:pt x="7681" y="19964"/>
                      <a:pt x="7644" y="19828"/>
                      <a:pt x="7629" y="19682"/>
                    </a:cubicBezTo>
                    <a:lnTo>
                      <a:pt x="7629" y="19682"/>
                    </a:lnTo>
                    <a:cubicBezTo>
                      <a:pt x="8329" y="19332"/>
                      <a:pt x="9112" y="18983"/>
                      <a:pt x="9902" y="18724"/>
                    </a:cubicBezTo>
                    <a:cubicBezTo>
                      <a:pt x="10336" y="18633"/>
                      <a:pt x="10687" y="18458"/>
                      <a:pt x="11128" y="18374"/>
                    </a:cubicBezTo>
                    <a:cubicBezTo>
                      <a:pt x="11303" y="18283"/>
                      <a:pt x="11387" y="18283"/>
                      <a:pt x="11562" y="18199"/>
                    </a:cubicBezTo>
                    <a:cubicBezTo>
                      <a:pt x="11654" y="18023"/>
                      <a:pt x="11738" y="17848"/>
                      <a:pt x="11829" y="17757"/>
                    </a:cubicBezTo>
                    <a:lnTo>
                      <a:pt x="11829" y="17056"/>
                    </a:lnTo>
                    <a:lnTo>
                      <a:pt x="11829" y="16447"/>
                    </a:lnTo>
                    <a:cubicBezTo>
                      <a:pt x="11829" y="16401"/>
                      <a:pt x="11785" y="16378"/>
                      <a:pt x="11741" y="16378"/>
                    </a:cubicBezTo>
                    <a:cubicBezTo>
                      <a:pt x="11697" y="16378"/>
                      <a:pt x="11654" y="16401"/>
                      <a:pt x="11654" y="16447"/>
                    </a:cubicBezTo>
                    <a:lnTo>
                      <a:pt x="11654" y="17498"/>
                    </a:lnTo>
                    <a:cubicBezTo>
                      <a:pt x="11654" y="17673"/>
                      <a:pt x="11562" y="17932"/>
                      <a:pt x="11478" y="18023"/>
                    </a:cubicBezTo>
                    <a:cubicBezTo>
                      <a:pt x="11303" y="18107"/>
                      <a:pt x="11212" y="18199"/>
                      <a:pt x="11037" y="18199"/>
                    </a:cubicBezTo>
                    <a:cubicBezTo>
                      <a:pt x="10161" y="18458"/>
                      <a:pt x="9285" y="18724"/>
                      <a:pt x="8500" y="19075"/>
                    </a:cubicBezTo>
                    <a:cubicBezTo>
                      <a:pt x="8150" y="19250"/>
                      <a:pt x="7799" y="19425"/>
                      <a:pt x="7533" y="19509"/>
                    </a:cubicBezTo>
                    <a:lnTo>
                      <a:pt x="7449" y="19600"/>
                    </a:lnTo>
                    <a:lnTo>
                      <a:pt x="7449" y="19892"/>
                    </a:lnTo>
                    <a:lnTo>
                      <a:pt x="7449" y="19892"/>
                    </a:lnTo>
                    <a:cubicBezTo>
                      <a:pt x="7245" y="19976"/>
                      <a:pt x="7037" y="20100"/>
                      <a:pt x="6832" y="20180"/>
                    </a:cubicBezTo>
                    <a:lnTo>
                      <a:pt x="6832" y="20180"/>
                    </a:lnTo>
                    <a:lnTo>
                      <a:pt x="6832" y="20035"/>
                    </a:lnTo>
                    <a:cubicBezTo>
                      <a:pt x="6748" y="20035"/>
                      <a:pt x="6748" y="19950"/>
                      <a:pt x="6657" y="19950"/>
                    </a:cubicBezTo>
                    <a:cubicBezTo>
                      <a:pt x="6573" y="20035"/>
                      <a:pt x="6482" y="20035"/>
                      <a:pt x="6398" y="20035"/>
                    </a:cubicBezTo>
                    <a:cubicBezTo>
                      <a:pt x="6398" y="20126"/>
                      <a:pt x="6307" y="20126"/>
                      <a:pt x="6307" y="20210"/>
                    </a:cubicBezTo>
                    <a:cubicBezTo>
                      <a:pt x="6372" y="20274"/>
                      <a:pt x="6390" y="20293"/>
                      <a:pt x="6396" y="20329"/>
                    </a:cubicBezTo>
                    <a:lnTo>
                      <a:pt x="6396" y="20329"/>
                    </a:lnTo>
                    <a:cubicBezTo>
                      <a:pt x="6192" y="20395"/>
                      <a:pt x="5985" y="20458"/>
                      <a:pt x="5781" y="20473"/>
                    </a:cubicBezTo>
                    <a:lnTo>
                      <a:pt x="5781" y="20473"/>
                    </a:lnTo>
                    <a:lnTo>
                      <a:pt x="5781" y="20301"/>
                    </a:lnTo>
                    <a:cubicBezTo>
                      <a:pt x="5781" y="20301"/>
                      <a:pt x="5781" y="20210"/>
                      <a:pt x="5697" y="20210"/>
                    </a:cubicBezTo>
                    <a:lnTo>
                      <a:pt x="5431" y="20210"/>
                    </a:lnTo>
                    <a:lnTo>
                      <a:pt x="5347" y="20301"/>
                    </a:lnTo>
                    <a:lnTo>
                      <a:pt x="5347" y="20476"/>
                    </a:lnTo>
                    <a:lnTo>
                      <a:pt x="4730" y="20476"/>
                    </a:lnTo>
                    <a:lnTo>
                      <a:pt x="4730" y="20301"/>
                    </a:lnTo>
                    <a:cubicBezTo>
                      <a:pt x="4730" y="20301"/>
                      <a:pt x="4730" y="20210"/>
                      <a:pt x="4646" y="20210"/>
                    </a:cubicBezTo>
                    <a:lnTo>
                      <a:pt x="4380" y="20210"/>
                    </a:lnTo>
                    <a:cubicBezTo>
                      <a:pt x="4380" y="20210"/>
                      <a:pt x="4296" y="20210"/>
                      <a:pt x="4296" y="20301"/>
                    </a:cubicBezTo>
                    <a:lnTo>
                      <a:pt x="4296" y="20455"/>
                    </a:lnTo>
                    <a:lnTo>
                      <a:pt x="4296" y="20455"/>
                    </a:lnTo>
                    <a:cubicBezTo>
                      <a:pt x="4014" y="20391"/>
                      <a:pt x="3786" y="20380"/>
                      <a:pt x="3504" y="20320"/>
                    </a:cubicBezTo>
                    <a:lnTo>
                      <a:pt x="3504" y="20320"/>
                    </a:lnTo>
                    <a:lnTo>
                      <a:pt x="3504" y="20210"/>
                    </a:lnTo>
                    <a:lnTo>
                      <a:pt x="3504" y="20126"/>
                    </a:lnTo>
                    <a:cubicBezTo>
                      <a:pt x="3420" y="20126"/>
                      <a:pt x="3329" y="20035"/>
                      <a:pt x="3245" y="20035"/>
                    </a:cubicBezTo>
                    <a:cubicBezTo>
                      <a:pt x="3245" y="20035"/>
                      <a:pt x="3154" y="20035"/>
                      <a:pt x="3154" y="20126"/>
                    </a:cubicBezTo>
                    <a:cubicBezTo>
                      <a:pt x="3154" y="20203"/>
                      <a:pt x="3083" y="20209"/>
                      <a:pt x="3071" y="20279"/>
                    </a:cubicBezTo>
                    <a:lnTo>
                      <a:pt x="3071" y="20279"/>
                    </a:lnTo>
                    <a:cubicBezTo>
                      <a:pt x="2781" y="20204"/>
                      <a:pt x="2491" y="20129"/>
                      <a:pt x="2200" y="19997"/>
                    </a:cubicBezTo>
                    <a:lnTo>
                      <a:pt x="2200" y="19997"/>
                    </a:lnTo>
                    <a:cubicBezTo>
                      <a:pt x="2220" y="19948"/>
                      <a:pt x="2278" y="19934"/>
                      <a:pt x="2278" y="19859"/>
                    </a:cubicBezTo>
                    <a:lnTo>
                      <a:pt x="2278" y="19775"/>
                    </a:lnTo>
                    <a:cubicBezTo>
                      <a:pt x="2194" y="19684"/>
                      <a:pt x="2102" y="19684"/>
                      <a:pt x="2018" y="19684"/>
                    </a:cubicBezTo>
                    <a:cubicBezTo>
                      <a:pt x="2018" y="19656"/>
                      <a:pt x="2008" y="19647"/>
                      <a:pt x="1995" y="19647"/>
                    </a:cubicBezTo>
                    <a:cubicBezTo>
                      <a:pt x="1968" y="19647"/>
                      <a:pt x="1927" y="19684"/>
                      <a:pt x="1927" y="19684"/>
                    </a:cubicBezTo>
                    <a:cubicBezTo>
                      <a:pt x="1927" y="19742"/>
                      <a:pt x="1893" y="19798"/>
                      <a:pt x="1868" y="19830"/>
                    </a:cubicBezTo>
                    <a:lnTo>
                      <a:pt x="1868" y="19830"/>
                    </a:lnTo>
                    <a:cubicBezTo>
                      <a:pt x="1362" y="19580"/>
                      <a:pt x="856" y="19321"/>
                      <a:pt x="351" y="18983"/>
                    </a:cubicBezTo>
                    <a:cubicBezTo>
                      <a:pt x="266" y="18899"/>
                      <a:pt x="91" y="18808"/>
                      <a:pt x="175" y="18633"/>
                    </a:cubicBezTo>
                    <a:cubicBezTo>
                      <a:pt x="175" y="18458"/>
                      <a:pt x="266" y="18374"/>
                      <a:pt x="266" y="18199"/>
                    </a:cubicBezTo>
                    <a:cubicBezTo>
                      <a:pt x="351" y="18023"/>
                      <a:pt x="442" y="17848"/>
                      <a:pt x="442" y="17673"/>
                    </a:cubicBezTo>
                    <a:cubicBezTo>
                      <a:pt x="526" y="17498"/>
                      <a:pt x="701" y="17407"/>
                      <a:pt x="876" y="17407"/>
                    </a:cubicBezTo>
                    <a:cubicBezTo>
                      <a:pt x="935" y="17379"/>
                      <a:pt x="1003" y="17369"/>
                      <a:pt x="1075" y="17369"/>
                    </a:cubicBezTo>
                    <a:cubicBezTo>
                      <a:pt x="1219" y="17369"/>
                      <a:pt x="1376" y="17407"/>
                      <a:pt x="1493" y="17407"/>
                    </a:cubicBezTo>
                    <a:lnTo>
                      <a:pt x="2102" y="17407"/>
                    </a:lnTo>
                    <a:cubicBezTo>
                      <a:pt x="2628" y="17323"/>
                      <a:pt x="3154" y="17232"/>
                      <a:pt x="3595" y="16972"/>
                    </a:cubicBezTo>
                    <a:cubicBezTo>
                      <a:pt x="4121" y="16706"/>
                      <a:pt x="4646" y="16356"/>
                      <a:pt x="5081" y="15921"/>
                    </a:cubicBezTo>
                    <a:lnTo>
                      <a:pt x="5606" y="15396"/>
                    </a:lnTo>
                    <a:cubicBezTo>
                      <a:pt x="5781" y="15220"/>
                      <a:pt x="5872" y="14954"/>
                      <a:pt x="5957" y="14779"/>
                    </a:cubicBezTo>
                    <a:cubicBezTo>
                      <a:pt x="6132" y="14253"/>
                      <a:pt x="6307" y="13728"/>
                      <a:pt x="6398" y="13293"/>
                    </a:cubicBezTo>
                    <a:cubicBezTo>
                      <a:pt x="6482" y="12943"/>
                      <a:pt x="6482" y="12677"/>
                      <a:pt x="6398" y="12417"/>
                    </a:cubicBezTo>
                    <a:cubicBezTo>
                      <a:pt x="6398" y="12067"/>
                      <a:pt x="6398" y="11717"/>
                      <a:pt x="6307" y="11366"/>
                    </a:cubicBezTo>
                    <a:cubicBezTo>
                      <a:pt x="6307" y="10575"/>
                      <a:pt x="6223" y="9790"/>
                      <a:pt x="6132" y="8998"/>
                    </a:cubicBezTo>
                    <a:lnTo>
                      <a:pt x="5872" y="5319"/>
                    </a:lnTo>
                    <a:cubicBezTo>
                      <a:pt x="5781" y="3658"/>
                      <a:pt x="5781" y="1990"/>
                      <a:pt x="5781" y="330"/>
                    </a:cubicBezTo>
                    <a:lnTo>
                      <a:pt x="5781" y="63"/>
                    </a:lnTo>
                    <a:cubicBezTo>
                      <a:pt x="5781" y="21"/>
                      <a:pt x="5738" y="0"/>
                      <a:pt x="5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0"/>
              <p:cNvSpPr/>
              <p:nvPr/>
            </p:nvSpPr>
            <p:spPr>
              <a:xfrm>
                <a:off x="1430499" y="3941576"/>
                <a:ext cx="98456" cy="64002"/>
              </a:xfrm>
              <a:custGeom>
                <a:rect b="b" l="l" r="r" t="t"/>
                <a:pathLst>
                  <a:path extrusionOk="0" h="1709" w="2629">
                    <a:moveTo>
                      <a:pt x="2541" y="0"/>
                    </a:moveTo>
                    <a:cubicBezTo>
                      <a:pt x="2497" y="0"/>
                      <a:pt x="2453" y="44"/>
                      <a:pt x="2453" y="131"/>
                    </a:cubicBezTo>
                    <a:lnTo>
                      <a:pt x="2453" y="832"/>
                    </a:lnTo>
                    <a:lnTo>
                      <a:pt x="2453" y="1007"/>
                    </a:lnTo>
                    <a:cubicBezTo>
                      <a:pt x="2453" y="1099"/>
                      <a:pt x="2362" y="1183"/>
                      <a:pt x="2278" y="1183"/>
                    </a:cubicBezTo>
                    <a:cubicBezTo>
                      <a:pt x="2131" y="1259"/>
                      <a:pt x="1984" y="1271"/>
                      <a:pt x="1837" y="1323"/>
                    </a:cubicBezTo>
                    <a:lnTo>
                      <a:pt x="1837" y="1323"/>
                    </a:lnTo>
                    <a:lnTo>
                      <a:pt x="1837" y="1183"/>
                    </a:lnTo>
                    <a:lnTo>
                      <a:pt x="1753" y="1099"/>
                    </a:lnTo>
                    <a:cubicBezTo>
                      <a:pt x="1662" y="1183"/>
                      <a:pt x="1577" y="1183"/>
                      <a:pt x="1486" y="1183"/>
                    </a:cubicBezTo>
                    <a:cubicBezTo>
                      <a:pt x="1402" y="1183"/>
                      <a:pt x="1402" y="1183"/>
                      <a:pt x="1402" y="1274"/>
                    </a:cubicBezTo>
                    <a:lnTo>
                      <a:pt x="1402" y="1395"/>
                    </a:lnTo>
                    <a:lnTo>
                      <a:pt x="1402" y="1395"/>
                    </a:lnTo>
                    <a:cubicBezTo>
                      <a:pt x="1285" y="1438"/>
                      <a:pt x="1169" y="1447"/>
                      <a:pt x="1052" y="1448"/>
                    </a:cubicBezTo>
                    <a:lnTo>
                      <a:pt x="1052" y="1448"/>
                    </a:lnTo>
                    <a:lnTo>
                      <a:pt x="1052" y="1358"/>
                    </a:lnTo>
                    <a:cubicBezTo>
                      <a:pt x="1052" y="1274"/>
                      <a:pt x="1052" y="1274"/>
                      <a:pt x="961" y="1274"/>
                    </a:cubicBezTo>
                    <a:lnTo>
                      <a:pt x="786" y="1274"/>
                    </a:lnTo>
                    <a:lnTo>
                      <a:pt x="701" y="1358"/>
                    </a:lnTo>
                    <a:lnTo>
                      <a:pt x="701" y="1533"/>
                    </a:lnTo>
                    <a:lnTo>
                      <a:pt x="610" y="1533"/>
                    </a:lnTo>
                    <a:lnTo>
                      <a:pt x="610" y="1007"/>
                    </a:lnTo>
                    <a:lnTo>
                      <a:pt x="526" y="1007"/>
                    </a:lnTo>
                    <a:cubicBezTo>
                      <a:pt x="435" y="923"/>
                      <a:pt x="260" y="923"/>
                      <a:pt x="176" y="832"/>
                    </a:cubicBezTo>
                    <a:cubicBezTo>
                      <a:pt x="85" y="832"/>
                      <a:pt x="1" y="1007"/>
                      <a:pt x="85" y="1007"/>
                    </a:cubicBezTo>
                    <a:cubicBezTo>
                      <a:pt x="227" y="1007"/>
                      <a:pt x="314" y="1067"/>
                      <a:pt x="435" y="1090"/>
                    </a:cubicBezTo>
                    <a:lnTo>
                      <a:pt x="435" y="1090"/>
                    </a:lnTo>
                    <a:lnTo>
                      <a:pt x="435" y="1624"/>
                    </a:lnTo>
                    <a:cubicBezTo>
                      <a:pt x="435" y="1708"/>
                      <a:pt x="526" y="1708"/>
                      <a:pt x="526" y="1708"/>
                    </a:cubicBezTo>
                    <a:lnTo>
                      <a:pt x="786" y="1708"/>
                    </a:lnTo>
                    <a:lnTo>
                      <a:pt x="877" y="1624"/>
                    </a:lnTo>
                    <a:lnTo>
                      <a:pt x="877" y="1449"/>
                    </a:lnTo>
                    <a:lnTo>
                      <a:pt x="961" y="1449"/>
                    </a:lnTo>
                    <a:lnTo>
                      <a:pt x="961" y="1533"/>
                    </a:lnTo>
                    <a:cubicBezTo>
                      <a:pt x="961" y="1624"/>
                      <a:pt x="961" y="1624"/>
                      <a:pt x="1052" y="1624"/>
                    </a:cubicBezTo>
                    <a:cubicBezTo>
                      <a:pt x="1227" y="1624"/>
                      <a:pt x="1402" y="1624"/>
                      <a:pt x="1486" y="1533"/>
                    </a:cubicBezTo>
                    <a:cubicBezTo>
                      <a:pt x="1577" y="1533"/>
                      <a:pt x="1577" y="1533"/>
                      <a:pt x="1577" y="1449"/>
                    </a:cubicBezTo>
                    <a:lnTo>
                      <a:pt x="1577" y="1298"/>
                    </a:lnTo>
                    <a:lnTo>
                      <a:pt x="1577" y="1298"/>
                    </a:lnTo>
                    <a:cubicBezTo>
                      <a:pt x="1606" y="1286"/>
                      <a:pt x="1633" y="1280"/>
                      <a:pt x="1662" y="1277"/>
                    </a:cubicBezTo>
                    <a:lnTo>
                      <a:pt x="1662" y="1277"/>
                    </a:lnTo>
                    <a:lnTo>
                      <a:pt x="1662" y="1449"/>
                    </a:lnTo>
                    <a:lnTo>
                      <a:pt x="1753" y="1533"/>
                    </a:lnTo>
                    <a:cubicBezTo>
                      <a:pt x="2103" y="1449"/>
                      <a:pt x="2629" y="1358"/>
                      <a:pt x="2629" y="923"/>
                    </a:cubicBezTo>
                    <a:lnTo>
                      <a:pt x="2629" y="131"/>
                    </a:lnTo>
                    <a:cubicBezTo>
                      <a:pt x="2629" y="44"/>
                      <a:pt x="2585" y="0"/>
                      <a:pt x="2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38" name="Google Shape;2238;p50"/>
          <p:cNvGrpSpPr/>
          <p:nvPr/>
        </p:nvGrpSpPr>
        <p:grpSpPr>
          <a:xfrm>
            <a:off x="4683222" y="2336356"/>
            <a:ext cx="364707" cy="264995"/>
            <a:chOff x="4667897" y="2188206"/>
            <a:chExt cx="364707" cy="264995"/>
          </a:xfrm>
        </p:grpSpPr>
        <p:sp>
          <p:nvSpPr>
            <p:cNvPr id="2239" name="Google Shape;2239;p50"/>
            <p:cNvSpPr/>
            <p:nvPr/>
          </p:nvSpPr>
          <p:spPr>
            <a:xfrm>
              <a:off x="4773606" y="2216529"/>
              <a:ext cx="258998" cy="234720"/>
            </a:xfrm>
            <a:custGeom>
              <a:rect b="b" l="l" r="r" t="t"/>
              <a:pathLst>
                <a:path extrusionOk="0" h="19491" w="21507">
                  <a:moveTo>
                    <a:pt x="9073" y="1"/>
                  </a:moveTo>
                  <a:lnTo>
                    <a:pt x="0" y="19491"/>
                  </a:lnTo>
                  <a:cubicBezTo>
                    <a:pt x="0" y="19491"/>
                    <a:pt x="21506" y="13442"/>
                    <a:pt x="9073"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0"/>
            <p:cNvSpPr/>
            <p:nvPr/>
          </p:nvSpPr>
          <p:spPr>
            <a:xfrm>
              <a:off x="4773606" y="2216542"/>
              <a:ext cx="157829" cy="236659"/>
            </a:xfrm>
            <a:custGeom>
              <a:rect b="b" l="l" r="r" t="t"/>
              <a:pathLst>
                <a:path extrusionOk="0" h="19652" w="13106">
                  <a:moveTo>
                    <a:pt x="9073" y="0"/>
                  </a:moveTo>
                  <a:cubicBezTo>
                    <a:pt x="9907" y="833"/>
                    <a:pt x="10579" y="1841"/>
                    <a:pt x="11251" y="2688"/>
                  </a:cubicBezTo>
                  <a:cubicBezTo>
                    <a:pt x="10579" y="1680"/>
                    <a:pt x="9907" y="833"/>
                    <a:pt x="9073" y="0"/>
                  </a:cubicBezTo>
                  <a:close/>
                  <a:moveTo>
                    <a:pt x="11251" y="2688"/>
                  </a:moveTo>
                  <a:cubicBezTo>
                    <a:pt x="11761" y="3696"/>
                    <a:pt x="12259" y="4704"/>
                    <a:pt x="12595" y="5874"/>
                  </a:cubicBezTo>
                  <a:cubicBezTo>
                    <a:pt x="12433" y="4704"/>
                    <a:pt x="11923" y="3696"/>
                    <a:pt x="11251" y="2688"/>
                  </a:cubicBezTo>
                  <a:close/>
                  <a:moveTo>
                    <a:pt x="12595" y="5874"/>
                  </a:moveTo>
                  <a:lnTo>
                    <a:pt x="12595" y="5874"/>
                  </a:lnTo>
                  <a:cubicBezTo>
                    <a:pt x="12931" y="6882"/>
                    <a:pt x="12931" y="8065"/>
                    <a:pt x="12769" y="9234"/>
                  </a:cubicBezTo>
                  <a:cubicBezTo>
                    <a:pt x="12595" y="10417"/>
                    <a:pt x="12097" y="11425"/>
                    <a:pt x="11425" y="12258"/>
                  </a:cubicBezTo>
                  <a:cubicBezTo>
                    <a:pt x="10753" y="13267"/>
                    <a:pt x="9906" y="14113"/>
                    <a:pt x="9073" y="14785"/>
                  </a:cubicBezTo>
                  <a:cubicBezTo>
                    <a:pt x="8226" y="15619"/>
                    <a:pt x="7218" y="16130"/>
                    <a:pt x="6385" y="16802"/>
                  </a:cubicBezTo>
                  <a:cubicBezTo>
                    <a:pt x="7393" y="16291"/>
                    <a:pt x="8226" y="15619"/>
                    <a:pt x="9234" y="14947"/>
                  </a:cubicBezTo>
                  <a:cubicBezTo>
                    <a:pt x="10081" y="14113"/>
                    <a:pt x="10915" y="13267"/>
                    <a:pt x="11587" y="12433"/>
                  </a:cubicBezTo>
                  <a:cubicBezTo>
                    <a:pt x="12259" y="11425"/>
                    <a:pt x="12595" y="10417"/>
                    <a:pt x="12931" y="9234"/>
                  </a:cubicBezTo>
                  <a:cubicBezTo>
                    <a:pt x="13105" y="8065"/>
                    <a:pt x="12931" y="6882"/>
                    <a:pt x="12595" y="5874"/>
                  </a:cubicBezTo>
                  <a:close/>
                  <a:moveTo>
                    <a:pt x="6385" y="16802"/>
                  </a:moveTo>
                  <a:cubicBezTo>
                    <a:pt x="5377" y="17299"/>
                    <a:pt x="4369" y="17810"/>
                    <a:pt x="3186" y="18307"/>
                  </a:cubicBezTo>
                  <a:cubicBezTo>
                    <a:pt x="2178" y="18818"/>
                    <a:pt x="1170" y="19154"/>
                    <a:pt x="0" y="19490"/>
                  </a:cubicBezTo>
                  <a:lnTo>
                    <a:pt x="0" y="19651"/>
                  </a:lnTo>
                  <a:cubicBezTo>
                    <a:pt x="1170" y="19315"/>
                    <a:pt x="2178" y="18818"/>
                    <a:pt x="3186" y="18482"/>
                  </a:cubicBezTo>
                  <a:cubicBezTo>
                    <a:pt x="4369" y="17971"/>
                    <a:pt x="5377" y="17474"/>
                    <a:pt x="6385" y="16802"/>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0"/>
            <p:cNvSpPr/>
            <p:nvPr/>
          </p:nvSpPr>
          <p:spPr>
            <a:xfrm>
              <a:off x="4667897" y="2216337"/>
              <a:ext cx="214983" cy="234913"/>
            </a:xfrm>
            <a:custGeom>
              <a:rect b="b" l="l" r="r" t="t"/>
              <a:pathLst>
                <a:path extrusionOk="0" h="19507" w="17852">
                  <a:moveTo>
                    <a:pt x="16980" y="1"/>
                  </a:moveTo>
                  <a:cubicBezTo>
                    <a:pt x="0" y="1"/>
                    <a:pt x="8778" y="19507"/>
                    <a:pt x="8778" y="19507"/>
                  </a:cubicBezTo>
                  <a:lnTo>
                    <a:pt x="17851" y="17"/>
                  </a:lnTo>
                  <a:cubicBezTo>
                    <a:pt x="17554" y="6"/>
                    <a:pt x="17263" y="1"/>
                    <a:pt x="16980"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0"/>
            <p:cNvSpPr/>
            <p:nvPr/>
          </p:nvSpPr>
          <p:spPr>
            <a:xfrm>
              <a:off x="4745270" y="2218480"/>
              <a:ext cx="97135" cy="232769"/>
            </a:xfrm>
            <a:custGeom>
              <a:rect b="b" l="l" r="r" t="t"/>
              <a:pathLst>
                <a:path extrusionOk="0" h="19329" w="8066">
                  <a:moveTo>
                    <a:pt x="8066" y="0"/>
                  </a:moveTo>
                  <a:lnTo>
                    <a:pt x="8066" y="0"/>
                  </a:lnTo>
                  <a:cubicBezTo>
                    <a:pt x="6883" y="175"/>
                    <a:pt x="5713" y="336"/>
                    <a:pt x="4705" y="847"/>
                  </a:cubicBezTo>
                  <a:cubicBezTo>
                    <a:pt x="3697" y="1344"/>
                    <a:pt x="2689" y="2016"/>
                    <a:pt x="2017" y="2863"/>
                  </a:cubicBezTo>
                  <a:cubicBezTo>
                    <a:pt x="1170" y="3871"/>
                    <a:pt x="673" y="4879"/>
                    <a:pt x="498" y="6049"/>
                  </a:cubicBezTo>
                  <a:cubicBezTo>
                    <a:pt x="834" y="4879"/>
                    <a:pt x="1345" y="3871"/>
                    <a:pt x="2017" y="3025"/>
                  </a:cubicBezTo>
                  <a:cubicBezTo>
                    <a:pt x="2850" y="2191"/>
                    <a:pt x="3697" y="1344"/>
                    <a:pt x="4705" y="1008"/>
                  </a:cubicBezTo>
                  <a:cubicBezTo>
                    <a:pt x="5713" y="511"/>
                    <a:pt x="6883" y="175"/>
                    <a:pt x="8066" y="0"/>
                  </a:cubicBezTo>
                  <a:close/>
                  <a:moveTo>
                    <a:pt x="498" y="6049"/>
                  </a:moveTo>
                  <a:lnTo>
                    <a:pt x="498" y="6049"/>
                  </a:lnTo>
                  <a:cubicBezTo>
                    <a:pt x="162" y="7057"/>
                    <a:pt x="1" y="8240"/>
                    <a:pt x="1" y="9409"/>
                  </a:cubicBezTo>
                  <a:cubicBezTo>
                    <a:pt x="1" y="10592"/>
                    <a:pt x="162" y="11761"/>
                    <a:pt x="337" y="12769"/>
                  </a:cubicBezTo>
                  <a:cubicBezTo>
                    <a:pt x="498" y="13952"/>
                    <a:pt x="834" y="15122"/>
                    <a:pt x="1170" y="16130"/>
                  </a:cubicBezTo>
                  <a:cubicBezTo>
                    <a:pt x="1506" y="17313"/>
                    <a:pt x="1842" y="18321"/>
                    <a:pt x="2353" y="19329"/>
                  </a:cubicBezTo>
                  <a:cubicBezTo>
                    <a:pt x="2017" y="18321"/>
                    <a:pt x="1506" y="17313"/>
                    <a:pt x="1345" y="16130"/>
                  </a:cubicBezTo>
                  <a:cubicBezTo>
                    <a:pt x="1009" y="15122"/>
                    <a:pt x="673" y="13952"/>
                    <a:pt x="498" y="12769"/>
                  </a:cubicBezTo>
                  <a:cubicBezTo>
                    <a:pt x="337" y="11761"/>
                    <a:pt x="162" y="10592"/>
                    <a:pt x="162" y="9409"/>
                  </a:cubicBezTo>
                  <a:cubicBezTo>
                    <a:pt x="162" y="8240"/>
                    <a:pt x="162" y="7057"/>
                    <a:pt x="498" y="604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0"/>
            <p:cNvSpPr/>
            <p:nvPr/>
          </p:nvSpPr>
          <p:spPr>
            <a:xfrm>
              <a:off x="4805977" y="2188206"/>
              <a:ext cx="93089" cy="196196"/>
            </a:xfrm>
            <a:custGeom>
              <a:rect b="b" l="l" r="r" t="t"/>
              <a:pathLst>
                <a:path extrusionOk="0" h="16292" w="7730">
                  <a:moveTo>
                    <a:pt x="7057" y="1"/>
                  </a:moveTo>
                  <a:lnTo>
                    <a:pt x="0" y="16292"/>
                  </a:lnTo>
                  <a:lnTo>
                    <a:pt x="0" y="16292"/>
                  </a:lnTo>
                  <a:lnTo>
                    <a:pt x="7729" y="337"/>
                  </a:lnTo>
                  <a:lnTo>
                    <a:pt x="7057"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0"/>
            <p:cNvSpPr/>
            <p:nvPr/>
          </p:nvSpPr>
          <p:spPr>
            <a:xfrm>
              <a:off x="4805977" y="2188206"/>
              <a:ext cx="93089" cy="196196"/>
            </a:xfrm>
            <a:custGeom>
              <a:rect b="b" l="l" r="r" t="t"/>
              <a:pathLst>
                <a:path extrusionOk="0" h="16292" w="7730">
                  <a:moveTo>
                    <a:pt x="7057" y="1"/>
                  </a:moveTo>
                  <a:lnTo>
                    <a:pt x="7057" y="162"/>
                  </a:lnTo>
                  <a:lnTo>
                    <a:pt x="7729" y="337"/>
                  </a:lnTo>
                  <a:lnTo>
                    <a:pt x="7057" y="1"/>
                  </a:lnTo>
                  <a:close/>
                  <a:moveTo>
                    <a:pt x="7554" y="337"/>
                  </a:moveTo>
                  <a:lnTo>
                    <a:pt x="0" y="16292"/>
                  </a:lnTo>
                  <a:lnTo>
                    <a:pt x="7729" y="337"/>
                  </a:lnTo>
                  <a:close/>
                  <a:moveTo>
                    <a:pt x="0" y="16292"/>
                  </a:moveTo>
                  <a:lnTo>
                    <a:pt x="0" y="16292"/>
                  </a:lnTo>
                  <a:lnTo>
                    <a:pt x="0" y="16292"/>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0"/>
            <p:cNvSpPr/>
            <p:nvPr/>
          </p:nvSpPr>
          <p:spPr>
            <a:xfrm>
              <a:off x="4842393" y="2299406"/>
              <a:ext cx="1963" cy="56672"/>
            </a:xfrm>
            <a:custGeom>
              <a:rect b="b" l="l" r="r" t="t"/>
              <a:pathLst>
                <a:path extrusionOk="0" h="4706" w="163">
                  <a:moveTo>
                    <a:pt x="162" y="1"/>
                  </a:moveTo>
                  <a:lnTo>
                    <a:pt x="1" y="4705"/>
                  </a:lnTo>
                  <a:lnTo>
                    <a:pt x="162" y="337"/>
                  </a:lnTo>
                  <a:lnTo>
                    <a:pt x="162"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0"/>
            <p:cNvSpPr/>
            <p:nvPr/>
          </p:nvSpPr>
          <p:spPr>
            <a:xfrm>
              <a:off x="4840286" y="2299406"/>
              <a:ext cx="6166" cy="56672"/>
            </a:xfrm>
            <a:custGeom>
              <a:rect b="b" l="l" r="r" t="t"/>
              <a:pathLst>
                <a:path extrusionOk="0" h="4706" w="512">
                  <a:moveTo>
                    <a:pt x="337" y="1"/>
                  </a:moveTo>
                  <a:lnTo>
                    <a:pt x="337" y="1184"/>
                  </a:lnTo>
                  <a:cubicBezTo>
                    <a:pt x="337" y="848"/>
                    <a:pt x="337" y="512"/>
                    <a:pt x="512" y="1"/>
                  </a:cubicBezTo>
                  <a:close/>
                  <a:moveTo>
                    <a:pt x="337" y="337"/>
                  </a:moveTo>
                  <a:lnTo>
                    <a:pt x="202" y="2093"/>
                  </a:lnTo>
                  <a:lnTo>
                    <a:pt x="202" y="2093"/>
                  </a:lnTo>
                  <a:cubicBezTo>
                    <a:pt x="186" y="2181"/>
                    <a:pt x="176" y="2267"/>
                    <a:pt x="176" y="2353"/>
                  </a:cubicBezTo>
                  <a:cubicBezTo>
                    <a:pt x="176" y="2380"/>
                    <a:pt x="176" y="2407"/>
                    <a:pt x="176" y="2434"/>
                  </a:cubicBezTo>
                  <a:lnTo>
                    <a:pt x="176" y="2434"/>
                  </a:lnTo>
                  <a:lnTo>
                    <a:pt x="1" y="4705"/>
                  </a:lnTo>
                  <a:lnTo>
                    <a:pt x="176" y="4705"/>
                  </a:lnTo>
                  <a:lnTo>
                    <a:pt x="190" y="4322"/>
                  </a:lnTo>
                  <a:lnTo>
                    <a:pt x="190" y="4322"/>
                  </a:lnTo>
                  <a:cubicBezTo>
                    <a:pt x="229" y="3729"/>
                    <a:pt x="337" y="3045"/>
                    <a:pt x="337" y="2353"/>
                  </a:cubicBezTo>
                  <a:lnTo>
                    <a:pt x="337" y="1184"/>
                  </a:lnTo>
                  <a:cubicBezTo>
                    <a:pt x="337" y="1367"/>
                    <a:pt x="315" y="1528"/>
                    <a:pt x="288" y="1675"/>
                  </a:cubicBezTo>
                  <a:lnTo>
                    <a:pt x="288" y="1675"/>
                  </a:lnTo>
                  <a:lnTo>
                    <a:pt x="337" y="337"/>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0"/>
            <p:cNvSpPr/>
            <p:nvPr/>
          </p:nvSpPr>
          <p:spPr>
            <a:xfrm>
              <a:off x="4862625" y="2258943"/>
              <a:ext cx="8105" cy="64765"/>
            </a:xfrm>
            <a:custGeom>
              <a:rect b="b" l="l" r="r" t="t"/>
              <a:pathLst>
                <a:path extrusionOk="0" h="5378" w="673">
                  <a:moveTo>
                    <a:pt x="162" y="1"/>
                  </a:moveTo>
                  <a:lnTo>
                    <a:pt x="1" y="175"/>
                  </a:lnTo>
                  <a:lnTo>
                    <a:pt x="1" y="337"/>
                  </a:lnTo>
                  <a:lnTo>
                    <a:pt x="673" y="5377"/>
                  </a:lnTo>
                  <a:lnTo>
                    <a:pt x="162"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0"/>
            <p:cNvSpPr/>
            <p:nvPr/>
          </p:nvSpPr>
          <p:spPr>
            <a:xfrm>
              <a:off x="4862625" y="2258943"/>
              <a:ext cx="10055" cy="64765"/>
            </a:xfrm>
            <a:custGeom>
              <a:rect b="b" l="l" r="r" t="t"/>
              <a:pathLst>
                <a:path extrusionOk="0" h="5378" w="835">
                  <a:moveTo>
                    <a:pt x="162" y="1"/>
                  </a:moveTo>
                  <a:cubicBezTo>
                    <a:pt x="162" y="337"/>
                    <a:pt x="162" y="847"/>
                    <a:pt x="337" y="1345"/>
                  </a:cubicBezTo>
                  <a:cubicBezTo>
                    <a:pt x="337" y="847"/>
                    <a:pt x="162" y="337"/>
                    <a:pt x="162" y="1"/>
                  </a:cubicBezTo>
                  <a:close/>
                  <a:moveTo>
                    <a:pt x="1" y="175"/>
                  </a:moveTo>
                  <a:lnTo>
                    <a:pt x="500" y="4037"/>
                  </a:lnTo>
                  <a:lnTo>
                    <a:pt x="500" y="4037"/>
                  </a:lnTo>
                  <a:cubicBezTo>
                    <a:pt x="542" y="4499"/>
                    <a:pt x="586" y="4960"/>
                    <a:pt x="673" y="5377"/>
                  </a:cubicBezTo>
                  <a:lnTo>
                    <a:pt x="834" y="5377"/>
                  </a:lnTo>
                  <a:lnTo>
                    <a:pt x="766" y="4950"/>
                  </a:lnTo>
                  <a:lnTo>
                    <a:pt x="766" y="4950"/>
                  </a:lnTo>
                  <a:cubicBezTo>
                    <a:pt x="668" y="4214"/>
                    <a:pt x="644" y="3395"/>
                    <a:pt x="498" y="2689"/>
                  </a:cubicBezTo>
                  <a:lnTo>
                    <a:pt x="337" y="1345"/>
                  </a:lnTo>
                  <a:lnTo>
                    <a:pt x="337" y="2273"/>
                  </a:lnTo>
                  <a:lnTo>
                    <a:pt x="1" y="175"/>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0"/>
            <p:cNvSpPr/>
            <p:nvPr/>
          </p:nvSpPr>
          <p:spPr>
            <a:xfrm>
              <a:off x="4803869" y="2299406"/>
              <a:ext cx="40487" cy="38536"/>
            </a:xfrm>
            <a:custGeom>
              <a:rect b="b" l="l" r="r" t="t"/>
              <a:pathLst>
                <a:path extrusionOk="0" h="3200" w="3362">
                  <a:moveTo>
                    <a:pt x="3361" y="1"/>
                  </a:moveTo>
                  <a:lnTo>
                    <a:pt x="1" y="3200"/>
                  </a:lnTo>
                  <a:lnTo>
                    <a:pt x="1" y="3200"/>
                  </a:lnTo>
                  <a:lnTo>
                    <a:pt x="3200" y="337"/>
                  </a:lnTo>
                  <a:lnTo>
                    <a:pt x="3361"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0"/>
            <p:cNvSpPr/>
            <p:nvPr/>
          </p:nvSpPr>
          <p:spPr>
            <a:xfrm>
              <a:off x="4803869" y="2299406"/>
              <a:ext cx="40475" cy="40487"/>
            </a:xfrm>
            <a:custGeom>
              <a:rect b="b" l="l" r="r" t="t"/>
              <a:pathLst>
                <a:path extrusionOk="0" h="3362" w="3361">
                  <a:moveTo>
                    <a:pt x="3361" y="1"/>
                  </a:moveTo>
                  <a:lnTo>
                    <a:pt x="3361" y="1"/>
                  </a:lnTo>
                  <a:cubicBezTo>
                    <a:pt x="3025" y="337"/>
                    <a:pt x="2689" y="512"/>
                    <a:pt x="2528" y="848"/>
                  </a:cubicBezTo>
                  <a:cubicBezTo>
                    <a:pt x="2864" y="673"/>
                    <a:pt x="3025" y="337"/>
                    <a:pt x="3361" y="1"/>
                  </a:cubicBezTo>
                  <a:close/>
                  <a:moveTo>
                    <a:pt x="2528" y="848"/>
                  </a:moveTo>
                  <a:lnTo>
                    <a:pt x="2528" y="848"/>
                  </a:lnTo>
                  <a:cubicBezTo>
                    <a:pt x="2192" y="1009"/>
                    <a:pt x="1856" y="1345"/>
                    <a:pt x="1681" y="1681"/>
                  </a:cubicBezTo>
                  <a:lnTo>
                    <a:pt x="2528" y="848"/>
                  </a:lnTo>
                  <a:close/>
                  <a:moveTo>
                    <a:pt x="3200" y="337"/>
                  </a:moveTo>
                  <a:lnTo>
                    <a:pt x="1525" y="1835"/>
                  </a:lnTo>
                  <a:lnTo>
                    <a:pt x="1525" y="1835"/>
                  </a:lnTo>
                  <a:cubicBezTo>
                    <a:pt x="1579" y="1784"/>
                    <a:pt x="1631" y="1733"/>
                    <a:pt x="1681" y="1681"/>
                  </a:cubicBezTo>
                  <a:lnTo>
                    <a:pt x="1681" y="1681"/>
                  </a:lnTo>
                  <a:cubicBezTo>
                    <a:pt x="1009" y="2192"/>
                    <a:pt x="511" y="2689"/>
                    <a:pt x="1" y="3200"/>
                  </a:cubicBezTo>
                  <a:lnTo>
                    <a:pt x="1" y="3361"/>
                  </a:lnTo>
                  <a:lnTo>
                    <a:pt x="3200" y="337"/>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0"/>
            <p:cNvSpPr/>
            <p:nvPr/>
          </p:nvSpPr>
          <p:spPr>
            <a:xfrm>
              <a:off x="4810023" y="2257004"/>
              <a:ext cx="54565" cy="38367"/>
            </a:xfrm>
            <a:custGeom>
              <a:rect b="b" l="l" r="r" t="t"/>
              <a:pathLst>
                <a:path extrusionOk="0" h="3186" w="4531">
                  <a:moveTo>
                    <a:pt x="4530" y="0"/>
                  </a:moveTo>
                  <a:lnTo>
                    <a:pt x="0" y="3186"/>
                  </a:lnTo>
                  <a:lnTo>
                    <a:pt x="0" y="3186"/>
                  </a:lnTo>
                  <a:lnTo>
                    <a:pt x="4194" y="336"/>
                  </a:lnTo>
                  <a:lnTo>
                    <a:pt x="4369" y="336"/>
                  </a:lnTo>
                  <a:lnTo>
                    <a:pt x="4530"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0"/>
            <p:cNvSpPr/>
            <p:nvPr/>
          </p:nvSpPr>
          <p:spPr>
            <a:xfrm>
              <a:off x="4807916" y="2257004"/>
              <a:ext cx="56672" cy="38367"/>
            </a:xfrm>
            <a:custGeom>
              <a:rect b="b" l="l" r="r" t="t"/>
              <a:pathLst>
                <a:path extrusionOk="0" h="3186" w="4706">
                  <a:moveTo>
                    <a:pt x="4705" y="0"/>
                  </a:moveTo>
                  <a:cubicBezTo>
                    <a:pt x="4208" y="336"/>
                    <a:pt x="3872" y="498"/>
                    <a:pt x="3536" y="834"/>
                  </a:cubicBezTo>
                  <a:cubicBezTo>
                    <a:pt x="3872" y="672"/>
                    <a:pt x="4208" y="336"/>
                    <a:pt x="4705" y="0"/>
                  </a:cubicBezTo>
                  <a:close/>
                  <a:moveTo>
                    <a:pt x="4544" y="336"/>
                  </a:moveTo>
                  <a:lnTo>
                    <a:pt x="2023" y="1917"/>
                  </a:lnTo>
                  <a:lnTo>
                    <a:pt x="2023" y="1917"/>
                  </a:lnTo>
                  <a:cubicBezTo>
                    <a:pt x="2136" y="1838"/>
                    <a:pt x="2247" y="1759"/>
                    <a:pt x="2353" y="1680"/>
                  </a:cubicBezTo>
                  <a:lnTo>
                    <a:pt x="3536" y="834"/>
                  </a:lnTo>
                  <a:lnTo>
                    <a:pt x="3536" y="834"/>
                  </a:lnTo>
                  <a:lnTo>
                    <a:pt x="2353" y="1506"/>
                  </a:lnTo>
                  <a:cubicBezTo>
                    <a:pt x="1628" y="1950"/>
                    <a:pt x="1024" y="2517"/>
                    <a:pt x="322" y="2984"/>
                  </a:cubicBezTo>
                  <a:lnTo>
                    <a:pt x="322" y="2984"/>
                  </a:lnTo>
                  <a:lnTo>
                    <a:pt x="1" y="3186"/>
                  </a:lnTo>
                  <a:lnTo>
                    <a:pt x="175" y="3186"/>
                  </a:lnTo>
                  <a:lnTo>
                    <a:pt x="4544" y="336"/>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3" name="Google Shape;2253;p50"/>
          <p:cNvGrpSpPr/>
          <p:nvPr/>
        </p:nvGrpSpPr>
        <p:grpSpPr>
          <a:xfrm>
            <a:off x="6419640" y="1879078"/>
            <a:ext cx="300545" cy="224520"/>
            <a:chOff x="6335627" y="796153"/>
            <a:chExt cx="300545" cy="224520"/>
          </a:xfrm>
        </p:grpSpPr>
        <p:sp>
          <p:nvSpPr>
            <p:cNvPr id="2254" name="Google Shape;2254;p50"/>
            <p:cNvSpPr/>
            <p:nvPr/>
          </p:nvSpPr>
          <p:spPr>
            <a:xfrm>
              <a:off x="6335627" y="796153"/>
              <a:ext cx="267091" cy="198292"/>
            </a:xfrm>
            <a:custGeom>
              <a:rect b="b" l="l" r="r" t="t"/>
              <a:pathLst>
                <a:path extrusionOk="0" h="16466" w="22179">
                  <a:moveTo>
                    <a:pt x="22179" y="0"/>
                  </a:moveTo>
                  <a:lnTo>
                    <a:pt x="22179" y="0"/>
                  </a:lnTo>
                  <a:cubicBezTo>
                    <a:pt x="22178" y="0"/>
                    <a:pt x="0" y="337"/>
                    <a:pt x="8401" y="16466"/>
                  </a:cubicBezTo>
                  <a:lnTo>
                    <a:pt x="22179"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0"/>
            <p:cNvSpPr/>
            <p:nvPr/>
          </p:nvSpPr>
          <p:spPr>
            <a:xfrm>
              <a:off x="6412506" y="796153"/>
              <a:ext cx="190211" cy="161875"/>
            </a:xfrm>
            <a:custGeom>
              <a:rect b="b" l="l" r="r" t="t"/>
              <a:pathLst>
                <a:path extrusionOk="0" h="13442" w="15795">
                  <a:moveTo>
                    <a:pt x="15795" y="0"/>
                  </a:moveTo>
                  <a:cubicBezTo>
                    <a:pt x="14612" y="0"/>
                    <a:pt x="13604" y="162"/>
                    <a:pt x="12434" y="336"/>
                  </a:cubicBezTo>
                  <a:cubicBezTo>
                    <a:pt x="13604" y="162"/>
                    <a:pt x="14612" y="162"/>
                    <a:pt x="15795" y="0"/>
                  </a:cubicBezTo>
                  <a:lnTo>
                    <a:pt x="15795" y="0"/>
                  </a:lnTo>
                  <a:lnTo>
                    <a:pt x="15795" y="0"/>
                  </a:lnTo>
                  <a:close/>
                  <a:moveTo>
                    <a:pt x="12434" y="336"/>
                  </a:moveTo>
                  <a:cubicBezTo>
                    <a:pt x="11251" y="498"/>
                    <a:pt x="10082" y="672"/>
                    <a:pt x="9074" y="1008"/>
                  </a:cubicBezTo>
                  <a:cubicBezTo>
                    <a:pt x="10243" y="834"/>
                    <a:pt x="11251" y="498"/>
                    <a:pt x="12434" y="336"/>
                  </a:cubicBezTo>
                  <a:close/>
                  <a:moveTo>
                    <a:pt x="9057" y="1013"/>
                  </a:moveTo>
                  <a:cubicBezTo>
                    <a:pt x="7881" y="1348"/>
                    <a:pt x="6877" y="1683"/>
                    <a:pt x="5714" y="2178"/>
                  </a:cubicBezTo>
                  <a:cubicBezTo>
                    <a:pt x="4705" y="2689"/>
                    <a:pt x="3697" y="3186"/>
                    <a:pt x="2851" y="3858"/>
                  </a:cubicBezTo>
                  <a:cubicBezTo>
                    <a:pt x="2017" y="4705"/>
                    <a:pt x="1170" y="5538"/>
                    <a:pt x="673" y="6721"/>
                  </a:cubicBezTo>
                  <a:cubicBezTo>
                    <a:pt x="337" y="7729"/>
                    <a:pt x="1" y="8898"/>
                    <a:pt x="1" y="9907"/>
                  </a:cubicBezTo>
                  <a:cubicBezTo>
                    <a:pt x="1" y="11089"/>
                    <a:pt x="337" y="12259"/>
                    <a:pt x="673" y="13442"/>
                  </a:cubicBezTo>
                  <a:cubicBezTo>
                    <a:pt x="337" y="12259"/>
                    <a:pt x="162" y="11089"/>
                    <a:pt x="162" y="9907"/>
                  </a:cubicBezTo>
                  <a:cubicBezTo>
                    <a:pt x="162" y="8898"/>
                    <a:pt x="337" y="7729"/>
                    <a:pt x="834" y="6721"/>
                  </a:cubicBezTo>
                  <a:cubicBezTo>
                    <a:pt x="1345" y="5713"/>
                    <a:pt x="2017" y="4705"/>
                    <a:pt x="3025" y="4033"/>
                  </a:cubicBezTo>
                  <a:cubicBezTo>
                    <a:pt x="3859" y="3361"/>
                    <a:pt x="4867" y="2689"/>
                    <a:pt x="5875" y="2178"/>
                  </a:cubicBezTo>
                  <a:cubicBezTo>
                    <a:pt x="6878" y="1683"/>
                    <a:pt x="7881" y="1348"/>
                    <a:pt x="9057" y="1013"/>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0"/>
            <p:cNvSpPr/>
            <p:nvPr/>
          </p:nvSpPr>
          <p:spPr>
            <a:xfrm>
              <a:off x="6436796" y="796153"/>
              <a:ext cx="199376" cy="209058"/>
            </a:xfrm>
            <a:custGeom>
              <a:rect b="b" l="l" r="r" t="t"/>
              <a:pathLst>
                <a:path extrusionOk="0" h="17360" w="16556">
                  <a:moveTo>
                    <a:pt x="13778" y="0"/>
                  </a:moveTo>
                  <a:lnTo>
                    <a:pt x="0" y="16466"/>
                  </a:lnTo>
                  <a:cubicBezTo>
                    <a:pt x="1934" y="17085"/>
                    <a:pt x="3607" y="17360"/>
                    <a:pt x="5055" y="17360"/>
                  </a:cubicBezTo>
                  <a:cubicBezTo>
                    <a:pt x="16556" y="17360"/>
                    <a:pt x="13778" y="1"/>
                    <a:pt x="13778"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0"/>
            <p:cNvSpPr/>
            <p:nvPr/>
          </p:nvSpPr>
          <p:spPr>
            <a:xfrm>
              <a:off x="6436796" y="796153"/>
              <a:ext cx="169968" cy="208335"/>
            </a:xfrm>
            <a:custGeom>
              <a:rect b="b" l="l" r="r" t="t"/>
              <a:pathLst>
                <a:path extrusionOk="0" h="17300" w="14114">
                  <a:moveTo>
                    <a:pt x="13778" y="1"/>
                  </a:moveTo>
                  <a:lnTo>
                    <a:pt x="13778" y="1"/>
                  </a:lnTo>
                  <a:cubicBezTo>
                    <a:pt x="13939" y="1170"/>
                    <a:pt x="13939" y="2353"/>
                    <a:pt x="14114" y="3522"/>
                  </a:cubicBezTo>
                  <a:cubicBezTo>
                    <a:pt x="14114" y="2353"/>
                    <a:pt x="13939" y="1170"/>
                    <a:pt x="13778" y="1"/>
                  </a:cubicBezTo>
                  <a:close/>
                  <a:moveTo>
                    <a:pt x="14114" y="3522"/>
                  </a:moveTo>
                  <a:cubicBezTo>
                    <a:pt x="14114" y="4530"/>
                    <a:pt x="14114" y="5713"/>
                    <a:pt x="13939" y="6882"/>
                  </a:cubicBezTo>
                  <a:cubicBezTo>
                    <a:pt x="13778" y="8065"/>
                    <a:pt x="13603" y="9234"/>
                    <a:pt x="13442" y="10243"/>
                  </a:cubicBezTo>
                  <a:cubicBezTo>
                    <a:pt x="13778" y="9234"/>
                    <a:pt x="13939" y="8065"/>
                    <a:pt x="14114" y="6882"/>
                  </a:cubicBezTo>
                  <a:lnTo>
                    <a:pt x="14114" y="3522"/>
                  </a:lnTo>
                  <a:close/>
                  <a:moveTo>
                    <a:pt x="13442" y="10243"/>
                  </a:moveTo>
                  <a:cubicBezTo>
                    <a:pt x="13106" y="11425"/>
                    <a:pt x="12769" y="12434"/>
                    <a:pt x="12097" y="13442"/>
                  </a:cubicBezTo>
                  <a:cubicBezTo>
                    <a:pt x="11587" y="14450"/>
                    <a:pt x="10753" y="15283"/>
                    <a:pt x="9906" y="15955"/>
                  </a:cubicBezTo>
                  <a:cubicBezTo>
                    <a:pt x="10915" y="15458"/>
                    <a:pt x="11587" y="14450"/>
                    <a:pt x="12259" y="13442"/>
                  </a:cubicBezTo>
                  <a:cubicBezTo>
                    <a:pt x="12769" y="12434"/>
                    <a:pt x="13267" y="11425"/>
                    <a:pt x="13442" y="10243"/>
                  </a:cubicBezTo>
                  <a:close/>
                  <a:moveTo>
                    <a:pt x="0" y="16466"/>
                  </a:moveTo>
                  <a:lnTo>
                    <a:pt x="0" y="16466"/>
                  </a:lnTo>
                  <a:cubicBezTo>
                    <a:pt x="1008" y="16963"/>
                    <a:pt x="2178" y="17138"/>
                    <a:pt x="3361" y="17299"/>
                  </a:cubicBezTo>
                  <a:cubicBezTo>
                    <a:pt x="2178" y="17138"/>
                    <a:pt x="1008" y="16802"/>
                    <a:pt x="0" y="16466"/>
                  </a:cubicBezTo>
                  <a:close/>
                  <a:moveTo>
                    <a:pt x="9906" y="15955"/>
                  </a:moveTo>
                  <a:cubicBezTo>
                    <a:pt x="8898" y="16627"/>
                    <a:pt x="7890" y="16963"/>
                    <a:pt x="6721" y="17299"/>
                  </a:cubicBezTo>
                  <a:cubicBezTo>
                    <a:pt x="7890" y="17138"/>
                    <a:pt x="8898" y="16627"/>
                    <a:pt x="9906" y="15955"/>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0"/>
            <p:cNvSpPr/>
            <p:nvPr/>
          </p:nvSpPr>
          <p:spPr>
            <a:xfrm>
              <a:off x="6414457" y="852801"/>
              <a:ext cx="141644" cy="167872"/>
            </a:xfrm>
            <a:custGeom>
              <a:rect b="b" l="l" r="r" t="t"/>
              <a:pathLst>
                <a:path extrusionOk="0" h="13940" w="11762">
                  <a:moveTo>
                    <a:pt x="11761" y="1"/>
                  </a:moveTo>
                  <a:lnTo>
                    <a:pt x="0" y="13442"/>
                  </a:lnTo>
                  <a:lnTo>
                    <a:pt x="511" y="13939"/>
                  </a:lnTo>
                  <a:lnTo>
                    <a:pt x="11761"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0"/>
            <p:cNvSpPr/>
            <p:nvPr/>
          </p:nvSpPr>
          <p:spPr>
            <a:xfrm>
              <a:off x="6414457" y="852801"/>
              <a:ext cx="141644" cy="167872"/>
            </a:xfrm>
            <a:custGeom>
              <a:rect b="b" l="l" r="r" t="t"/>
              <a:pathLst>
                <a:path extrusionOk="0" h="13940" w="11762">
                  <a:moveTo>
                    <a:pt x="11761" y="1"/>
                  </a:moveTo>
                  <a:lnTo>
                    <a:pt x="0" y="13442"/>
                  </a:lnTo>
                  <a:lnTo>
                    <a:pt x="511" y="13939"/>
                  </a:lnTo>
                  <a:lnTo>
                    <a:pt x="672" y="13939"/>
                  </a:lnTo>
                  <a:lnTo>
                    <a:pt x="6224" y="6883"/>
                  </a:lnTo>
                  <a:cubicBezTo>
                    <a:pt x="8065" y="4706"/>
                    <a:pt x="9919" y="2354"/>
                    <a:pt x="11760" y="2"/>
                  </a:cubicBezTo>
                  <a:lnTo>
                    <a:pt x="11760" y="2"/>
                  </a:lnTo>
                  <a:cubicBezTo>
                    <a:pt x="9919" y="2354"/>
                    <a:pt x="7903" y="4706"/>
                    <a:pt x="6049" y="6883"/>
                  </a:cubicBezTo>
                  <a:lnTo>
                    <a:pt x="650" y="13763"/>
                  </a:lnTo>
                  <a:lnTo>
                    <a:pt x="175" y="13442"/>
                  </a:lnTo>
                  <a:lnTo>
                    <a:pt x="11761" y="1"/>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0"/>
            <p:cNvSpPr/>
            <p:nvPr/>
          </p:nvSpPr>
          <p:spPr>
            <a:xfrm>
              <a:off x="6495383" y="870937"/>
              <a:ext cx="18305" cy="52614"/>
            </a:xfrm>
            <a:custGeom>
              <a:rect b="b" l="l" r="r" t="t"/>
              <a:pathLst>
                <a:path extrusionOk="0" h="4369" w="1520">
                  <a:moveTo>
                    <a:pt x="1520" y="0"/>
                  </a:moveTo>
                  <a:lnTo>
                    <a:pt x="1" y="4369"/>
                  </a:lnTo>
                  <a:lnTo>
                    <a:pt x="176" y="4207"/>
                  </a:lnTo>
                  <a:lnTo>
                    <a:pt x="1520"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0"/>
            <p:cNvSpPr/>
            <p:nvPr/>
          </p:nvSpPr>
          <p:spPr>
            <a:xfrm>
              <a:off x="6493444" y="870937"/>
              <a:ext cx="20243" cy="54721"/>
            </a:xfrm>
            <a:custGeom>
              <a:rect b="b" l="l" r="r" t="t"/>
              <a:pathLst>
                <a:path extrusionOk="0" h="4544" w="1681">
                  <a:moveTo>
                    <a:pt x="1506" y="0"/>
                  </a:moveTo>
                  <a:lnTo>
                    <a:pt x="1366" y="505"/>
                  </a:lnTo>
                  <a:lnTo>
                    <a:pt x="1366" y="505"/>
                  </a:lnTo>
                  <a:cubicBezTo>
                    <a:pt x="1194" y="1065"/>
                    <a:pt x="967" y="1679"/>
                    <a:pt x="834" y="2191"/>
                  </a:cubicBezTo>
                  <a:cubicBezTo>
                    <a:pt x="891" y="2078"/>
                    <a:pt x="943" y="1964"/>
                    <a:pt x="992" y="1850"/>
                  </a:cubicBezTo>
                  <a:lnTo>
                    <a:pt x="992" y="1850"/>
                  </a:lnTo>
                  <a:lnTo>
                    <a:pt x="812" y="2496"/>
                  </a:lnTo>
                  <a:lnTo>
                    <a:pt x="812" y="2496"/>
                  </a:lnTo>
                  <a:cubicBezTo>
                    <a:pt x="826" y="2401"/>
                    <a:pt x="834" y="2300"/>
                    <a:pt x="834" y="2191"/>
                  </a:cubicBezTo>
                  <a:lnTo>
                    <a:pt x="834" y="2191"/>
                  </a:lnTo>
                  <a:cubicBezTo>
                    <a:pt x="673" y="2527"/>
                    <a:pt x="498" y="3024"/>
                    <a:pt x="498" y="3361"/>
                  </a:cubicBezTo>
                  <a:cubicBezTo>
                    <a:pt x="561" y="3238"/>
                    <a:pt x="623" y="3116"/>
                    <a:pt x="676" y="2987"/>
                  </a:cubicBezTo>
                  <a:lnTo>
                    <a:pt x="676" y="2987"/>
                  </a:lnTo>
                  <a:lnTo>
                    <a:pt x="337" y="4207"/>
                  </a:lnTo>
                  <a:lnTo>
                    <a:pt x="1681" y="0"/>
                  </a:lnTo>
                  <a:close/>
                  <a:moveTo>
                    <a:pt x="498" y="3361"/>
                  </a:moveTo>
                  <a:cubicBezTo>
                    <a:pt x="337" y="3697"/>
                    <a:pt x="162" y="4033"/>
                    <a:pt x="162" y="4369"/>
                  </a:cubicBezTo>
                  <a:lnTo>
                    <a:pt x="1" y="4543"/>
                  </a:lnTo>
                  <a:lnTo>
                    <a:pt x="162" y="4543"/>
                  </a:lnTo>
                  <a:lnTo>
                    <a:pt x="337" y="4207"/>
                  </a:lnTo>
                  <a:lnTo>
                    <a:pt x="237" y="4299"/>
                  </a:lnTo>
                  <a:lnTo>
                    <a:pt x="237" y="4299"/>
                  </a:lnTo>
                  <a:cubicBezTo>
                    <a:pt x="341" y="3920"/>
                    <a:pt x="364" y="3640"/>
                    <a:pt x="498" y="336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0"/>
            <p:cNvSpPr/>
            <p:nvPr/>
          </p:nvSpPr>
          <p:spPr>
            <a:xfrm>
              <a:off x="6465120" y="895214"/>
              <a:ext cx="10043" cy="64753"/>
            </a:xfrm>
            <a:custGeom>
              <a:rect b="b" l="l" r="r" t="t"/>
              <a:pathLst>
                <a:path extrusionOk="0" h="5377" w="834">
                  <a:moveTo>
                    <a:pt x="834" y="0"/>
                  </a:moveTo>
                  <a:lnTo>
                    <a:pt x="0" y="5377"/>
                  </a:lnTo>
                  <a:lnTo>
                    <a:pt x="162" y="5216"/>
                  </a:lnTo>
                  <a:lnTo>
                    <a:pt x="162" y="5041"/>
                  </a:lnTo>
                  <a:lnTo>
                    <a:pt x="834"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0"/>
            <p:cNvSpPr/>
            <p:nvPr/>
          </p:nvSpPr>
          <p:spPr>
            <a:xfrm>
              <a:off x="6465120" y="895214"/>
              <a:ext cx="12151" cy="64753"/>
            </a:xfrm>
            <a:custGeom>
              <a:rect b="b" l="l" r="r" t="t"/>
              <a:pathLst>
                <a:path extrusionOk="0" h="5377" w="1009">
                  <a:moveTo>
                    <a:pt x="834" y="0"/>
                  </a:moveTo>
                  <a:lnTo>
                    <a:pt x="834" y="0"/>
                  </a:lnTo>
                  <a:lnTo>
                    <a:pt x="834" y="0"/>
                  </a:lnTo>
                  <a:cubicBezTo>
                    <a:pt x="672" y="847"/>
                    <a:pt x="498" y="1681"/>
                    <a:pt x="336" y="2689"/>
                  </a:cubicBezTo>
                  <a:lnTo>
                    <a:pt x="162" y="4033"/>
                  </a:lnTo>
                  <a:cubicBezTo>
                    <a:pt x="162" y="4544"/>
                    <a:pt x="0" y="4880"/>
                    <a:pt x="0" y="5377"/>
                  </a:cubicBezTo>
                  <a:cubicBezTo>
                    <a:pt x="149" y="4917"/>
                    <a:pt x="161" y="4596"/>
                    <a:pt x="300" y="4146"/>
                  </a:cubicBezTo>
                  <a:lnTo>
                    <a:pt x="300" y="4146"/>
                  </a:lnTo>
                  <a:lnTo>
                    <a:pt x="162" y="5216"/>
                  </a:lnTo>
                  <a:lnTo>
                    <a:pt x="1009" y="0"/>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0"/>
            <p:cNvSpPr/>
            <p:nvPr/>
          </p:nvSpPr>
          <p:spPr>
            <a:xfrm>
              <a:off x="6495383" y="897322"/>
              <a:ext cx="50687" cy="28336"/>
            </a:xfrm>
            <a:custGeom>
              <a:rect b="b" l="l" r="r" t="t"/>
              <a:pathLst>
                <a:path extrusionOk="0" h="2353" w="4209">
                  <a:moveTo>
                    <a:pt x="4208" y="0"/>
                  </a:moveTo>
                  <a:lnTo>
                    <a:pt x="176" y="2016"/>
                  </a:lnTo>
                  <a:lnTo>
                    <a:pt x="1" y="2352"/>
                  </a:lnTo>
                  <a:lnTo>
                    <a:pt x="4208"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0"/>
            <p:cNvSpPr/>
            <p:nvPr/>
          </p:nvSpPr>
          <p:spPr>
            <a:xfrm>
              <a:off x="6495383" y="897322"/>
              <a:ext cx="50687" cy="28336"/>
            </a:xfrm>
            <a:custGeom>
              <a:rect b="b" l="l" r="r" t="t"/>
              <a:pathLst>
                <a:path extrusionOk="0" h="2353" w="4209">
                  <a:moveTo>
                    <a:pt x="4033" y="0"/>
                  </a:moveTo>
                  <a:lnTo>
                    <a:pt x="4033" y="0"/>
                  </a:lnTo>
                  <a:lnTo>
                    <a:pt x="4033" y="0"/>
                  </a:lnTo>
                  <a:cubicBezTo>
                    <a:pt x="3965" y="34"/>
                    <a:pt x="3897" y="70"/>
                    <a:pt x="3829" y="107"/>
                  </a:cubicBezTo>
                  <a:lnTo>
                    <a:pt x="3829" y="107"/>
                  </a:lnTo>
                  <a:lnTo>
                    <a:pt x="176" y="2016"/>
                  </a:lnTo>
                  <a:lnTo>
                    <a:pt x="2024" y="1166"/>
                  </a:lnTo>
                  <a:lnTo>
                    <a:pt x="2024" y="1166"/>
                  </a:lnTo>
                  <a:cubicBezTo>
                    <a:pt x="2022" y="1167"/>
                    <a:pt x="2019" y="1168"/>
                    <a:pt x="2017" y="1170"/>
                  </a:cubicBezTo>
                  <a:cubicBezTo>
                    <a:pt x="2864" y="833"/>
                    <a:pt x="3536" y="497"/>
                    <a:pt x="4208" y="161"/>
                  </a:cubicBezTo>
                  <a:lnTo>
                    <a:pt x="4208" y="161"/>
                  </a:lnTo>
                  <a:lnTo>
                    <a:pt x="4208" y="161"/>
                  </a:lnTo>
                  <a:lnTo>
                    <a:pt x="4033" y="0"/>
                  </a:lnTo>
                  <a:close/>
                  <a:moveTo>
                    <a:pt x="2017" y="1170"/>
                  </a:moveTo>
                  <a:lnTo>
                    <a:pt x="1009" y="1680"/>
                  </a:lnTo>
                  <a:cubicBezTo>
                    <a:pt x="673" y="1842"/>
                    <a:pt x="337" y="2178"/>
                    <a:pt x="1" y="2352"/>
                  </a:cubicBezTo>
                  <a:lnTo>
                    <a:pt x="1009" y="1842"/>
                  </a:lnTo>
                  <a:cubicBezTo>
                    <a:pt x="1345" y="1680"/>
                    <a:pt x="1681" y="1506"/>
                    <a:pt x="2017" y="117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0"/>
            <p:cNvSpPr/>
            <p:nvPr/>
          </p:nvSpPr>
          <p:spPr>
            <a:xfrm>
              <a:off x="6465120" y="937785"/>
              <a:ext cx="62657" cy="22182"/>
            </a:xfrm>
            <a:custGeom>
              <a:rect b="b" l="l" r="r" t="t"/>
              <a:pathLst>
                <a:path extrusionOk="0" h="1842" w="5203">
                  <a:moveTo>
                    <a:pt x="5202" y="0"/>
                  </a:moveTo>
                  <a:lnTo>
                    <a:pt x="336" y="1681"/>
                  </a:lnTo>
                  <a:lnTo>
                    <a:pt x="162" y="1681"/>
                  </a:lnTo>
                  <a:lnTo>
                    <a:pt x="0" y="1842"/>
                  </a:lnTo>
                  <a:lnTo>
                    <a:pt x="5202"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0"/>
            <p:cNvSpPr/>
            <p:nvPr/>
          </p:nvSpPr>
          <p:spPr>
            <a:xfrm>
              <a:off x="6465120" y="937785"/>
              <a:ext cx="62657" cy="22182"/>
            </a:xfrm>
            <a:custGeom>
              <a:rect b="b" l="l" r="r" t="t"/>
              <a:pathLst>
                <a:path extrusionOk="0" h="1842" w="5203">
                  <a:moveTo>
                    <a:pt x="2716" y="998"/>
                  </a:moveTo>
                  <a:cubicBezTo>
                    <a:pt x="2707" y="1001"/>
                    <a:pt x="2698" y="1005"/>
                    <a:pt x="2689" y="1009"/>
                  </a:cubicBezTo>
                  <a:lnTo>
                    <a:pt x="2716" y="998"/>
                  </a:lnTo>
                  <a:close/>
                  <a:moveTo>
                    <a:pt x="5202" y="0"/>
                  </a:moveTo>
                  <a:lnTo>
                    <a:pt x="162" y="1681"/>
                  </a:lnTo>
                  <a:lnTo>
                    <a:pt x="162" y="1681"/>
                  </a:lnTo>
                  <a:lnTo>
                    <a:pt x="3585" y="649"/>
                  </a:lnTo>
                  <a:lnTo>
                    <a:pt x="3585" y="649"/>
                  </a:lnTo>
                  <a:lnTo>
                    <a:pt x="2716" y="998"/>
                  </a:lnTo>
                  <a:lnTo>
                    <a:pt x="2716" y="998"/>
                  </a:lnTo>
                  <a:cubicBezTo>
                    <a:pt x="3540" y="669"/>
                    <a:pt x="4378" y="494"/>
                    <a:pt x="5202" y="162"/>
                  </a:cubicBezTo>
                  <a:lnTo>
                    <a:pt x="5202" y="162"/>
                  </a:lnTo>
                  <a:lnTo>
                    <a:pt x="5202" y="162"/>
                  </a:lnTo>
                  <a:lnTo>
                    <a:pt x="5202" y="0"/>
                  </a:lnTo>
                  <a:close/>
                  <a:moveTo>
                    <a:pt x="2689" y="1009"/>
                  </a:moveTo>
                  <a:lnTo>
                    <a:pt x="1345" y="1345"/>
                  </a:lnTo>
                  <a:cubicBezTo>
                    <a:pt x="1009" y="1506"/>
                    <a:pt x="498" y="1681"/>
                    <a:pt x="0" y="1842"/>
                  </a:cubicBezTo>
                  <a:cubicBezTo>
                    <a:pt x="498" y="1842"/>
                    <a:pt x="1009" y="1681"/>
                    <a:pt x="1345" y="1506"/>
                  </a:cubicBezTo>
                  <a:lnTo>
                    <a:pt x="2689" y="1009"/>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8" name="Google Shape;2268;p50"/>
          <p:cNvGrpSpPr/>
          <p:nvPr/>
        </p:nvGrpSpPr>
        <p:grpSpPr>
          <a:xfrm>
            <a:off x="4479271" y="1733400"/>
            <a:ext cx="799321" cy="469429"/>
            <a:chOff x="4463946" y="1585250"/>
            <a:chExt cx="799321" cy="469429"/>
          </a:xfrm>
        </p:grpSpPr>
        <p:sp>
          <p:nvSpPr>
            <p:cNvPr id="2269" name="Google Shape;2269;p50"/>
            <p:cNvSpPr/>
            <p:nvPr/>
          </p:nvSpPr>
          <p:spPr>
            <a:xfrm>
              <a:off x="4463946" y="1585262"/>
              <a:ext cx="97135" cy="89030"/>
            </a:xfrm>
            <a:custGeom>
              <a:rect b="b" l="l" r="r" t="t"/>
              <a:pathLst>
                <a:path extrusionOk="0" h="7393" w="8066">
                  <a:moveTo>
                    <a:pt x="3709" y="0"/>
                  </a:moveTo>
                  <a:cubicBezTo>
                    <a:pt x="3431" y="0"/>
                    <a:pt x="3149" y="104"/>
                    <a:pt x="2864" y="336"/>
                  </a:cubicBezTo>
                  <a:cubicBezTo>
                    <a:pt x="1" y="2352"/>
                    <a:pt x="5216" y="7218"/>
                    <a:pt x="8066" y="7392"/>
                  </a:cubicBezTo>
                  <a:cubicBezTo>
                    <a:pt x="8066" y="7392"/>
                    <a:pt x="6056" y="0"/>
                    <a:pt x="37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0"/>
            <p:cNvSpPr/>
            <p:nvPr/>
          </p:nvSpPr>
          <p:spPr>
            <a:xfrm>
              <a:off x="4488235" y="1585250"/>
              <a:ext cx="72845" cy="89042"/>
            </a:xfrm>
            <a:custGeom>
              <a:rect b="b" l="l" r="r" t="t"/>
              <a:pathLst>
                <a:path extrusionOk="0" h="7394" w="6049">
                  <a:moveTo>
                    <a:pt x="1680" y="1"/>
                  </a:moveTo>
                  <a:cubicBezTo>
                    <a:pt x="1519" y="1"/>
                    <a:pt x="1344" y="1"/>
                    <a:pt x="1008" y="162"/>
                  </a:cubicBezTo>
                  <a:cubicBezTo>
                    <a:pt x="1008" y="162"/>
                    <a:pt x="883" y="162"/>
                    <a:pt x="853" y="281"/>
                  </a:cubicBezTo>
                  <a:lnTo>
                    <a:pt x="853" y="281"/>
                  </a:lnTo>
                  <a:cubicBezTo>
                    <a:pt x="1083" y="92"/>
                    <a:pt x="1427" y="1"/>
                    <a:pt x="1680" y="1"/>
                  </a:cubicBezTo>
                  <a:close/>
                  <a:moveTo>
                    <a:pt x="853" y="281"/>
                  </a:moveTo>
                  <a:lnTo>
                    <a:pt x="853" y="281"/>
                  </a:lnTo>
                  <a:cubicBezTo>
                    <a:pt x="832" y="299"/>
                    <a:pt x="811" y="317"/>
                    <a:pt x="791" y="337"/>
                  </a:cubicBezTo>
                  <a:lnTo>
                    <a:pt x="791" y="337"/>
                  </a:lnTo>
                  <a:cubicBezTo>
                    <a:pt x="808" y="337"/>
                    <a:pt x="826" y="337"/>
                    <a:pt x="847" y="337"/>
                  </a:cubicBezTo>
                  <a:cubicBezTo>
                    <a:pt x="847" y="316"/>
                    <a:pt x="849" y="297"/>
                    <a:pt x="853" y="281"/>
                  </a:cubicBezTo>
                  <a:close/>
                  <a:moveTo>
                    <a:pt x="1680" y="1"/>
                  </a:moveTo>
                  <a:cubicBezTo>
                    <a:pt x="2113" y="1"/>
                    <a:pt x="2420" y="242"/>
                    <a:pt x="2708" y="414"/>
                  </a:cubicBezTo>
                  <a:lnTo>
                    <a:pt x="2708" y="414"/>
                  </a:lnTo>
                  <a:cubicBezTo>
                    <a:pt x="2688" y="375"/>
                    <a:pt x="2688" y="337"/>
                    <a:pt x="2688" y="337"/>
                  </a:cubicBezTo>
                  <a:cubicBezTo>
                    <a:pt x="2527" y="337"/>
                    <a:pt x="2352" y="162"/>
                    <a:pt x="2352" y="162"/>
                  </a:cubicBezTo>
                  <a:cubicBezTo>
                    <a:pt x="2191" y="1"/>
                    <a:pt x="2016" y="1"/>
                    <a:pt x="1680" y="1"/>
                  </a:cubicBezTo>
                  <a:close/>
                  <a:moveTo>
                    <a:pt x="2708" y="414"/>
                  </a:moveTo>
                  <a:cubicBezTo>
                    <a:pt x="2729" y="455"/>
                    <a:pt x="2773" y="498"/>
                    <a:pt x="2863" y="498"/>
                  </a:cubicBezTo>
                  <a:cubicBezTo>
                    <a:pt x="2812" y="473"/>
                    <a:pt x="2760" y="445"/>
                    <a:pt x="2708" y="414"/>
                  </a:cubicBezTo>
                  <a:close/>
                  <a:moveTo>
                    <a:pt x="2863" y="498"/>
                  </a:moveTo>
                  <a:lnTo>
                    <a:pt x="2863" y="498"/>
                  </a:lnTo>
                  <a:cubicBezTo>
                    <a:pt x="3024" y="834"/>
                    <a:pt x="3360" y="1170"/>
                    <a:pt x="3535" y="1506"/>
                  </a:cubicBezTo>
                  <a:cubicBezTo>
                    <a:pt x="3871" y="1842"/>
                    <a:pt x="4032" y="2353"/>
                    <a:pt x="4207" y="2689"/>
                  </a:cubicBezTo>
                  <a:cubicBezTo>
                    <a:pt x="4032" y="2178"/>
                    <a:pt x="3871" y="1842"/>
                    <a:pt x="3696" y="1506"/>
                  </a:cubicBezTo>
                  <a:cubicBezTo>
                    <a:pt x="3360" y="1170"/>
                    <a:pt x="3199" y="834"/>
                    <a:pt x="2863" y="498"/>
                  </a:cubicBezTo>
                  <a:close/>
                  <a:moveTo>
                    <a:pt x="4207" y="2689"/>
                  </a:moveTo>
                  <a:cubicBezTo>
                    <a:pt x="4558" y="3323"/>
                    <a:pt x="4852" y="3960"/>
                    <a:pt x="5112" y="4610"/>
                  </a:cubicBezTo>
                  <a:lnTo>
                    <a:pt x="5112" y="4610"/>
                  </a:lnTo>
                  <a:cubicBezTo>
                    <a:pt x="4921" y="3915"/>
                    <a:pt x="4620" y="3247"/>
                    <a:pt x="4207" y="2689"/>
                  </a:cubicBezTo>
                  <a:close/>
                  <a:moveTo>
                    <a:pt x="791" y="337"/>
                  </a:moveTo>
                  <a:lnTo>
                    <a:pt x="791" y="337"/>
                  </a:lnTo>
                  <a:cubicBezTo>
                    <a:pt x="670" y="339"/>
                    <a:pt x="653" y="356"/>
                    <a:pt x="511" y="498"/>
                  </a:cubicBezTo>
                  <a:cubicBezTo>
                    <a:pt x="175" y="834"/>
                    <a:pt x="0" y="1170"/>
                    <a:pt x="0" y="1681"/>
                  </a:cubicBezTo>
                  <a:cubicBezTo>
                    <a:pt x="0" y="2017"/>
                    <a:pt x="0" y="2514"/>
                    <a:pt x="175" y="2850"/>
                  </a:cubicBezTo>
                  <a:cubicBezTo>
                    <a:pt x="511" y="3697"/>
                    <a:pt x="1008" y="4369"/>
                    <a:pt x="1680" y="5041"/>
                  </a:cubicBezTo>
                  <a:cubicBezTo>
                    <a:pt x="2191" y="5539"/>
                    <a:pt x="2863" y="6049"/>
                    <a:pt x="3696" y="6547"/>
                  </a:cubicBezTo>
                  <a:cubicBezTo>
                    <a:pt x="3024" y="6049"/>
                    <a:pt x="2352" y="5539"/>
                    <a:pt x="1680" y="4867"/>
                  </a:cubicBezTo>
                  <a:cubicBezTo>
                    <a:pt x="1183" y="4369"/>
                    <a:pt x="672" y="3697"/>
                    <a:pt x="336" y="2850"/>
                  </a:cubicBezTo>
                  <a:cubicBezTo>
                    <a:pt x="175" y="2514"/>
                    <a:pt x="0" y="2017"/>
                    <a:pt x="175" y="1681"/>
                  </a:cubicBezTo>
                  <a:cubicBezTo>
                    <a:pt x="175" y="1170"/>
                    <a:pt x="336" y="834"/>
                    <a:pt x="672" y="498"/>
                  </a:cubicBezTo>
                  <a:cubicBezTo>
                    <a:pt x="703" y="439"/>
                    <a:pt x="743" y="385"/>
                    <a:pt x="791" y="337"/>
                  </a:cubicBezTo>
                  <a:close/>
                  <a:moveTo>
                    <a:pt x="3696" y="6547"/>
                  </a:moveTo>
                  <a:lnTo>
                    <a:pt x="3696" y="6547"/>
                  </a:lnTo>
                  <a:cubicBezTo>
                    <a:pt x="4368" y="7057"/>
                    <a:pt x="5215" y="7393"/>
                    <a:pt x="6049" y="7393"/>
                  </a:cubicBezTo>
                  <a:cubicBezTo>
                    <a:pt x="5551" y="7393"/>
                    <a:pt x="5215" y="7219"/>
                    <a:pt x="4704" y="7057"/>
                  </a:cubicBezTo>
                  <a:lnTo>
                    <a:pt x="3696" y="6547"/>
                  </a:lnTo>
                  <a:close/>
                  <a:moveTo>
                    <a:pt x="5112" y="4610"/>
                  </a:moveTo>
                  <a:cubicBezTo>
                    <a:pt x="5151" y="4753"/>
                    <a:pt x="5185" y="4897"/>
                    <a:pt x="5215" y="5041"/>
                  </a:cubicBezTo>
                  <a:cubicBezTo>
                    <a:pt x="5551" y="5713"/>
                    <a:pt x="5713" y="6547"/>
                    <a:pt x="6049" y="7393"/>
                  </a:cubicBezTo>
                  <a:cubicBezTo>
                    <a:pt x="5761" y="6421"/>
                    <a:pt x="5469" y="5503"/>
                    <a:pt x="5112" y="461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0"/>
            <p:cNvSpPr/>
            <p:nvPr/>
          </p:nvSpPr>
          <p:spPr>
            <a:xfrm>
              <a:off x="4499411" y="1701761"/>
              <a:ext cx="108286" cy="46111"/>
            </a:xfrm>
            <a:custGeom>
              <a:rect b="b" l="l" r="r" t="t"/>
              <a:pathLst>
                <a:path extrusionOk="0" h="3829" w="8992">
                  <a:moveTo>
                    <a:pt x="2035" y="1"/>
                  </a:moveTo>
                  <a:cubicBezTo>
                    <a:pt x="933" y="1"/>
                    <a:pt x="132" y="369"/>
                    <a:pt x="80" y="1415"/>
                  </a:cubicBezTo>
                  <a:cubicBezTo>
                    <a:pt x="1" y="3150"/>
                    <a:pt x="1674" y="3828"/>
                    <a:pt x="3633" y="3828"/>
                  </a:cubicBezTo>
                  <a:cubicBezTo>
                    <a:pt x="5649" y="3828"/>
                    <a:pt x="7969" y="3110"/>
                    <a:pt x="8992" y="2087"/>
                  </a:cubicBezTo>
                  <a:cubicBezTo>
                    <a:pt x="8992" y="2087"/>
                    <a:pt x="4660" y="1"/>
                    <a:pt x="20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0"/>
            <p:cNvSpPr/>
            <p:nvPr/>
          </p:nvSpPr>
          <p:spPr>
            <a:xfrm>
              <a:off x="4500374" y="1701676"/>
              <a:ext cx="107323" cy="46255"/>
            </a:xfrm>
            <a:custGeom>
              <a:rect b="b" l="l" r="r" t="t"/>
              <a:pathLst>
                <a:path extrusionOk="0" h="3841" w="8912">
                  <a:moveTo>
                    <a:pt x="1975" y="0"/>
                  </a:moveTo>
                  <a:cubicBezTo>
                    <a:pt x="1833" y="0"/>
                    <a:pt x="1685" y="19"/>
                    <a:pt x="1519" y="78"/>
                  </a:cubicBezTo>
                  <a:lnTo>
                    <a:pt x="2863" y="78"/>
                  </a:lnTo>
                  <a:cubicBezTo>
                    <a:pt x="2523" y="78"/>
                    <a:pt x="2260" y="0"/>
                    <a:pt x="1975" y="0"/>
                  </a:cubicBezTo>
                  <a:close/>
                  <a:moveTo>
                    <a:pt x="2863" y="78"/>
                  </a:moveTo>
                  <a:cubicBezTo>
                    <a:pt x="3199" y="239"/>
                    <a:pt x="3696" y="239"/>
                    <a:pt x="4033" y="414"/>
                  </a:cubicBezTo>
                  <a:cubicBezTo>
                    <a:pt x="5345" y="676"/>
                    <a:pt x="6558" y="1143"/>
                    <a:pt x="7827" y="1656"/>
                  </a:cubicBezTo>
                  <a:lnTo>
                    <a:pt x="7827" y="1656"/>
                  </a:lnTo>
                  <a:cubicBezTo>
                    <a:pt x="7371" y="1466"/>
                    <a:pt x="6939" y="1276"/>
                    <a:pt x="6559" y="1086"/>
                  </a:cubicBezTo>
                  <a:cubicBezTo>
                    <a:pt x="5713" y="750"/>
                    <a:pt x="4879" y="575"/>
                    <a:pt x="4033" y="239"/>
                  </a:cubicBezTo>
                  <a:cubicBezTo>
                    <a:pt x="3696" y="239"/>
                    <a:pt x="3199" y="78"/>
                    <a:pt x="2863" y="78"/>
                  </a:cubicBezTo>
                  <a:close/>
                  <a:moveTo>
                    <a:pt x="7827" y="1656"/>
                  </a:moveTo>
                  <a:cubicBezTo>
                    <a:pt x="8178" y="1802"/>
                    <a:pt x="8544" y="1948"/>
                    <a:pt x="8912" y="2094"/>
                  </a:cubicBezTo>
                  <a:cubicBezTo>
                    <a:pt x="8544" y="1947"/>
                    <a:pt x="8183" y="1799"/>
                    <a:pt x="7827" y="1656"/>
                  </a:cubicBezTo>
                  <a:close/>
                  <a:moveTo>
                    <a:pt x="8912" y="2094"/>
                  </a:moveTo>
                  <a:cubicBezTo>
                    <a:pt x="8681" y="2264"/>
                    <a:pt x="8431" y="2436"/>
                    <a:pt x="8174" y="2595"/>
                  </a:cubicBezTo>
                  <a:lnTo>
                    <a:pt x="8174" y="2595"/>
                  </a:lnTo>
                  <a:cubicBezTo>
                    <a:pt x="8456" y="2469"/>
                    <a:pt x="8684" y="2322"/>
                    <a:pt x="8912" y="2094"/>
                  </a:cubicBezTo>
                  <a:close/>
                  <a:moveTo>
                    <a:pt x="8174" y="2595"/>
                  </a:moveTo>
                  <a:cubicBezTo>
                    <a:pt x="8040" y="2655"/>
                    <a:pt x="7893" y="2710"/>
                    <a:pt x="7729" y="2766"/>
                  </a:cubicBezTo>
                  <a:cubicBezTo>
                    <a:pt x="7393" y="2927"/>
                    <a:pt x="7057" y="3102"/>
                    <a:pt x="6559" y="3263"/>
                  </a:cubicBezTo>
                  <a:cubicBezTo>
                    <a:pt x="5887" y="3438"/>
                    <a:pt x="5041" y="3599"/>
                    <a:pt x="4207" y="3774"/>
                  </a:cubicBezTo>
                  <a:cubicBezTo>
                    <a:pt x="5041" y="3774"/>
                    <a:pt x="5887" y="3599"/>
                    <a:pt x="6721" y="3263"/>
                  </a:cubicBezTo>
                  <a:cubicBezTo>
                    <a:pt x="7163" y="3157"/>
                    <a:pt x="7680" y="2900"/>
                    <a:pt x="8174" y="2595"/>
                  </a:cubicBezTo>
                  <a:close/>
                  <a:moveTo>
                    <a:pt x="847" y="78"/>
                  </a:moveTo>
                  <a:lnTo>
                    <a:pt x="336" y="575"/>
                  </a:lnTo>
                  <a:cubicBezTo>
                    <a:pt x="175" y="750"/>
                    <a:pt x="175" y="911"/>
                    <a:pt x="0" y="1086"/>
                  </a:cubicBezTo>
                  <a:lnTo>
                    <a:pt x="0" y="1422"/>
                  </a:lnTo>
                  <a:lnTo>
                    <a:pt x="0" y="1758"/>
                  </a:lnTo>
                  <a:cubicBezTo>
                    <a:pt x="0" y="2094"/>
                    <a:pt x="175" y="2591"/>
                    <a:pt x="511" y="2927"/>
                  </a:cubicBezTo>
                  <a:cubicBezTo>
                    <a:pt x="847" y="3263"/>
                    <a:pt x="1183" y="3438"/>
                    <a:pt x="1680" y="3599"/>
                  </a:cubicBezTo>
                  <a:cubicBezTo>
                    <a:pt x="2157" y="3723"/>
                    <a:pt x="2803" y="3841"/>
                    <a:pt x="3441" y="3841"/>
                  </a:cubicBezTo>
                  <a:cubicBezTo>
                    <a:pt x="3702" y="3841"/>
                    <a:pt x="3961" y="3821"/>
                    <a:pt x="4207" y="3774"/>
                  </a:cubicBezTo>
                  <a:cubicBezTo>
                    <a:pt x="3360" y="3774"/>
                    <a:pt x="2527" y="3774"/>
                    <a:pt x="1680" y="3438"/>
                  </a:cubicBezTo>
                  <a:cubicBezTo>
                    <a:pt x="1183" y="3263"/>
                    <a:pt x="847" y="3102"/>
                    <a:pt x="672" y="2766"/>
                  </a:cubicBezTo>
                  <a:cubicBezTo>
                    <a:pt x="336" y="2591"/>
                    <a:pt x="175" y="2094"/>
                    <a:pt x="175" y="1758"/>
                  </a:cubicBezTo>
                  <a:cubicBezTo>
                    <a:pt x="0" y="1247"/>
                    <a:pt x="175" y="911"/>
                    <a:pt x="511" y="575"/>
                  </a:cubicBezTo>
                  <a:cubicBezTo>
                    <a:pt x="672" y="239"/>
                    <a:pt x="1183" y="78"/>
                    <a:pt x="1519" y="7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0"/>
            <p:cNvSpPr/>
            <p:nvPr/>
          </p:nvSpPr>
          <p:spPr>
            <a:xfrm>
              <a:off x="4591500" y="1635756"/>
              <a:ext cx="82889" cy="107335"/>
            </a:xfrm>
            <a:custGeom>
              <a:rect b="b" l="l" r="r" t="t"/>
              <a:pathLst>
                <a:path extrusionOk="0" h="8913" w="6883">
                  <a:moveTo>
                    <a:pt x="3361" y="0"/>
                  </a:moveTo>
                  <a:cubicBezTo>
                    <a:pt x="1" y="175"/>
                    <a:pt x="1170" y="7057"/>
                    <a:pt x="3361" y="8912"/>
                  </a:cubicBezTo>
                  <a:cubicBezTo>
                    <a:pt x="3361" y="8912"/>
                    <a:pt x="6883" y="0"/>
                    <a:pt x="33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0"/>
            <p:cNvSpPr/>
            <p:nvPr/>
          </p:nvSpPr>
          <p:spPr>
            <a:xfrm>
              <a:off x="4605577" y="1635756"/>
              <a:ext cx="46641" cy="107335"/>
            </a:xfrm>
            <a:custGeom>
              <a:rect b="b" l="l" r="r" t="t"/>
              <a:pathLst>
                <a:path extrusionOk="0" h="8913" w="3873">
                  <a:moveTo>
                    <a:pt x="1856" y="0"/>
                  </a:moveTo>
                  <a:cubicBezTo>
                    <a:pt x="1520" y="175"/>
                    <a:pt x="1009" y="336"/>
                    <a:pt x="848" y="673"/>
                  </a:cubicBezTo>
                  <a:cubicBezTo>
                    <a:pt x="1184" y="336"/>
                    <a:pt x="1520" y="175"/>
                    <a:pt x="2017" y="175"/>
                  </a:cubicBezTo>
                  <a:cubicBezTo>
                    <a:pt x="2116" y="124"/>
                    <a:pt x="2231" y="102"/>
                    <a:pt x="2347" y="102"/>
                  </a:cubicBezTo>
                  <a:cubicBezTo>
                    <a:pt x="2624" y="102"/>
                    <a:pt x="2912" y="223"/>
                    <a:pt x="3025" y="336"/>
                  </a:cubicBezTo>
                  <a:cubicBezTo>
                    <a:pt x="3361" y="673"/>
                    <a:pt x="3536" y="1009"/>
                    <a:pt x="3697" y="1519"/>
                  </a:cubicBezTo>
                  <a:lnTo>
                    <a:pt x="3697" y="1183"/>
                  </a:lnTo>
                  <a:cubicBezTo>
                    <a:pt x="3697" y="1009"/>
                    <a:pt x="3536" y="1009"/>
                    <a:pt x="3536" y="847"/>
                  </a:cubicBezTo>
                  <a:cubicBezTo>
                    <a:pt x="3536" y="673"/>
                    <a:pt x="3361" y="511"/>
                    <a:pt x="3200" y="336"/>
                  </a:cubicBezTo>
                  <a:cubicBezTo>
                    <a:pt x="3025" y="175"/>
                    <a:pt x="2864" y="175"/>
                    <a:pt x="2528" y="0"/>
                  </a:cubicBezTo>
                  <a:close/>
                  <a:moveTo>
                    <a:pt x="845" y="675"/>
                  </a:moveTo>
                  <a:lnTo>
                    <a:pt x="845" y="675"/>
                  </a:lnTo>
                  <a:cubicBezTo>
                    <a:pt x="511" y="1010"/>
                    <a:pt x="337" y="1346"/>
                    <a:pt x="176" y="1855"/>
                  </a:cubicBezTo>
                  <a:cubicBezTo>
                    <a:pt x="1" y="2689"/>
                    <a:pt x="1" y="3536"/>
                    <a:pt x="176" y="4369"/>
                  </a:cubicBezTo>
                  <a:cubicBezTo>
                    <a:pt x="176" y="3536"/>
                    <a:pt x="176" y="2689"/>
                    <a:pt x="337" y="1855"/>
                  </a:cubicBezTo>
                  <a:cubicBezTo>
                    <a:pt x="337" y="1346"/>
                    <a:pt x="511" y="1010"/>
                    <a:pt x="845" y="675"/>
                  </a:cubicBezTo>
                  <a:close/>
                  <a:moveTo>
                    <a:pt x="3697" y="1519"/>
                  </a:moveTo>
                  <a:lnTo>
                    <a:pt x="3697" y="2689"/>
                  </a:lnTo>
                  <a:cubicBezTo>
                    <a:pt x="3697" y="3199"/>
                    <a:pt x="3697" y="3536"/>
                    <a:pt x="3536" y="4033"/>
                  </a:cubicBezTo>
                  <a:cubicBezTo>
                    <a:pt x="3462" y="4746"/>
                    <a:pt x="3329" y="5431"/>
                    <a:pt x="3150" y="6111"/>
                  </a:cubicBezTo>
                  <a:lnTo>
                    <a:pt x="3150" y="6111"/>
                  </a:lnTo>
                  <a:cubicBezTo>
                    <a:pt x="3407" y="5493"/>
                    <a:pt x="3557" y="4768"/>
                    <a:pt x="3697" y="4033"/>
                  </a:cubicBezTo>
                  <a:cubicBezTo>
                    <a:pt x="3697" y="3536"/>
                    <a:pt x="3697" y="3199"/>
                    <a:pt x="3872" y="2689"/>
                  </a:cubicBezTo>
                  <a:cubicBezTo>
                    <a:pt x="3872" y="2353"/>
                    <a:pt x="3872" y="1855"/>
                    <a:pt x="3697" y="1519"/>
                  </a:cubicBezTo>
                  <a:close/>
                  <a:moveTo>
                    <a:pt x="176" y="4369"/>
                  </a:moveTo>
                  <a:cubicBezTo>
                    <a:pt x="176" y="5216"/>
                    <a:pt x="512" y="6049"/>
                    <a:pt x="848" y="6721"/>
                  </a:cubicBezTo>
                  <a:cubicBezTo>
                    <a:pt x="512" y="5888"/>
                    <a:pt x="337" y="5216"/>
                    <a:pt x="176" y="4369"/>
                  </a:cubicBezTo>
                  <a:close/>
                  <a:moveTo>
                    <a:pt x="3150" y="6111"/>
                  </a:moveTo>
                  <a:cubicBezTo>
                    <a:pt x="3111" y="6205"/>
                    <a:pt x="3070" y="6296"/>
                    <a:pt x="3025" y="6385"/>
                  </a:cubicBezTo>
                  <a:cubicBezTo>
                    <a:pt x="2962" y="6717"/>
                    <a:pt x="2872" y="7047"/>
                    <a:pt x="2765" y="7377"/>
                  </a:cubicBezTo>
                  <a:lnTo>
                    <a:pt x="2765" y="7377"/>
                  </a:lnTo>
                  <a:cubicBezTo>
                    <a:pt x="2910" y="6953"/>
                    <a:pt x="3039" y="6533"/>
                    <a:pt x="3150" y="6111"/>
                  </a:cubicBezTo>
                  <a:close/>
                  <a:moveTo>
                    <a:pt x="2765" y="7377"/>
                  </a:moveTo>
                  <a:lnTo>
                    <a:pt x="2765" y="7377"/>
                  </a:lnTo>
                  <a:cubicBezTo>
                    <a:pt x="2620" y="7804"/>
                    <a:pt x="2459" y="8235"/>
                    <a:pt x="2286" y="8676"/>
                  </a:cubicBezTo>
                  <a:lnTo>
                    <a:pt x="2286" y="8676"/>
                  </a:lnTo>
                  <a:cubicBezTo>
                    <a:pt x="2458" y="8241"/>
                    <a:pt x="2626" y="7810"/>
                    <a:pt x="2765" y="7377"/>
                  </a:cubicBezTo>
                  <a:close/>
                  <a:moveTo>
                    <a:pt x="848" y="6721"/>
                  </a:moveTo>
                  <a:lnTo>
                    <a:pt x="848" y="6721"/>
                  </a:lnTo>
                  <a:cubicBezTo>
                    <a:pt x="1184" y="7568"/>
                    <a:pt x="1520" y="8240"/>
                    <a:pt x="2192" y="8912"/>
                  </a:cubicBezTo>
                  <a:cubicBezTo>
                    <a:pt x="1856" y="8576"/>
                    <a:pt x="1681" y="8240"/>
                    <a:pt x="1520" y="7904"/>
                  </a:cubicBezTo>
                  <a:cubicBezTo>
                    <a:pt x="1184" y="7568"/>
                    <a:pt x="1009" y="7057"/>
                    <a:pt x="848" y="6721"/>
                  </a:cubicBezTo>
                  <a:close/>
                  <a:moveTo>
                    <a:pt x="2286" y="8676"/>
                  </a:moveTo>
                  <a:lnTo>
                    <a:pt x="2286" y="8676"/>
                  </a:lnTo>
                  <a:cubicBezTo>
                    <a:pt x="2254" y="8755"/>
                    <a:pt x="2223" y="8833"/>
                    <a:pt x="2192" y="8912"/>
                  </a:cubicBezTo>
                  <a:cubicBezTo>
                    <a:pt x="2224" y="8833"/>
                    <a:pt x="2255" y="8754"/>
                    <a:pt x="2286" y="8676"/>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0"/>
            <p:cNvSpPr/>
            <p:nvPr/>
          </p:nvSpPr>
          <p:spPr>
            <a:xfrm>
              <a:off x="4664345" y="1694511"/>
              <a:ext cx="82889" cy="105227"/>
            </a:xfrm>
            <a:custGeom>
              <a:rect b="b" l="l" r="r" t="t"/>
              <a:pathLst>
                <a:path extrusionOk="0" h="8738" w="6883">
                  <a:moveTo>
                    <a:pt x="3361" y="1"/>
                  </a:moveTo>
                  <a:cubicBezTo>
                    <a:pt x="0" y="1"/>
                    <a:pt x="1170" y="7057"/>
                    <a:pt x="3361" y="8738"/>
                  </a:cubicBezTo>
                  <a:cubicBezTo>
                    <a:pt x="3361" y="8738"/>
                    <a:pt x="6882" y="1"/>
                    <a:pt x="33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0"/>
            <p:cNvSpPr/>
            <p:nvPr/>
          </p:nvSpPr>
          <p:spPr>
            <a:xfrm>
              <a:off x="4678423" y="1694511"/>
              <a:ext cx="46629" cy="105227"/>
            </a:xfrm>
            <a:custGeom>
              <a:rect b="b" l="l" r="r" t="t"/>
              <a:pathLst>
                <a:path extrusionOk="0" h="8738" w="3872">
                  <a:moveTo>
                    <a:pt x="1856" y="1"/>
                  </a:moveTo>
                  <a:cubicBezTo>
                    <a:pt x="2353" y="1"/>
                    <a:pt x="2864" y="1"/>
                    <a:pt x="3025" y="337"/>
                  </a:cubicBezTo>
                  <a:cubicBezTo>
                    <a:pt x="3361" y="498"/>
                    <a:pt x="3536" y="1009"/>
                    <a:pt x="3697" y="1345"/>
                  </a:cubicBezTo>
                  <a:lnTo>
                    <a:pt x="3697" y="1009"/>
                  </a:lnTo>
                  <a:lnTo>
                    <a:pt x="3536" y="834"/>
                  </a:lnTo>
                  <a:cubicBezTo>
                    <a:pt x="3361" y="498"/>
                    <a:pt x="3361" y="337"/>
                    <a:pt x="3200" y="162"/>
                  </a:cubicBezTo>
                  <a:cubicBezTo>
                    <a:pt x="3025" y="162"/>
                    <a:pt x="2689" y="1"/>
                    <a:pt x="2528" y="1"/>
                  </a:cubicBezTo>
                  <a:close/>
                  <a:moveTo>
                    <a:pt x="1856" y="1"/>
                  </a:moveTo>
                  <a:cubicBezTo>
                    <a:pt x="1519" y="1"/>
                    <a:pt x="1009" y="162"/>
                    <a:pt x="847" y="498"/>
                  </a:cubicBezTo>
                  <a:cubicBezTo>
                    <a:pt x="511" y="834"/>
                    <a:pt x="337" y="1345"/>
                    <a:pt x="175" y="1681"/>
                  </a:cubicBezTo>
                  <a:cubicBezTo>
                    <a:pt x="1" y="2514"/>
                    <a:pt x="1" y="3361"/>
                    <a:pt x="175" y="4194"/>
                  </a:cubicBezTo>
                  <a:cubicBezTo>
                    <a:pt x="175" y="3361"/>
                    <a:pt x="175" y="2514"/>
                    <a:pt x="337" y="1681"/>
                  </a:cubicBezTo>
                  <a:cubicBezTo>
                    <a:pt x="337" y="1345"/>
                    <a:pt x="511" y="1009"/>
                    <a:pt x="847" y="673"/>
                  </a:cubicBezTo>
                  <a:cubicBezTo>
                    <a:pt x="1183" y="337"/>
                    <a:pt x="1519" y="162"/>
                    <a:pt x="1856" y="1"/>
                  </a:cubicBezTo>
                  <a:close/>
                  <a:moveTo>
                    <a:pt x="3697" y="1345"/>
                  </a:moveTo>
                  <a:lnTo>
                    <a:pt x="3697" y="2689"/>
                  </a:lnTo>
                  <a:cubicBezTo>
                    <a:pt x="3697" y="3025"/>
                    <a:pt x="3697" y="3522"/>
                    <a:pt x="3536" y="3858"/>
                  </a:cubicBezTo>
                  <a:cubicBezTo>
                    <a:pt x="3453" y="4652"/>
                    <a:pt x="3299" y="5446"/>
                    <a:pt x="3088" y="6222"/>
                  </a:cubicBezTo>
                  <a:lnTo>
                    <a:pt x="3088" y="6222"/>
                  </a:lnTo>
                  <a:cubicBezTo>
                    <a:pt x="3383" y="5431"/>
                    <a:pt x="3546" y="4651"/>
                    <a:pt x="3697" y="3858"/>
                  </a:cubicBezTo>
                  <a:cubicBezTo>
                    <a:pt x="3697" y="3522"/>
                    <a:pt x="3697" y="3025"/>
                    <a:pt x="3872" y="2689"/>
                  </a:cubicBezTo>
                  <a:cubicBezTo>
                    <a:pt x="3872" y="2178"/>
                    <a:pt x="3872" y="1842"/>
                    <a:pt x="3697" y="1345"/>
                  </a:cubicBezTo>
                  <a:close/>
                  <a:moveTo>
                    <a:pt x="3088" y="6222"/>
                  </a:moveTo>
                  <a:lnTo>
                    <a:pt x="3088" y="6222"/>
                  </a:lnTo>
                  <a:cubicBezTo>
                    <a:pt x="3067" y="6277"/>
                    <a:pt x="3046" y="6331"/>
                    <a:pt x="3025" y="6385"/>
                  </a:cubicBezTo>
                  <a:cubicBezTo>
                    <a:pt x="3010" y="6460"/>
                    <a:pt x="2995" y="6535"/>
                    <a:pt x="2977" y="6610"/>
                  </a:cubicBezTo>
                  <a:lnTo>
                    <a:pt x="2977" y="6610"/>
                  </a:lnTo>
                  <a:cubicBezTo>
                    <a:pt x="3016" y="6481"/>
                    <a:pt x="3052" y="6352"/>
                    <a:pt x="3088" y="6222"/>
                  </a:cubicBezTo>
                  <a:close/>
                  <a:moveTo>
                    <a:pt x="175" y="4194"/>
                  </a:moveTo>
                  <a:cubicBezTo>
                    <a:pt x="175" y="5041"/>
                    <a:pt x="511" y="5875"/>
                    <a:pt x="847" y="6721"/>
                  </a:cubicBezTo>
                  <a:cubicBezTo>
                    <a:pt x="511" y="5875"/>
                    <a:pt x="337" y="5041"/>
                    <a:pt x="175" y="4194"/>
                  </a:cubicBezTo>
                  <a:close/>
                  <a:moveTo>
                    <a:pt x="847" y="6721"/>
                  </a:moveTo>
                  <a:cubicBezTo>
                    <a:pt x="1118" y="7392"/>
                    <a:pt x="1388" y="7958"/>
                    <a:pt x="1834" y="8420"/>
                  </a:cubicBezTo>
                  <a:lnTo>
                    <a:pt x="1834" y="8420"/>
                  </a:lnTo>
                  <a:cubicBezTo>
                    <a:pt x="1707" y="8242"/>
                    <a:pt x="1611" y="8011"/>
                    <a:pt x="1519" y="7729"/>
                  </a:cubicBezTo>
                  <a:cubicBezTo>
                    <a:pt x="1183" y="7393"/>
                    <a:pt x="1009" y="7057"/>
                    <a:pt x="847" y="6721"/>
                  </a:cubicBezTo>
                  <a:close/>
                  <a:moveTo>
                    <a:pt x="1834" y="8420"/>
                  </a:moveTo>
                  <a:lnTo>
                    <a:pt x="1834" y="8420"/>
                  </a:lnTo>
                  <a:cubicBezTo>
                    <a:pt x="1931" y="8556"/>
                    <a:pt x="2046" y="8662"/>
                    <a:pt x="2192" y="8738"/>
                  </a:cubicBezTo>
                  <a:cubicBezTo>
                    <a:pt x="2060" y="8638"/>
                    <a:pt x="1942" y="8532"/>
                    <a:pt x="1834" y="8420"/>
                  </a:cubicBezTo>
                  <a:close/>
                  <a:moveTo>
                    <a:pt x="2977" y="6610"/>
                  </a:moveTo>
                  <a:cubicBezTo>
                    <a:pt x="2760" y="7342"/>
                    <a:pt x="2493" y="8056"/>
                    <a:pt x="2192" y="8738"/>
                  </a:cubicBezTo>
                  <a:cubicBezTo>
                    <a:pt x="2497" y="8126"/>
                    <a:pt x="2803" y="7369"/>
                    <a:pt x="2977" y="661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0"/>
            <p:cNvSpPr/>
            <p:nvPr/>
          </p:nvSpPr>
          <p:spPr>
            <a:xfrm>
              <a:off x="4739129" y="1739032"/>
              <a:ext cx="83045" cy="105215"/>
            </a:xfrm>
            <a:custGeom>
              <a:rect b="b" l="l" r="r" t="t"/>
              <a:pathLst>
                <a:path extrusionOk="0" h="8737" w="6896">
                  <a:moveTo>
                    <a:pt x="3360" y="0"/>
                  </a:moveTo>
                  <a:cubicBezTo>
                    <a:pt x="0" y="0"/>
                    <a:pt x="1183" y="7057"/>
                    <a:pt x="3360" y="8737"/>
                  </a:cubicBezTo>
                  <a:cubicBezTo>
                    <a:pt x="3360" y="8737"/>
                    <a:pt x="6896" y="0"/>
                    <a:pt x="33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0"/>
            <p:cNvSpPr/>
            <p:nvPr/>
          </p:nvSpPr>
          <p:spPr>
            <a:xfrm>
              <a:off x="4753363" y="1739032"/>
              <a:ext cx="46472" cy="105215"/>
            </a:xfrm>
            <a:custGeom>
              <a:rect b="b" l="l" r="r" t="t"/>
              <a:pathLst>
                <a:path extrusionOk="0" h="8737" w="3859">
                  <a:moveTo>
                    <a:pt x="1842" y="0"/>
                  </a:moveTo>
                  <a:cubicBezTo>
                    <a:pt x="2353" y="0"/>
                    <a:pt x="2851" y="0"/>
                    <a:pt x="3025" y="336"/>
                  </a:cubicBezTo>
                  <a:cubicBezTo>
                    <a:pt x="3361" y="497"/>
                    <a:pt x="3523" y="1008"/>
                    <a:pt x="3697" y="1344"/>
                  </a:cubicBezTo>
                  <a:lnTo>
                    <a:pt x="3697" y="1008"/>
                  </a:lnTo>
                  <a:lnTo>
                    <a:pt x="3523" y="833"/>
                  </a:lnTo>
                  <a:cubicBezTo>
                    <a:pt x="3361" y="497"/>
                    <a:pt x="3361" y="336"/>
                    <a:pt x="3187" y="336"/>
                  </a:cubicBezTo>
                  <a:cubicBezTo>
                    <a:pt x="3025" y="161"/>
                    <a:pt x="2689" y="0"/>
                    <a:pt x="2514" y="0"/>
                  </a:cubicBezTo>
                  <a:close/>
                  <a:moveTo>
                    <a:pt x="1842" y="0"/>
                  </a:moveTo>
                  <a:cubicBezTo>
                    <a:pt x="1506" y="0"/>
                    <a:pt x="1009" y="336"/>
                    <a:pt x="834" y="497"/>
                  </a:cubicBezTo>
                  <a:cubicBezTo>
                    <a:pt x="498" y="833"/>
                    <a:pt x="337" y="1344"/>
                    <a:pt x="162" y="1680"/>
                  </a:cubicBezTo>
                  <a:cubicBezTo>
                    <a:pt x="1" y="2514"/>
                    <a:pt x="1" y="3360"/>
                    <a:pt x="162" y="4194"/>
                  </a:cubicBezTo>
                  <a:cubicBezTo>
                    <a:pt x="162" y="3360"/>
                    <a:pt x="162" y="2514"/>
                    <a:pt x="337" y="1680"/>
                  </a:cubicBezTo>
                  <a:cubicBezTo>
                    <a:pt x="337" y="1344"/>
                    <a:pt x="498" y="1008"/>
                    <a:pt x="834" y="672"/>
                  </a:cubicBezTo>
                  <a:cubicBezTo>
                    <a:pt x="1170" y="336"/>
                    <a:pt x="1506" y="161"/>
                    <a:pt x="1842" y="0"/>
                  </a:cubicBezTo>
                  <a:close/>
                  <a:moveTo>
                    <a:pt x="3697" y="1344"/>
                  </a:moveTo>
                  <a:lnTo>
                    <a:pt x="3697" y="2688"/>
                  </a:lnTo>
                  <a:cubicBezTo>
                    <a:pt x="3697" y="3024"/>
                    <a:pt x="3697" y="3522"/>
                    <a:pt x="3523" y="3858"/>
                  </a:cubicBezTo>
                  <a:cubicBezTo>
                    <a:pt x="3444" y="4678"/>
                    <a:pt x="3282" y="5498"/>
                    <a:pt x="3058" y="6300"/>
                  </a:cubicBezTo>
                  <a:lnTo>
                    <a:pt x="3058" y="6300"/>
                  </a:lnTo>
                  <a:cubicBezTo>
                    <a:pt x="3372" y="5482"/>
                    <a:pt x="3528" y="4676"/>
                    <a:pt x="3697" y="3858"/>
                  </a:cubicBezTo>
                  <a:cubicBezTo>
                    <a:pt x="3697" y="3522"/>
                    <a:pt x="3697" y="3024"/>
                    <a:pt x="3859" y="2688"/>
                  </a:cubicBezTo>
                  <a:cubicBezTo>
                    <a:pt x="3859" y="2178"/>
                    <a:pt x="3859" y="1841"/>
                    <a:pt x="3697" y="1344"/>
                  </a:cubicBezTo>
                  <a:close/>
                  <a:moveTo>
                    <a:pt x="3058" y="6300"/>
                  </a:moveTo>
                  <a:lnTo>
                    <a:pt x="3058" y="6300"/>
                  </a:lnTo>
                  <a:cubicBezTo>
                    <a:pt x="3047" y="6328"/>
                    <a:pt x="3036" y="6356"/>
                    <a:pt x="3025" y="6385"/>
                  </a:cubicBezTo>
                  <a:cubicBezTo>
                    <a:pt x="3016" y="6429"/>
                    <a:pt x="3006" y="6472"/>
                    <a:pt x="2996" y="6516"/>
                  </a:cubicBezTo>
                  <a:lnTo>
                    <a:pt x="2996" y="6516"/>
                  </a:lnTo>
                  <a:cubicBezTo>
                    <a:pt x="3017" y="6444"/>
                    <a:pt x="3038" y="6372"/>
                    <a:pt x="3058" y="6300"/>
                  </a:cubicBezTo>
                  <a:close/>
                  <a:moveTo>
                    <a:pt x="162" y="4194"/>
                  </a:moveTo>
                  <a:cubicBezTo>
                    <a:pt x="162" y="5041"/>
                    <a:pt x="498" y="5874"/>
                    <a:pt x="834" y="6721"/>
                  </a:cubicBezTo>
                  <a:cubicBezTo>
                    <a:pt x="498" y="5874"/>
                    <a:pt x="337" y="5041"/>
                    <a:pt x="162" y="4194"/>
                  </a:cubicBezTo>
                  <a:close/>
                  <a:moveTo>
                    <a:pt x="834" y="6721"/>
                  </a:moveTo>
                  <a:lnTo>
                    <a:pt x="834" y="6721"/>
                  </a:lnTo>
                  <a:cubicBezTo>
                    <a:pt x="1100" y="7378"/>
                    <a:pt x="1365" y="7936"/>
                    <a:pt x="1795" y="8392"/>
                  </a:cubicBezTo>
                  <a:lnTo>
                    <a:pt x="1795" y="8392"/>
                  </a:lnTo>
                  <a:cubicBezTo>
                    <a:pt x="1685" y="8240"/>
                    <a:pt x="1597" y="8065"/>
                    <a:pt x="1506" y="7890"/>
                  </a:cubicBezTo>
                  <a:cubicBezTo>
                    <a:pt x="1170" y="7393"/>
                    <a:pt x="1009" y="7057"/>
                    <a:pt x="834" y="6721"/>
                  </a:cubicBezTo>
                  <a:close/>
                  <a:moveTo>
                    <a:pt x="1795" y="8392"/>
                  </a:moveTo>
                  <a:cubicBezTo>
                    <a:pt x="1897" y="8532"/>
                    <a:pt x="2017" y="8653"/>
                    <a:pt x="2178" y="8737"/>
                  </a:cubicBezTo>
                  <a:cubicBezTo>
                    <a:pt x="2037" y="8629"/>
                    <a:pt x="1910" y="8514"/>
                    <a:pt x="1795" y="8392"/>
                  </a:cubicBezTo>
                  <a:close/>
                  <a:moveTo>
                    <a:pt x="2996" y="6516"/>
                  </a:moveTo>
                  <a:cubicBezTo>
                    <a:pt x="2772" y="7281"/>
                    <a:pt x="2493" y="8027"/>
                    <a:pt x="2178" y="8737"/>
                  </a:cubicBezTo>
                  <a:cubicBezTo>
                    <a:pt x="2497" y="8100"/>
                    <a:pt x="2815" y="7307"/>
                    <a:pt x="2996" y="6516"/>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0"/>
            <p:cNvSpPr/>
            <p:nvPr/>
          </p:nvSpPr>
          <p:spPr>
            <a:xfrm>
              <a:off x="4518281" y="1776183"/>
              <a:ext cx="148014" cy="63789"/>
            </a:xfrm>
            <a:custGeom>
              <a:rect b="b" l="l" r="r" t="t"/>
              <a:pathLst>
                <a:path extrusionOk="0" h="5297" w="12291">
                  <a:moveTo>
                    <a:pt x="9322" y="0"/>
                  </a:moveTo>
                  <a:cubicBezTo>
                    <a:pt x="5651" y="0"/>
                    <a:pt x="1" y="472"/>
                    <a:pt x="1040" y="3461"/>
                  </a:cubicBezTo>
                  <a:cubicBezTo>
                    <a:pt x="1444" y="4773"/>
                    <a:pt x="2484" y="5297"/>
                    <a:pt x="3782" y="5297"/>
                  </a:cubicBezTo>
                  <a:cubicBezTo>
                    <a:pt x="6808" y="5297"/>
                    <a:pt x="11237" y="2452"/>
                    <a:pt x="12291" y="101"/>
                  </a:cubicBezTo>
                  <a:cubicBezTo>
                    <a:pt x="12291" y="101"/>
                    <a:pt x="11017" y="0"/>
                    <a:pt x="93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0"/>
            <p:cNvSpPr/>
            <p:nvPr/>
          </p:nvSpPr>
          <p:spPr>
            <a:xfrm>
              <a:off x="4528698" y="1775449"/>
              <a:ext cx="137598" cy="65559"/>
            </a:xfrm>
            <a:custGeom>
              <a:rect b="b" l="l" r="r" t="t"/>
              <a:pathLst>
                <a:path extrusionOk="0" h="5444" w="11426">
                  <a:moveTo>
                    <a:pt x="7904" y="0"/>
                  </a:moveTo>
                  <a:cubicBezTo>
                    <a:pt x="6896" y="0"/>
                    <a:pt x="5713" y="0"/>
                    <a:pt x="4544" y="162"/>
                  </a:cubicBezTo>
                  <a:cubicBezTo>
                    <a:pt x="4033" y="336"/>
                    <a:pt x="3535" y="336"/>
                    <a:pt x="2863" y="498"/>
                  </a:cubicBezTo>
                  <a:cubicBezTo>
                    <a:pt x="2353" y="672"/>
                    <a:pt x="1855" y="834"/>
                    <a:pt x="1344" y="1170"/>
                  </a:cubicBezTo>
                  <a:cubicBezTo>
                    <a:pt x="1855" y="834"/>
                    <a:pt x="2353" y="672"/>
                    <a:pt x="2863" y="672"/>
                  </a:cubicBezTo>
                  <a:cubicBezTo>
                    <a:pt x="3535" y="498"/>
                    <a:pt x="4033" y="336"/>
                    <a:pt x="4544" y="336"/>
                  </a:cubicBezTo>
                  <a:cubicBezTo>
                    <a:pt x="5713" y="162"/>
                    <a:pt x="6896" y="0"/>
                    <a:pt x="7904" y="0"/>
                  </a:cubicBezTo>
                  <a:close/>
                  <a:moveTo>
                    <a:pt x="7912" y="0"/>
                  </a:moveTo>
                  <a:lnTo>
                    <a:pt x="7912" y="0"/>
                  </a:lnTo>
                  <a:cubicBezTo>
                    <a:pt x="9079" y="0"/>
                    <a:pt x="10258" y="1"/>
                    <a:pt x="11264" y="162"/>
                  </a:cubicBezTo>
                  <a:cubicBezTo>
                    <a:pt x="11089" y="672"/>
                    <a:pt x="10753" y="1008"/>
                    <a:pt x="10417" y="1506"/>
                  </a:cubicBezTo>
                  <a:lnTo>
                    <a:pt x="9248" y="2689"/>
                  </a:lnTo>
                  <a:cubicBezTo>
                    <a:pt x="10081" y="2017"/>
                    <a:pt x="10928" y="1170"/>
                    <a:pt x="11426" y="162"/>
                  </a:cubicBezTo>
                  <a:cubicBezTo>
                    <a:pt x="10259" y="1"/>
                    <a:pt x="9079" y="0"/>
                    <a:pt x="7912" y="0"/>
                  </a:cubicBezTo>
                  <a:close/>
                  <a:moveTo>
                    <a:pt x="1344" y="1170"/>
                  </a:moveTo>
                  <a:cubicBezTo>
                    <a:pt x="847" y="1344"/>
                    <a:pt x="336" y="1681"/>
                    <a:pt x="0" y="2178"/>
                  </a:cubicBezTo>
                  <a:lnTo>
                    <a:pt x="0" y="3025"/>
                  </a:lnTo>
                  <a:cubicBezTo>
                    <a:pt x="0" y="2850"/>
                    <a:pt x="0" y="2514"/>
                    <a:pt x="175" y="2353"/>
                  </a:cubicBezTo>
                  <a:cubicBezTo>
                    <a:pt x="336" y="1842"/>
                    <a:pt x="847" y="1344"/>
                    <a:pt x="1344" y="1170"/>
                  </a:cubicBezTo>
                  <a:close/>
                  <a:moveTo>
                    <a:pt x="9248" y="2689"/>
                  </a:moveTo>
                  <a:lnTo>
                    <a:pt x="9248" y="2689"/>
                  </a:lnTo>
                  <a:cubicBezTo>
                    <a:pt x="8240" y="3361"/>
                    <a:pt x="7393" y="4033"/>
                    <a:pt x="6385" y="4530"/>
                  </a:cubicBezTo>
                  <a:cubicBezTo>
                    <a:pt x="7393" y="4033"/>
                    <a:pt x="8401" y="3522"/>
                    <a:pt x="9248" y="2689"/>
                  </a:cubicBezTo>
                  <a:close/>
                  <a:moveTo>
                    <a:pt x="6385" y="4530"/>
                  </a:moveTo>
                  <a:lnTo>
                    <a:pt x="6385" y="4530"/>
                  </a:lnTo>
                  <a:cubicBezTo>
                    <a:pt x="5377" y="4866"/>
                    <a:pt x="4207" y="5202"/>
                    <a:pt x="3025" y="5377"/>
                  </a:cubicBezTo>
                  <a:cubicBezTo>
                    <a:pt x="4207" y="5377"/>
                    <a:pt x="5377" y="5041"/>
                    <a:pt x="6385" y="4530"/>
                  </a:cubicBezTo>
                  <a:close/>
                  <a:moveTo>
                    <a:pt x="0" y="3025"/>
                  </a:moveTo>
                  <a:lnTo>
                    <a:pt x="0" y="3186"/>
                  </a:lnTo>
                  <a:lnTo>
                    <a:pt x="0" y="3522"/>
                  </a:lnTo>
                  <a:cubicBezTo>
                    <a:pt x="175" y="3697"/>
                    <a:pt x="175" y="3858"/>
                    <a:pt x="175" y="3858"/>
                  </a:cubicBezTo>
                  <a:cubicBezTo>
                    <a:pt x="511" y="4530"/>
                    <a:pt x="847" y="4866"/>
                    <a:pt x="1344" y="5202"/>
                  </a:cubicBezTo>
                  <a:cubicBezTo>
                    <a:pt x="1821" y="5326"/>
                    <a:pt x="2217" y="5443"/>
                    <a:pt x="2584" y="5443"/>
                  </a:cubicBezTo>
                  <a:cubicBezTo>
                    <a:pt x="2735" y="5443"/>
                    <a:pt x="2880" y="5424"/>
                    <a:pt x="3025" y="5377"/>
                  </a:cubicBezTo>
                  <a:cubicBezTo>
                    <a:pt x="2527" y="5377"/>
                    <a:pt x="2017" y="5202"/>
                    <a:pt x="1519" y="5041"/>
                  </a:cubicBezTo>
                  <a:cubicBezTo>
                    <a:pt x="1008" y="4866"/>
                    <a:pt x="511" y="4369"/>
                    <a:pt x="336" y="3858"/>
                  </a:cubicBezTo>
                  <a:cubicBezTo>
                    <a:pt x="336" y="3697"/>
                    <a:pt x="175" y="3697"/>
                    <a:pt x="175" y="3522"/>
                  </a:cubicBezTo>
                  <a:cubicBezTo>
                    <a:pt x="175" y="3361"/>
                    <a:pt x="0" y="3186"/>
                    <a:pt x="0" y="3025"/>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0"/>
            <p:cNvSpPr/>
            <p:nvPr/>
          </p:nvSpPr>
          <p:spPr>
            <a:xfrm>
              <a:off x="4600664" y="1836878"/>
              <a:ext cx="146569" cy="63801"/>
            </a:xfrm>
            <a:custGeom>
              <a:rect b="b" l="l" r="r" t="t"/>
              <a:pathLst>
                <a:path extrusionOk="0" h="5298" w="12171">
                  <a:moveTo>
                    <a:pt x="9238" y="1"/>
                  </a:moveTo>
                  <a:cubicBezTo>
                    <a:pt x="5606" y="1"/>
                    <a:pt x="0" y="473"/>
                    <a:pt x="920" y="3461"/>
                  </a:cubicBezTo>
                  <a:cubicBezTo>
                    <a:pt x="1372" y="4773"/>
                    <a:pt x="2431" y="5297"/>
                    <a:pt x="3733" y="5297"/>
                  </a:cubicBezTo>
                  <a:cubicBezTo>
                    <a:pt x="6766" y="5297"/>
                    <a:pt x="11117" y="2452"/>
                    <a:pt x="12170" y="101"/>
                  </a:cubicBezTo>
                  <a:cubicBezTo>
                    <a:pt x="12170" y="101"/>
                    <a:pt x="10914" y="1"/>
                    <a:pt x="92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0"/>
            <p:cNvSpPr/>
            <p:nvPr/>
          </p:nvSpPr>
          <p:spPr>
            <a:xfrm>
              <a:off x="4609636" y="1836143"/>
              <a:ext cx="137598" cy="64765"/>
            </a:xfrm>
            <a:custGeom>
              <a:rect b="b" l="l" r="r" t="t"/>
              <a:pathLst>
                <a:path extrusionOk="0" h="5378" w="11426">
                  <a:moveTo>
                    <a:pt x="11425" y="162"/>
                  </a:moveTo>
                  <a:lnTo>
                    <a:pt x="11425" y="162"/>
                  </a:lnTo>
                  <a:cubicBezTo>
                    <a:pt x="11409" y="211"/>
                    <a:pt x="11391" y="260"/>
                    <a:pt x="11372" y="309"/>
                  </a:cubicBezTo>
                  <a:lnTo>
                    <a:pt x="11372" y="309"/>
                  </a:lnTo>
                  <a:cubicBezTo>
                    <a:pt x="11392" y="261"/>
                    <a:pt x="11409" y="213"/>
                    <a:pt x="11425" y="162"/>
                  </a:cubicBezTo>
                  <a:close/>
                  <a:moveTo>
                    <a:pt x="8065" y="1"/>
                  </a:moveTo>
                  <a:cubicBezTo>
                    <a:pt x="6895" y="1"/>
                    <a:pt x="5887" y="1"/>
                    <a:pt x="4705" y="162"/>
                  </a:cubicBezTo>
                  <a:cubicBezTo>
                    <a:pt x="4207" y="337"/>
                    <a:pt x="3535" y="337"/>
                    <a:pt x="3024" y="498"/>
                  </a:cubicBezTo>
                  <a:cubicBezTo>
                    <a:pt x="3535" y="498"/>
                    <a:pt x="4207" y="337"/>
                    <a:pt x="4705" y="337"/>
                  </a:cubicBezTo>
                  <a:cubicBezTo>
                    <a:pt x="5887" y="162"/>
                    <a:pt x="6895" y="1"/>
                    <a:pt x="8065" y="1"/>
                  </a:cubicBezTo>
                  <a:close/>
                  <a:moveTo>
                    <a:pt x="3024" y="498"/>
                  </a:moveTo>
                  <a:lnTo>
                    <a:pt x="3024" y="498"/>
                  </a:lnTo>
                  <a:cubicBezTo>
                    <a:pt x="2527" y="673"/>
                    <a:pt x="1855" y="834"/>
                    <a:pt x="1344" y="1009"/>
                  </a:cubicBezTo>
                  <a:cubicBezTo>
                    <a:pt x="847" y="1345"/>
                    <a:pt x="511" y="1681"/>
                    <a:pt x="175" y="2178"/>
                  </a:cubicBezTo>
                  <a:cubicBezTo>
                    <a:pt x="175" y="2514"/>
                    <a:pt x="0" y="2850"/>
                    <a:pt x="175" y="3025"/>
                  </a:cubicBezTo>
                  <a:cubicBezTo>
                    <a:pt x="175" y="2850"/>
                    <a:pt x="175" y="2514"/>
                    <a:pt x="336" y="2353"/>
                  </a:cubicBezTo>
                  <a:cubicBezTo>
                    <a:pt x="511" y="1681"/>
                    <a:pt x="1008" y="1345"/>
                    <a:pt x="1519" y="1170"/>
                  </a:cubicBezTo>
                  <a:cubicBezTo>
                    <a:pt x="2016" y="834"/>
                    <a:pt x="2527" y="673"/>
                    <a:pt x="3024" y="498"/>
                  </a:cubicBezTo>
                  <a:close/>
                  <a:moveTo>
                    <a:pt x="175" y="3025"/>
                  </a:moveTo>
                  <a:lnTo>
                    <a:pt x="175" y="3522"/>
                  </a:lnTo>
                  <a:cubicBezTo>
                    <a:pt x="175" y="3697"/>
                    <a:pt x="336" y="3858"/>
                    <a:pt x="336" y="3858"/>
                  </a:cubicBezTo>
                  <a:cubicBezTo>
                    <a:pt x="511" y="4369"/>
                    <a:pt x="1008" y="4867"/>
                    <a:pt x="1519" y="5041"/>
                  </a:cubicBezTo>
                  <a:cubicBezTo>
                    <a:pt x="1008" y="4867"/>
                    <a:pt x="672" y="4369"/>
                    <a:pt x="511" y="3858"/>
                  </a:cubicBezTo>
                  <a:cubicBezTo>
                    <a:pt x="336" y="3697"/>
                    <a:pt x="336" y="3697"/>
                    <a:pt x="336" y="3522"/>
                  </a:cubicBezTo>
                  <a:cubicBezTo>
                    <a:pt x="175" y="3361"/>
                    <a:pt x="175" y="3186"/>
                    <a:pt x="175" y="3025"/>
                  </a:cubicBezTo>
                  <a:close/>
                  <a:moveTo>
                    <a:pt x="1519" y="5041"/>
                  </a:moveTo>
                  <a:cubicBezTo>
                    <a:pt x="2016" y="5377"/>
                    <a:pt x="2688" y="5377"/>
                    <a:pt x="3199" y="5377"/>
                  </a:cubicBezTo>
                  <a:cubicBezTo>
                    <a:pt x="2688" y="5377"/>
                    <a:pt x="2016" y="5203"/>
                    <a:pt x="1519" y="5041"/>
                  </a:cubicBezTo>
                  <a:close/>
                  <a:moveTo>
                    <a:pt x="11372" y="309"/>
                  </a:moveTo>
                  <a:cubicBezTo>
                    <a:pt x="11197" y="741"/>
                    <a:pt x="10895" y="1058"/>
                    <a:pt x="10592" y="1506"/>
                  </a:cubicBezTo>
                  <a:cubicBezTo>
                    <a:pt x="10081" y="1842"/>
                    <a:pt x="9745" y="2353"/>
                    <a:pt x="9248" y="2689"/>
                  </a:cubicBezTo>
                  <a:cubicBezTo>
                    <a:pt x="8401" y="3361"/>
                    <a:pt x="7393" y="4033"/>
                    <a:pt x="6385" y="4369"/>
                  </a:cubicBezTo>
                  <a:cubicBezTo>
                    <a:pt x="5377" y="4867"/>
                    <a:pt x="4368" y="5203"/>
                    <a:pt x="3199" y="5377"/>
                  </a:cubicBezTo>
                  <a:cubicBezTo>
                    <a:pt x="4368" y="5377"/>
                    <a:pt x="5377" y="5041"/>
                    <a:pt x="6559" y="4531"/>
                  </a:cubicBezTo>
                  <a:cubicBezTo>
                    <a:pt x="7568" y="4033"/>
                    <a:pt x="8401" y="3361"/>
                    <a:pt x="9409" y="2689"/>
                  </a:cubicBezTo>
                  <a:cubicBezTo>
                    <a:pt x="10214" y="2050"/>
                    <a:pt x="11008" y="1253"/>
                    <a:pt x="11372" y="30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0"/>
            <p:cNvSpPr/>
            <p:nvPr/>
          </p:nvSpPr>
          <p:spPr>
            <a:xfrm>
              <a:off x="4536791" y="1647895"/>
              <a:ext cx="726476" cy="303519"/>
            </a:xfrm>
            <a:custGeom>
              <a:rect b="b" l="l" r="r" t="t"/>
              <a:pathLst>
                <a:path extrusionOk="0" h="25204" w="60326">
                  <a:moveTo>
                    <a:pt x="0" y="1"/>
                  </a:moveTo>
                  <a:cubicBezTo>
                    <a:pt x="0" y="1"/>
                    <a:pt x="175" y="337"/>
                    <a:pt x="672" y="847"/>
                  </a:cubicBezTo>
                  <a:cubicBezTo>
                    <a:pt x="336" y="337"/>
                    <a:pt x="0" y="1"/>
                    <a:pt x="0" y="1"/>
                  </a:cubicBezTo>
                  <a:close/>
                  <a:moveTo>
                    <a:pt x="672" y="847"/>
                  </a:moveTo>
                  <a:lnTo>
                    <a:pt x="717" y="891"/>
                  </a:lnTo>
                  <a:lnTo>
                    <a:pt x="717" y="891"/>
                  </a:lnTo>
                  <a:cubicBezTo>
                    <a:pt x="702" y="876"/>
                    <a:pt x="687" y="862"/>
                    <a:pt x="672" y="847"/>
                  </a:cubicBezTo>
                  <a:close/>
                  <a:moveTo>
                    <a:pt x="717" y="891"/>
                  </a:moveTo>
                  <a:cubicBezTo>
                    <a:pt x="1212" y="1394"/>
                    <a:pt x="1705" y="2221"/>
                    <a:pt x="2527" y="3200"/>
                  </a:cubicBezTo>
                  <a:lnTo>
                    <a:pt x="5888" y="6560"/>
                  </a:lnTo>
                  <a:cubicBezTo>
                    <a:pt x="7057" y="7904"/>
                    <a:pt x="8576" y="9248"/>
                    <a:pt x="10417" y="10592"/>
                  </a:cubicBezTo>
                  <a:cubicBezTo>
                    <a:pt x="11264" y="11426"/>
                    <a:pt x="12098" y="12098"/>
                    <a:pt x="13106" y="12770"/>
                  </a:cubicBezTo>
                  <a:cubicBezTo>
                    <a:pt x="14114" y="13442"/>
                    <a:pt x="15122" y="14289"/>
                    <a:pt x="16130" y="14961"/>
                  </a:cubicBezTo>
                  <a:cubicBezTo>
                    <a:pt x="18321" y="16305"/>
                    <a:pt x="20673" y="17649"/>
                    <a:pt x="23187" y="18993"/>
                  </a:cubicBezTo>
                  <a:cubicBezTo>
                    <a:pt x="24370" y="19490"/>
                    <a:pt x="25714" y="20163"/>
                    <a:pt x="27058" y="20673"/>
                  </a:cubicBezTo>
                  <a:cubicBezTo>
                    <a:pt x="27730" y="21009"/>
                    <a:pt x="28402" y="21171"/>
                    <a:pt x="29074" y="21507"/>
                  </a:cubicBezTo>
                  <a:cubicBezTo>
                    <a:pt x="29746" y="21681"/>
                    <a:pt x="30418" y="22017"/>
                    <a:pt x="31090" y="22179"/>
                  </a:cubicBezTo>
                  <a:cubicBezTo>
                    <a:pt x="31762" y="22515"/>
                    <a:pt x="32434" y="22690"/>
                    <a:pt x="33268" y="22851"/>
                  </a:cubicBezTo>
                  <a:cubicBezTo>
                    <a:pt x="33940" y="23026"/>
                    <a:pt x="34612" y="23362"/>
                    <a:pt x="35284" y="23523"/>
                  </a:cubicBezTo>
                  <a:cubicBezTo>
                    <a:pt x="36131" y="23523"/>
                    <a:pt x="36803" y="23698"/>
                    <a:pt x="37475" y="23859"/>
                  </a:cubicBezTo>
                  <a:lnTo>
                    <a:pt x="38644" y="24195"/>
                  </a:lnTo>
                  <a:lnTo>
                    <a:pt x="39827" y="24370"/>
                  </a:lnTo>
                  <a:lnTo>
                    <a:pt x="42005" y="24706"/>
                  </a:lnTo>
                  <a:cubicBezTo>
                    <a:pt x="42677" y="24867"/>
                    <a:pt x="43524" y="24867"/>
                    <a:pt x="44196" y="24867"/>
                  </a:cubicBezTo>
                  <a:cubicBezTo>
                    <a:pt x="44868" y="25042"/>
                    <a:pt x="45701" y="25042"/>
                    <a:pt x="46373" y="25042"/>
                  </a:cubicBezTo>
                  <a:cubicBezTo>
                    <a:pt x="47220" y="25042"/>
                    <a:pt x="47892" y="25042"/>
                    <a:pt x="48564" y="25203"/>
                  </a:cubicBezTo>
                  <a:cubicBezTo>
                    <a:pt x="51588" y="25203"/>
                    <a:pt x="54438" y="25042"/>
                    <a:pt x="57301" y="24706"/>
                  </a:cubicBezTo>
                  <a:lnTo>
                    <a:pt x="60325" y="24195"/>
                  </a:lnTo>
                  <a:cubicBezTo>
                    <a:pt x="60325" y="23698"/>
                    <a:pt x="60151" y="23362"/>
                    <a:pt x="60151" y="23026"/>
                  </a:cubicBezTo>
                  <a:lnTo>
                    <a:pt x="57126" y="23523"/>
                  </a:lnTo>
                  <a:cubicBezTo>
                    <a:pt x="56454" y="23523"/>
                    <a:pt x="55782" y="23698"/>
                    <a:pt x="55110" y="23698"/>
                  </a:cubicBezTo>
                  <a:cubicBezTo>
                    <a:pt x="54277" y="23859"/>
                    <a:pt x="53605" y="23859"/>
                    <a:pt x="52933" y="23859"/>
                  </a:cubicBezTo>
                  <a:lnTo>
                    <a:pt x="50742" y="23859"/>
                  </a:lnTo>
                  <a:cubicBezTo>
                    <a:pt x="50406" y="23859"/>
                    <a:pt x="50070" y="24034"/>
                    <a:pt x="49733" y="24034"/>
                  </a:cubicBezTo>
                  <a:lnTo>
                    <a:pt x="48725" y="23859"/>
                  </a:lnTo>
                  <a:lnTo>
                    <a:pt x="46548" y="23859"/>
                  </a:lnTo>
                  <a:cubicBezTo>
                    <a:pt x="45701" y="23859"/>
                    <a:pt x="45029" y="23698"/>
                    <a:pt x="44357" y="23698"/>
                  </a:cubicBezTo>
                  <a:cubicBezTo>
                    <a:pt x="43524" y="23523"/>
                    <a:pt x="42851" y="23523"/>
                    <a:pt x="42179" y="23523"/>
                  </a:cubicBezTo>
                  <a:lnTo>
                    <a:pt x="39988" y="23026"/>
                  </a:lnTo>
                  <a:lnTo>
                    <a:pt x="38819" y="22851"/>
                  </a:lnTo>
                  <a:lnTo>
                    <a:pt x="37811" y="22690"/>
                  </a:lnTo>
                  <a:cubicBezTo>
                    <a:pt x="37139" y="22515"/>
                    <a:pt x="36292" y="22353"/>
                    <a:pt x="35620" y="22179"/>
                  </a:cubicBezTo>
                  <a:lnTo>
                    <a:pt x="33604" y="21681"/>
                  </a:lnTo>
                  <a:cubicBezTo>
                    <a:pt x="32932" y="21507"/>
                    <a:pt x="32098" y="21345"/>
                    <a:pt x="31426" y="21009"/>
                  </a:cubicBezTo>
                  <a:cubicBezTo>
                    <a:pt x="30082" y="20499"/>
                    <a:pt x="28738" y="20163"/>
                    <a:pt x="27394" y="19665"/>
                  </a:cubicBezTo>
                  <a:cubicBezTo>
                    <a:pt x="26050" y="19154"/>
                    <a:pt x="24867" y="18482"/>
                    <a:pt x="23523" y="17985"/>
                  </a:cubicBezTo>
                  <a:cubicBezTo>
                    <a:pt x="21171" y="16641"/>
                    <a:pt x="18818" y="15458"/>
                    <a:pt x="16641" y="14114"/>
                  </a:cubicBezTo>
                  <a:cubicBezTo>
                    <a:pt x="14450" y="12770"/>
                    <a:pt x="12608" y="11426"/>
                    <a:pt x="10754" y="10082"/>
                  </a:cubicBezTo>
                  <a:cubicBezTo>
                    <a:pt x="9073" y="8737"/>
                    <a:pt x="7568" y="7393"/>
                    <a:pt x="6224" y="6224"/>
                  </a:cubicBezTo>
                  <a:cubicBezTo>
                    <a:pt x="4880" y="5041"/>
                    <a:pt x="3697" y="3872"/>
                    <a:pt x="2863" y="3025"/>
                  </a:cubicBezTo>
                  <a:lnTo>
                    <a:pt x="717" y="89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0"/>
            <p:cNvSpPr/>
            <p:nvPr/>
          </p:nvSpPr>
          <p:spPr>
            <a:xfrm>
              <a:off x="4536803" y="1647907"/>
              <a:ext cx="726464" cy="303507"/>
            </a:xfrm>
            <a:custGeom>
              <a:rect b="b" l="l" r="r" t="t"/>
              <a:pathLst>
                <a:path extrusionOk="0" h="25203" w="60325">
                  <a:moveTo>
                    <a:pt x="0" y="0"/>
                  </a:moveTo>
                  <a:cubicBezTo>
                    <a:pt x="3535" y="4032"/>
                    <a:pt x="7567" y="7729"/>
                    <a:pt x="11761" y="10927"/>
                  </a:cubicBezTo>
                  <a:cubicBezTo>
                    <a:pt x="13952" y="12433"/>
                    <a:pt x="16129" y="13952"/>
                    <a:pt x="18481" y="15296"/>
                  </a:cubicBezTo>
                  <a:cubicBezTo>
                    <a:pt x="16304" y="13952"/>
                    <a:pt x="13952" y="12433"/>
                    <a:pt x="11935" y="10753"/>
                  </a:cubicBezTo>
                  <a:cubicBezTo>
                    <a:pt x="7567" y="7567"/>
                    <a:pt x="3535" y="4032"/>
                    <a:pt x="0" y="0"/>
                  </a:cubicBezTo>
                  <a:close/>
                  <a:moveTo>
                    <a:pt x="18481" y="15296"/>
                  </a:moveTo>
                  <a:cubicBezTo>
                    <a:pt x="19664" y="15968"/>
                    <a:pt x="20834" y="16640"/>
                    <a:pt x="22016" y="17137"/>
                  </a:cubicBezTo>
                  <a:cubicBezTo>
                    <a:pt x="20834" y="16465"/>
                    <a:pt x="19664" y="15968"/>
                    <a:pt x="18481" y="15296"/>
                  </a:cubicBezTo>
                  <a:close/>
                  <a:moveTo>
                    <a:pt x="22017" y="17137"/>
                  </a:moveTo>
                  <a:cubicBezTo>
                    <a:pt x="22689" y="17473"/>
                    <a:pt x="23186" y="17809"/>
                    <a:pt x="23858" y="18145"/>
                  </a:cubicBezTo>
                  <a:cubicBezTo>
                    <a:pt x="24530" y="18320"/>
                    <a:pt x="25041" y="18656"/>
                    <a:pt x="25713" y="18817"/>
                  </a:cubicBezTo>
                  <a:cubicBezTo>
                    <a:pt x="25041" y="18656"/>
                    <a:pt x="24530" y="18320"/>
                    <a:pt x="23858" y="17984"/>
                  </a:cubicBezTo>
                  <a:cubicBezTo>
                    <a:pt x="23361" y="17809"/>
                    <a:pt x="22689" y="17473"/>
                    <a:pt x="22017" y="17137"/>
                  </a:cubicBezTo>
                  <a:close/>
                  <a:moveTo>
                    <a:pt x="5717" y="6390"/>
                  </a:moveTo>
                  <a:lnTo>
                    <a:pt x="8736" y="9408"/>
                  </a:lnTo>
                  <a:cubicBezTo>
                    <a:pt x="9247" y="9919"/>
                    <a:pt x="9919" y="10255"/>
                    <a:pt x="10416" y="10753"/>
                  </a:cubicBezTo>
                  <a:cubicBezTo>
                    <a:pt x="10927" y="11263"/>
                    <a:pt x="11599" y="11599"/>
                    <a:pt x="12097" y="12097"/>
                  </a:cubicBezTo>
                  <a:cubicBezTo>
                    <a:pt x="16640" y="15632"/>
                    <a:pt x="21506" y="18481"/>
                    <a:pt x="26882" y="20672"/>
                  </a:cubicBezTo>
                  <a:cubicBezTo>
                    <a:pt x="27554" y="20834"/>
                    <a:pt x="28065" y="21170"/>
                    <a:pt x="28737" y="21506"/>
                  </a:cubicBezTo>
                  <a:lnTo>
                    <a:pt x="30753" y="22178"/>
                  </a:lnTo>
                  <a:cubicBezTo>
                    <a:pt x="31425" y="22352"/>
                    <a:pt x="32097" y="22689"/>
                    <a:pt x="32931" y="22850"/>
                  </a:cubicBezTo>
                  <a:lnTo>
                    <a:pt x="34947" y="23361"/>
                  </a:lnTo>
                  <a:lnTo>
                    <a:pt x="32931" y="22689"/>
                  </a:lnTo>
                  <a:cubicBezTo>
                    <a:pt x="32259" y="22514"/>
                    <a:pt x="31587" y="22352"/>
                    <a:pt x="30915" y="22016"/>
                  </a:cubicBezTo>
                  <a:lnTo>
                    <a:pt x="28898" y="21344"/>
                  </a:lnTo>
                  <a:cubicBezTo>
                    <a:pt x="28226" y="21170"/>
                    <a:pt x="27554" y="20834"/>
                    <a:pt x="26882" y="20498"/>
                  </a:cubicBezTo>
                  <a:cubicBezTo>
                    <a:pt x="21680" y="18320"/>
                    <a:pt x="16640" y="15457"/>
                    <a:pt x="12097" y="11935"/>
                  </a:cubicBezTo>
                  <a:cubicBezTo>
                    <a:pt x="11599" y="11599"/>
                    <a:pt x="11089" y="11089"/>
                    <a:pt x="10416" y="10591"/>
                  </a:cubicBezTo>
                  <a:cubicBezTo>
                    <a:pt x="9919" y="10255"/>
                    <a:pt x="9408" y="9745"/>
                    <a:pt x="8911" y="9247"/>
                  </a:cubicBezTo>
                  <a:cubicBezTo>
                    <a:pt x="7730" y="8402"/>
                    <a:pt x="6724" y="7396"/>
                    <a:pt x="5717" y="6390"/>
                  </a:cubicBezTo>
                  <a:close/>
                  <a:moveTo>
                    <a:pt x="25744" y="18832"/>
                  </a:moveTo>
                  <a:lnTo>
                    <a:pt x="25744" y="18832"/>
                  </a:lnTo>
                  <a:cubicBezTo>
                    <a:pt x="30601" y="21015"/>
                    <a:pt x="35805" y="22516"/>
                    <a:pt x="41170" y="23361"/>
                  </a:cubicBezTo>
                  <a:lnTo>
                    <a:pt x="42004" y="23522"/>
                  </a:lnTo>
                  <a:lnTo>
                    <a:pt x="43012" y="23522"/>
                  </a:lnTo>
                  <a:lnTo>
                    <a:pt x="42004" y="23361"/>
                  </a:lnTo>
                  <a:lnTo>
                    <a:pt x="41170" y="23186"/>
                  </a:lnTo>
                  <a:cubicBezTo>
                    <a:pt x="35805" y="22515"/>
                    <a:pt x="30601" y="21015"/>
                    <a:pt x="25744" y="18832"/>
                  </a:cubicBezTo>
                  <a:close/>
                  <a:moveTo>
                    <a:pt x="45028" y="23697"/>
                  </a:moveTo>
                  <a:cubicBezTo>
                    <a:pt x="45364" y="23858"/>
                    <a:pt x="45700" y="23858"/>
                    <a:pt x="46036" y="23858"/>
                  </a:cubicBezTo>
                  <a:cubicBezTo>
                    <a:pt x="45700" y="23858"/>
                    <a:pt x="45364" y="23697"/>
                    <a:pt x="45028" y="23697"/>
                  </a:cubicBezTo>
                  <a:close/>
                  <a:moveTo>
                    <a:pt x="55109" y="23697"/>
                  </a:moveTo>
                  <a:cubicBezTo>
                    <a:pt x="54437" y="23697"/>
                    <a:pt x="53765" y="23858"/>
                    <a:pt x="53093" y="23858"/>
                  </a:cubicBezTo>
                  <a:cubicBezTo>
                    <a:pt x="53765" y="23858"/>
                    <a:pt x="54437" y="23858"/>
                    <a:pt x="55109" y="23697"/>
                  </a:cubicBezTo>
                  <a:close/>
                  <a:moveTo>
                    <a:pt x="34947" y="23361"/>
                  </a:moveTo>
                  <a:cubicBezTo>
                    <a:pt x="35122" y="23361"/>
                    <a:pt x="35283" y="23522"/>
                    <a:pt x="35458" y="23522"/>
                  </a:cubicBezTo>
                  <a:lnTo>
                    <a:pt x="35955" y="23697"/>
                  </a:lnTo>
                  <a:lnTo>
                    <a:pt x="36963" y="23858"/>
                  </a:lnTo>
                  <a:lnTo>
                    <a:pt x="37971" y="24033"/>
                  </a:lnTo>
                  <a:lnTo>
                    <a:pt x="38643" y="24194"/>
                  </a:lnTo>
                  <a:lnTo>
                    <a:pt x="38146" y="24033"/>
                  </a:lnTo>
                  <a:lnTo>
                    <a:pt x="36963" y="23697"/>
                  </a:lnTo>
                  <a:lnTo>
                    <a:pt x="35955" y="23522"/>
                  </a:lnTo>
                  <a:lnTo>
                    <a:pt x="35458" y="23361"/>
                  </a:lnTo>
                  <a:close/>
                  <a:moveTo>
                    <a:pt x="60150" y="23025"/>
                  </a:moveTo>
                  <a:lnTo>
                    <a:pt x="60301" y="24037"/>
                  </a:lnTo>
                  <a:lnTo>
                    <a:pt x="60301" y="24037"/>
                  </a:lnTo>
                  <a:lnTo>
                    <a:pt x="58308" y="24369"/>
                  </a:lnTo>
                  <a:lnTo>
                    <a:pt x="57125" y="24530"/>
                  </a:lnTo>
                  <a:lnTo>
                    <a:pt x="56117" y="24705"/>
                  </a:lnTo>
                  <a:lnTo>
                    <a:pt x="57125" y="24705"/>
                  </a:lnTo>
                  <a:lnTo>
                    <a:pt x="58308" y="24530"/>
                  </a:lnTo>
                  <a:lnTo>
                    <a:pt x="60324" y="24194"/>
                  </a:lnTo>
                  <a:lnTo>
                    <a:pt x="60324" y="24033"/>
                  </a:lnTo>
                  <a:lnTo>
                    <a:pt x="60150" y="23025"/>
                  </a:lnTo>
                  <a:close/>
                  <a:moveTo>
                    <a:pt x="38643" y="24194"/>
                  </a:moveTo>
                  <a:cubicBezTo>
                    <a:pt x="38818" y="24194"/>
                    <a:pt x="38979" y="24194"/>
                    <a:pt x="39154" y="24369"/>
                  </a:cubicBezTo>
                  <a:cubicBezTo>
                    <a:pt x="40498" y="24530"/>
                    <a:pt x="41842" y="24705"/>
                    <a:pt x="43348" y="24866"/>
                  </a:cubicBezTo>
                  <a:cubicBezTo>
                    <a:pt x="41842" y="24705"/>
                    <a:pt x="40498" y="24369"/>
                    <a:pt x="39154" y="24194"/>
                  </a:cubicBezTo>
                  <a:close/>
                  <a:moveTo>
                    <a:pt x="46547" y="25041"/>
                  </a:moveTo>
                  <a:lnTo>
                    <a:pt x="47555" y="25202"/>
                  </a:lnTo>
                  <a:cubicBezTo>
                    <a:pt x="49058" y="25202"/>
                    <a:pt x="50400" y="25202"/>
                    <a:pt x="51916" y="25042"/>
                  </a:cubicBezTo>
                  <a:lnTo>
                    <a:pt x="51916" y="25042"/>
                  </a:lnTo>
                  <a:cubicBezTo>
                    <a:pt x="51159" y="25122"/>
                    <a:pt x="50446" y="25162"/>
                    <a:pt x="49734" y="25162"/>
                  </a:cubicBezTo>
                  <a:cubicBezTo>
                    <a:pt x="49020" y="25162"/>
                    <a:pt x="48308" y="25121"/>
                    <a:pt x="47555" y="2504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0"/>
            <p:cNvSpPr/>
            <p:nvPr/>
          </p:nvSpPr>
          <p:spPr>
            <a:xfrm>
              <a:off x="4623870" y="1724666"/>
              <a:ext cx="10055" cy="20364"/>
            </a:xfrm>
            <a:custGeom>
              <a:rect b="b" l="l" r="r" t="t"/>
              <a:pathLst>
                <a:path extrusionOk="0" h="1691" w="835">
                  <a:moveTo>
                    <a:pt x="378" y="0"/>
                  </a:moveTo>
                  <a:cubicBezTo>
                    <a:pt x="365" y="0"/>
                    <a:pt x="351" y="3"/>
                    <a:pt x="337" y="10"/>
                  </a:cubicBezTo>
                  <a:cubicBezTo>
                    <a:pt x="1" y="185"/>
                    <a:pt x="337" y="1354"/>
                    <a:pt x="337" y="1354"/>
                  </a:cubicBezTo>
                  <a:lnTo>
                    <a:pt x="834" y="1690"/>
                  </a:lnTo>
                  <a:cubicBezTo>
                    <a:pt x="834" y="1690"/>
                    <a:pt x="686" y="0"/>
                    <a:pt x="378"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0"/>
            <p:cNvSpPr/>
            <p:nvPr/>
          </p:nvSpPr>
          <p:spPr>
            <a:xfrm>
              <a:off x="4625821" y="1724786"/>
              <a:ext cx="8105" cy="20243"/>
            </a:xfrm>
            <a:custGeom>
              <a:rect b="b" l="l" r="r" t="t"/>
              <a:pathLst>
                <a:path extrusionOk="0" h="1681" w="673">
                  <a:moveTo>
                    <a:pt x="175" y="0"/>
                  </a:moveTo>
                  <a:cubicBezTo>
                    <a:pt x="175" y="0"/>
                    <a:pt x="0" y="0"/>
                    <a:pt x="0" y="175"/>
                  </a:cubicBezTo>
                  <a:lnTo>
                    <a:pt x="0" y="511"/>
                  </a:lnTo>
                  <a:cubicBezTo>
                    <a:pt x="0" y="336"/>
                    <a:pt x="0" y="336"/>
                    <a:pt x="175" y="175"/>
                  </a:cubicBezTo>
                  <a:lnTo>
                    <a:pt x="175" y="0"/>
                  </a:lnTo>
                  <a:close/>
                  <a:moveTo>
                    <a:pt x="175" y="0"/>
                  </a:moveTo>
                  <a:cubicBezTo>
                    <a:pt x="175" y="0"/>
                    <a:pt x="336" y="0"/>
                    <a:pt x="336" y="175"/>
                  </a:cubicBezTo>
                  <a:cubicBezTo>
                    <a:pt x="336" y="336"/>
                    <a:pt x="511" y="672"/>
                    <a:pt x="511" y="847"/>
                  </a:cubicBezTo>
                  <a:cubicBezTo>
                    <a:pt x="511" y="511"/>
                    <a:pt x="511" y="336"/>
                    <a:pt x="336" y="0"/>
                  </a:cubicBezTo>
                  <a:close/>
                  <a:moveTo>
                    <a:pt x="0" y="511"/>
                  </a:moveTo>
                  <a:cubicBezTo>
                    <a:pt x="0" y="847"/>
                    <a:pt x="175" y="1008"/>
                    <a:pt x="175" y="1344"/>
                  </a:cubicBezTo>
                  <a:cubicBezTo>
                    <a:pt x="175" y="1008"/>
                    <a:pt x="175" y="847"/>
                    <a:pt x="0" y="511"/>
                  </a:cubicBezTo>
                  <a:close/>
                  <a:moveTo>
                    <a:pt x="511" y="847"/>
                  </a:moveTo>
                  <a:lnTo>
                    <a:pt x="511" y="1475"/>
                  </a:lnTo>
                  <a:lnTo>
                    <a:pt x="511" y="1475"/>
                  </a:lnTo>
                  <a:cubicBezTo>
                    <a:pt x="398" y="1424"/>
                    <a:pt x="284" y="1344"/>
                    <a:pt x="175" y="1344"/>
                  </a:cubicBezTo>
                  <a:lnTo>
                    <a:pt x="175" y="1344"/>
                  </a:lnTo>
                  <a:cubicBezTo>
                    <a:pt x="336" y="1344"/>
                    <a:pt x="511" y="1519"/>
                    <a:pt x="511" y="1680"/>
                  </a:cubicBezTo>
                  <a:lnTo>
                    <a:pt x="672" y="1680"/>
                  </a:lnTo>
                  <a:cubicBezTo>
                    <a:pt x="672" y="1622"/>
                    <a:pt x="672" y="1569"/>
                    <a:pt x="671" y="1520"/>
                  </a:cubicBezTo>
                  <a:lnTo>
                    <a:pt x="671" y="1520"/>
                  </a:lnTo>
                  <a:lnTo>
                    <a:pt x="672" y="1519"/>
                  </a:lnTo>
                  <a:cubicBezTo>
                    <a:pt x="672" y="1519"/>
                    <a:pt x="672" y="1519"/>
                    <a:pt x="671" y="1519"/>
                  </a:cubicBezTo>
                  <a:lnTo>
                    <a:pt x="671" y="1519"/>
                  </a:lnTo>
                  <a:cubicBezTo>
                    <a:pt x="667" y="1283"/>
                    <a:pt x="644" y="1125"/>
                    <a:pt x="511" y="847"/>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0"/>
            <p:cNvSpPr/>
            <p:nvPr/>
          </p:nvSpPr>
          <p:spPr>
            <a:xfrm>
              <a:off x="4589392" y="1722835"/>
              <a:ext cx="22351" cy="5865"/>
            </a:xfrm>
            <a:custGeom>
              <a:rect b="b" l="l" r="r" t="t"/>
              <a:pathLst>
                <a:path extrusionOk="0" h="487" w="1856">
                  <a:moveTo>
                    <a:pt x="1856" y="1"/>
                  </a:moveTo>
                  <a:cubicBezTo>
                    <a:pt x="1856" y="1"/>
                    <a:pt x="1" y="1"/>
                    <a:pt x="176" y="337"/>
                  </a:cubicBezTo>
                  <a:cubicBezTo>
                    <a:pt x="229" y="449"/>
                    <a:pt x="397" y="486"/>
                    <a:pt x="596" y="486"/>
                  </a:cubicBezTo>
                  <a:cubicBezTo>
                    <a:pt x="994" y="486"/>
                    <a:pt x="1520" y="337"/>
                    <a:pt x="1520" y="337"/>
                  </a:cubicBezTo>
                  <a:lnTo>
                    <a:pt x="1856"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0"/>
            <p:cNvSpPr/>
            <p:nvPr/>
          </p:nvSpPr>
          <p:spPr>
            <a:xfrm>
              <a:off x="4591500" y="1722835"/>
              <a:ext cx="20243" cy="6009"/>
            </a:xfrm>
            <a:custGeom>
              <a:rect b="b" l="l" r="r" t="t"/>
              <a:pathLst>
                <a:path extrusionOk="0" h="499" w="1681">
                  <a:moveTo>
                    <a:pt x="834" y="1"/>
                  </a:moveTo>
                  <a:cubicBezTo>
                    <a:pt x="498" y="1"/>
                    <a:pt x="337" y="1"/>
                    <a:pt x="1" y="162"/>
                  </a:cubicBezTo>
                  <a:lnTo>
                    <a:pt x="1" y="337"/>
                  </a:lnTo>
                  <a:lnTo>
                    <a:pt x="162" y="337"/>
                  </a:lnTo>
                  <a:cubicBezTo>
                    <a:pt x="337" y="162"/>
                    <a:pt x="673" y="162"/>
                    <a:pt x="834" y="162"/>
                  </a:cubicBezTo>
                  <a:cubicBezTo>
                    <a:pt x="1170" y="1"/>
                    <a:pt x="1345" y="1"/>
                    <a:pt x="1681" y="1"/>
                  </a:cubicBezTo>
                  <a:close/>
                  <a:moveTo>
                    <a:pt x="1681" y="1"/>
                  </a:moveTo>
                  <a:cubicBezTo>
                    <a:pt x="1506" y="162"/>
                    <a:pt x="1345" y="162"/>
                    <a:pt x="1345" y="337"/>
                  </a:cubicBezTo>
                  <a:cubicBezTo>
                    <a:pt x="1506" y="337"/>
                    <a:pt x="1506" y="162"/>
                    <a:pt x="1681" y="1"/>
                  </a:cubicBezTo>
                  <a:close/>
                  <a:moveTo>
                    <a:pt x="1" y="337"/>
                  </a:moveTo>
                  <a:cubicBezTo>
                    <a:pt x="1" y="498"/>
                    <a:pt x="1" y="498"/>
                    <a:pt x="162" y="498"/>
                  </a:cubicBezTo>
                  <a:cubicBezTo>
                    <a:pt x="162" y="498"/>
                    <a:pt x="1" y="498"/>
                    <a:pt x="1" y="337"/>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0"/>
            <p:cNvSpPr/>
            <p:nvPr/>
          </p:nvSpPr>
          <p:spPr>
            <a:xfrm>
              <a:off x="4652206" y="1775449"/>
              <a:ext cx="20243" cy="6551"/>
            </a:xfrm>
            <a:custGeom>
              <a:rect b="b" l="l" r="r" t="t"/>
              <a:pathLst>
                <a:path extrusionOk="0" h="544" w="1681">
                  <a:moveTo>
                    <a:pt x="1680" y="0"/>
                  </a:moveTo>
                  <a:cubicBezTo>
                    <a:pt x="1680" y="0"/>
                    <a:pt x="0" y="0"/>
                    <a:pt x="0" y="336"/>
                  </a:cubicBezTo>
                  <a:cubicBezTo>
                    <a:pt x="79" y="501"/>
                    <a:pt x="404" y="543"/>
                    <a:pt x="714" y="543"/>
                  </a:cubicBezTo>
                  <a:cubicBezTo>
                    <a:pt x="1037" y="543"/>
                    <a:pt x="1344" y="498"/>
                    <a:pt x="1344" y="498"/>
                  </a:cubicBezTo>
                  <a:lnTo>
                    <a:pt x="1680"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0"/>
            <p:cNvSpPr/>
            <p:nvPr/>
          </p:nvSpPr>
          <p:spPr>
            <a:xfrm>
              <a:off x="4652206" y="1775449"/>
              <a:ext cx="20243" cy="8105"/>
            </a:xfrm>
            <a:custGeom>
              <a:rect b="b" l="l" r="r" t="t"/>
              <a:pathLst>
                <a:path extrusionOk="0" h="673" w="1681">
                  <a:moveTo>
                    <a:pt x="0" y="336"/>
                  </a:moveTo>
                  <a:lnTo>
                    <a:pt x="0" y="498"/>
                  </a:lnTo>
                  <a:lnTo>
                    <a:pt x="161" y="498"/>
                  </a:lnTo>
                  <a:lnTo>
                    <a:pt x="0" y="336"/>
                  </a:lnTo>
                  <a:close/>
                  <a:moveTo>
                    <a:pt x="833" y="0"/>
                  </a:moveTo>
                  <a:cubicBezTo>
                    <a:pt x="672" y="0"/>
                    <a:pt x="336" y="162"/>
                    <a:pt x="161" y="162"/>
                  </a:cubicBezTo>
                  <a:lnTo>
                    <a:pt x="0" y="336"/>
                  </a:lnTo>
                  <a:lnTo>
                    <a:pt x="161" y="336"/>
                  </a:lnTo>
                  <a:cubicBezTo>
                    <a:pt x="336" y="162"/>
                    <a:pt x="672" y="162"/>
                    <a:pt x="833" y="162"/>
                  </a:cubicBezTo>
                  <a:cubicBezTo>
                    <a:pt x="1170" y="162"/>
                    <a:pt x="1344" y="162"/>
                    <a:pt x="1680" y="0"/>
                  </a:cubicBezTo>
                  <a:lnTo>
                    <a:pt x="1680" y="0"/>
                  </a:lnTo>
                  <a:cubicBezTo>
                    <a:pt x="1506" y="162"/>
                    <a:pt x="1506" y="336"/>
                    <a:pt x="1344" y="498"/>
                  </a:cubicBezTo>
                  <a:cubicBezTo>
                    <a:pt x="1506" y="336"/>
                    <a:pt x="1680" y="162"/>
                    <a:pt x="1680" y="0"/>
                  </a:cubicBezTo>
                  <a:close/>
                  <a:moveTo>
                    <a:pt x="161" y="498"/>
                  </a:moveTo>
                  <a:cubicBezTo>
                    <a:pt x="336" y="672"/>
                    <a:pt x="497" y="672"/>
                    <a:pt x="672" y="672"/>
                  </a:cubicBezTo>
                  <a:cubicBezTo>
                    <a:pt x="833" y="498"/>
                    <a:pt x="1170" y="498"/>
                    <a:pt x="1344" y="498"/>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0"/>
            <p:cNvSpPr/>
            <p:nvPr/>
          </p:nvSpPr>
          <p:spPr>
            <a:xfrm>
              <a:off x="4733132" y="1836143"/>
              <a:ext cx="22194" cy="5865"/>
            </a:xfrm>
            <a:custGeom>
              <a:rect b="b" l="l" r="r" t="t"/>
              <a:pathLst>
                <a:path extrusionOk="0" h="487" w="1843">
                  <a:moveTo>
                    <a:pt x="1842" y="1"/>
                  </a:moveTo>
                  <a:cubicBezTo>
                    <a:pt x="1842" y="1"/>
                    <a:pt x="1" y="1"/>
                    <a:pt x="162" y="337"/>
                  </a:cubicBezTo>
                  <a:cubicBezTo>
                    <a:pt x="162" y="449"/>
                    <a:pt x="311" y="486"/>
                    <a:pt x="511" y="486"/>
                  </a:cubicBezTo>
                  <a:cubicBezTo>
                    <a:pt x="909" y="486"/>
                    <a:pt x="1506" y="337"/>
                    <a:pt x="1506" y="337"/>
                  </a:cubicBezTo>
                  <a:lnTo>
                    <a:pt x="1842"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0"/>
            <p:cNvSpPr/>
            <p:nvPr/>
          </p:nvSpPr>
          <p:spPr>
            <a:xfrm>
              <a:off x="4733132" y="1834048"/>
              <a:ext cx="22194" cy="8105"/>
            </a:xfrm>
            <a:custGeom>
              <a:rect b="b" l="l" r="r" t="t"/>
              <a:pathLst>
                <a:path extrusionOk="0" h="673" w="1843">
                  <a:moveTo>
                    <a:pt x="1009" y="175"/>
                  </a:moveTo>
                  <a:cubicBezTo>
                    <a:pt x="673" y="175"/>
                    <a:pt x="498" y="175"/>
                    <a:pt x="162" y="336"/>
                  </a:cubicBezTo>
                  <a:cubicBezTo>
                    <a:pt x="498" y="336"/>
                    <a:pt x="673" y="175"/>
                    <a:pt x="1009" y="175"/>
                  </a:cubicBezTo>
                  <a:close/>
                  <a:moveTo>
                    <a:pt x="1681" y="0"/>
                  </a:moveTo>
                  <a:cubicBezTo>
                    <a:pt x="1681" y="0"/>
                    <a:pt x="1681" y="1"/>
                    <a:pt x="1681" y="1"/>
                  </a:cubicBezTo>
                  <a:lnTo>
                    <a:pt x="1681" y="1"/>
                  </a:lnTo>
                  <a:cubicBezTo>
                    <a:pt x="1403" y="5"/>
                    <a:pt x="1144" y="28"/>
                    <a:pt x="1009" y="175"/>
                  </a:cubicBezTo>
                  <a:lnTo>
                    <a:pt x="1634" y="175"/>
                  </a:lnTo>
                  <a:cubicBezTo>
                    <a:pt x="1582" y="286"/>
                    <a:pt x="1506" y="395"/>
                    <a:pt x="1506" y="510"/>
                  </a:cubicBezTo>
                  <a:lnTo>
                    <a:pt x="1506" y="510"/>
                  </a:lnTo>
                  <a:cubicBezTo>
                    <a:pt x="1506" y="336"/>
                    <a:pt x="1681" y="336"/>
                    <a:pt x="1842" y="175"/>
                  </a:cubicBezTo>
                  <a:lnTo>
                    <a:pt x="1842" y="0"/>
                  </a:lnTo>
                  <a:cubicBezTo>
                    <a:pt x="1788" y="0"/>
                    <a:pt x="1735" y="0"/>
                    <a:pt x="1682" y="1"/>
                  </a:cubicBezTo>
                  <a:lnTo>
                    <a:pt x="1682" y="1"/>
                  </a:lnTo>
                  <a:lnTo>
                    <a:pt x="1681" y="0"/>
                  </a:lnTo>
                  <a:close/>
                  <a:moveTo>
                    <a:pt x="162" y="336"/>
                  </a:moveTo>
                  <a:cubicBezTo>
                    <a:pt x="162" y="336"/>
                    <a:pt x="1" y="511"/>
                    <a:pt x="162" y="511"/>
                  </a:cubicBezTo>
                  <a:lnTo>
                    <a:pt x="162" y="336"/>
                  </a:lnTo>
                  <a:close/>
                  <a:moveTo>
                    <a:pt x="162" y="511"/>
                  </a:moveTo>
                  <a:cubicBezTo>
                    <a:pt x="162" y="511"/>
                    <a:pt x="162" y="672"/>
                    <a:pt x="337" y="672"/>
                  </a:cubicBezTo>
                  <a:lnTo>
                    <a:pt x="673" y="672"/>
                  </a:lnTo>
                  <a:cubicBezTo>
                    <a:pt x="498" y="672"/>
                    <a:pt x="337" y="672"/>
                    <a:pt x="337" y="51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0"/>
            <p:cNvSpPr/>
            <p:nvPr/>
          </p:nvSpPr>
          <p:spPr>
            <a:xfrm>
              <a:off x="4678423" y="1874510"/>
              <a:ext cx="151844" cy="77168"/>
            </a:xfrm>
            <a:custGeom>
              <a:rect b="b" l="l" r="r" t="t"/>
              <a:pathLst>
                <a:path extrusionOk="0" h="6408" w="12609">
                  <a:moveTo>
                    <a:pt x="12609" y="0"/>
                  </a:moveTo>
                  <a:cubicBezTo>
                    <a:pt x="12608" y="0"/>
                    <a:pt x="1" y="673"/>
                    <a:pt x="1856" y="4880"/>
                  </a:cubicBezTo>
                  <a:cubicBezTo>
                    <a:pt x="2376" y="5963"/>
                    <a:pt x="3278" y="6408"/>
                    <a:pt x="4347" y="6408"/>
                  </a:cubicBezTo>
                  <a:cubicBezTo>
                    <a:pt x="7416" y="6408"/>
                    <a:pt x="11861" y="2742"/>
                    <a:pt x="126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0"/>
            <p:cNvSpPr/>
            <p:nvPr/>
          </p:nvSpPr>
          <p:spPr>
            <a:xfrm>
              <a:off x="4698654" y="1874510"/>
              <a:ext cx="131612" cy="76903"/>
            </a:xfrm>
            <a:custGeom>
              <a:rect b="b" l="l" r="r" t="t"/>
              <a:pathLst>
                <a:path extrusionOk="0" h="6386" w="10929">
                  <a:moveTo>
                    <a:pt x="10929" y="0"/>
                  </a:moveTo>
                  <a:cubicBezTo>
                    <a:pt x="9746" y="175"/>
                    <a:pt x="8738" y="175"/>
                    <a:pt x="7568" y="336"/>
                  </a:cubicBezTo>
                  <a:cubicBezTo>
                    <a:pt x="8738" y="336"/>
                    <a:pt x="9921" y="175"/>
                    <a:pt x="10929" y="0"/>
                  </a:cubicBezTo>
                  <a:close/>
                  <a:moveTo>
                    <a:pt x="7568" y="336"/>
                  </a:moveTo>
                  <a:cubicBezTo>
                    <a:pt x="6385" y="511"/>
                    <a:pt x="5377" y="672"/>
                    <a:pt x="4208" y="1009"/>
                  </a:cubicBezTo>
                  <a:cubicBezTo>
                    <a:pt x="5377" y="847"/>
                    <a:pt x="6385" y="511"/>
                    <a:pt x="7568" y="336"/>
                  </a:cubicBezTo>
                  <a:close/>
                  <a:moveTo>
                    <a:pt x="10929" y="0"/>
                  </a:moveTo>
                  <a:cubicBezTo>
                    <a:pt x="10779" y="528"/>
                    <a:pt x="10562" y="1021"/>
                    <a:pt x="10308" y="1465"/>
                  </a:cubicBezTo>
                  <a:lnTo>
                    <a:pt x="10308" y="1465"/>
                  </a:lnTo>
                  <a:cubicBezTo>
                    <a:pt x="10610" y="1129"/>
                    <a:pt x="10763" y="637"/>
                    <a:pt x="10929" y="0"/>
                  </a:cubicBezTo>
                  <a:close/>
                  <a:moveTo>
                    <a:pt x="10308" y="1465"/>
                  </a:moveTo>
                  <a:cubicBezTo>
                    <a:pt x="10291" y="1484"/>
                    <a:pt x="10274" y="1502"/>
                    <a:pt x="10257" y="1519"/>
                  </a:cubicBezTo>
                  <a:cubicBezTo>
                    <a:pt x="9921" y="2017"/>
                    <a:pt x="9584" y="2527"/>
                    <a:pt x="9074" y="2863"/>
                  </a:cubicBezTo>
                  <a:cubicBezTo>
                    <a:pt x="8402" y="3697"/>
                    <a:pt x="7394" y="4369"/>
                    <a:pt x="6560" y="5041"/>
                  </a:cubicBezTo>
                  <a:cubicBezTo>
                    <a:pt x="7568" y="4544"/>
                    <a:pt x="8402" y="3697"/>
                    <a:pt x="9248" y="2863"/>
                  </a:cubicBezTo>
                  <a:cubicBezTo>
                    <a:pt x="9621" y="2491"/>
                    <a:pt x="9993" y="2016"/>
                    <a:pt x="10308" y="1465"/>
                  </a:cubicBezTo>
                  <a:close/>
                  <a:moveTo>
                    <a:pt x="2689" y="1519"/>
                  </a:moveTo>
                  <a:cubicBezTo>
                    <a:pt x="2017" y="1681"/>
                    <a:pt x="1520" y="1855"/>
                    <a:pt x="1184" y="2191"/>
                  </a:cubicBezTo>
                  <a:cubicBezTo>
                    <a:pt x="673" y="2527"/>
                    <a:pt x="176" y="3025"/>
                    <a:pt x="1" y="3535"/>
                  </a:cubicBezTo>
                  <a:lnTo>
                    <a:pt x="1" y="4369"/>
                  </a:lnTo>
                  <a:cubicBezTo>
                    <a:pt x="1" y="4544"/>
                    <a:pt x="176" y="4705"/>
                    <a:pt x="176" y="4880"/>
                  </a:cubicBezTo>
                  <a:cubicBezTo>
                    <a:pt x="176" y="4880"/>
                    <a:pt x="337" y="5041"/>
                    <a:pt x="337" y="5216"/>
                  </a:cubicBezTo>
                  <a:cubicBezTo>
                    <a:pt x="673" y="5713"/>
                    <a:pt x="1184" y="6049"/>
                    <a:pt x="1681" y="6224"/>
                  </a:cubicBezTo>
                  <a:cubicBezTo>
                    <a:pt x="1184" y="6049"/>
                    <a:pt x="673" y="5552"/>
                    <a:pt x="512" y="5216"/>
                  </a:cubicBezTo>
                  <a:cubicBezTo>
                    <a:pt x="337" y="5041"/>
                    <a:pt x="337" y="4880"/>
                    <a:pt x="176" y="4705"/>
                  </a:cubicBezTo>
                  <a:lnTo>
                    <a:pt x="176" y="4369"/>
                  </a:lnTo>
                  <a:cubicBezTo>
                    <a:pt x="1" y="4208"/>
                    <a:pt x="1" y="3872"/>
                    <a:pt x="176" y="3535"/>
                  </a:cubicBezTo>
                  <a:cubicBezTo>
                    <a:pt x="337" y="3025"/>
                    <a:pt x="673" y="2689"/>
                    <a:pt x="1184" y="2353"/>
                  </a:cubicBezTo>
                  <a:cubicBezTo>
                    <a:pt x="1681" y="2017"/>
                    <a:pt x="2192" y="1681"/>
                    <a:pt x="2689" y="1519"/>
                  </a:cubicBezTo>
                  <a:close/>
                  <a:moveTo>
                    <a:pt x="6560" y="5041"/>
                  </a:moveTo>
                  <a:cubicBezTo>
                    <a:pt x="5552" y="5552"/>
                    <a:pt x="4544" y="6049"/>
                    <a:pt x="3361" y="6224"/>
                  </a:cubicBezTo>
                  <a:cubicBezTo>
                    <a:pt x="3112" y="6304"/>
                    <a:pt x="2820" y="6345"/>
                    <a:pt x="2526" y="6345"/>
                  </a:cubicBezTo>
                  <a:cubicBezTo>
                    <a:pt x="2233" y="6345"/>
                    <a:pt x="1938" y="6305"/>
                    <a:pt x="1684" y="6225"/>
                  </a:cubicBezTo>
                  <a:lnTo>
                    <a:pt x="1684" y="6225"/>
                  </a:lnTo>
                  <a:cubicBezTo>
                    <a:pt x="2194" y="6385"/>
                    <a:pt x="2865" y="6385"/>
                    <a:pt x="3361" y="6385"/>
                  </a:cubicBezTo>
                  <a:cubicBezTo>
                    <a:pt x="4544" y="6224"/>
                    <a:pt x="5552" y="5713"/>
                    <a:pt x="6560" y="504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0"/>
            <p:cNvSpPr/>
            <p:nvPr/>
          </p:nvSpPr>
          <p:spPr>
            <a:xfrm>
              <a:off x="4816008" y="1872572"/>
              <a:ext cx="20243" cy="8622"/>
            </a:xfrm>
            <a:custGeom>
              <a:rect b="b" l="l" r="r" t="t"/>
              <a:pathLst>
                <a:path extrusionOk="0" h="716" w="1681">
                  <a:moveTo>
                    <a:pt x="1681" y="0"/>
                  </a:moveTo>
                  <a:lnTo>
                    <a:pt x="1681" y="0"/>
                  </a:lnTo>
                  <a:cubicBezTo>
                    <a:pt x="1681" y="0"/>
                    <a:pt x="1" y="336"/>
                    <a:pt x="176" y="672"/>
                  </a:cubicBezTo>
                  <a:cubicBezTo>
                    <a:pt x="207" y="703"/>
                    <a:pt x="276" y="716"/>
                    <a:pt x="368" y="716"/>
                  </a:cubicBezTo>
                  <a:cubicBezTo>
                    <a:pt x="750" y="716"/>
                    <a:pt x="1520" y="497"/>
                    <a:pt x="1520" y="497"/>
                  </a:cubicBezTo>
                  <a:lnTo>
                    <a:pt x="1681"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0"/>
            <p:cNvSpPr/>
            <p:nvPr/>
          </p:nvSpPr>
          <p:spPr>
            <a:xfrm>
              <a:off x="4818116" y="1872572"/>
              <a:ext cx="20243" cy="8960"/>
            </a:xfrm>
            <a:custGeom>
              <a:rect b="b" l="l" r="r" t="t"/>
              <a:pathLst>
                <a:path extrusionOk="0" h="744" w="1681">
                  <a:moveTo>
                    <a:pt x="1506" y="0"/>
                  </a:moveTo>
                  <a:cubicBezTo>
                    <a:pt x="1345" y="0"/>
                    <a:pt x="1009" y="0"/>
                    <a:pt x="834" y="161"/>
                  </a:cubicBezTo>
                  <a:cubicBezTo>
                    <a:pt x="1009" y="161"/>
                    <a:pt x="1345" y="161"/>
                    <a:pt x="1506" y="0"/>
                  </a:cubicBezTo>
                  <a:lnTo>
                    <a:pt x="1506" y="0"/>
                  </a:lnTo>
                  <a:cubicBezTo>
                    <a:pt x="1506" y="161"/>
                    <a:pt x="1345" y="336"/>
                    <a:pt x="1345" y="497"/>
                  </a:cubicBezTo>
                  <a:cubicBezTo>
                    <a:pt x="1345" y="336"/>
                    <a:pt x="1506" y="161"/>
                    <a:pt x="1681" y="0"/>
                  </a:cubicBezTo>
                  <a:close/>
                  <a:moveTo>
                    <a:pt x="834" y="161"/>
                  </a:moveTo>
                  <a:cubicBezTo>
                    <a:pt x="498" y="161"/>
                    <a:pt x="337" y="161"/>
                    <a:pt x="1" y="336"/>
                  </a:cubicBezTo>
                  <a:lnTo>
                    <a:pt x="1" y="497"/>
                  </a:lnTo>
                  <a:lnTo>
                    <a:pt x="1" y="672"/>
                  </a:lnTo>
                  <a:cubicBezTo>
                    <a:pt x="1" y="497"/>
                    <a:pt x="1" y="497"/>
                    <a:pt x="162" y="497"/>
                  </a:cubicBezTo>
                  <a:cubicBezTo>
                    <a:pt x="337" y="336"/>
                    <a:pt x="498" y="336"/>
                    <a:pt x="834" y="161"/>
                  </a:cubicBezTo>
                  <a:close/>
                  <a:moveTo>
                    <a:pt x="162" y="672"/>
                  </a:moveTo>
                  <a:cubicBezTo>
                    <a:pt x="220" y="726"/>
                    <a:pt x="277" y="744"/>
                    <a:pt x="327" y="744"/>
                  </a:cubicBezTo>
                  <a:cubicBezTo>
                    <a:pt x="426" y="744"/>
                    <a:pt x="498" y="672"/>
                    <a:pt x="498" y="672"/>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0"/>
            <p:cNvSpPr/>
            <p:nvPr/>
          </p:nvSpPr>
          <p:spPr>
            <a:xfrm>
              <a:off x="4696715" y="1783541"/>
              <a:ext cx="8105" cy="20243"/>
            </a:xfrm>
            <a:custGeom>
              <a:rect b="b" l="l" r="r" t="t"/>
              <a:pathLst>
                <a:path extrusionOk="0" h="1681" w="673">
                  <a:moveTo>
                    <a:pt x="337" y="0"/>
                  </a:moveTo>
                  <a:cubicBezTo>
                    <a:pt x="0" y="162"/>
                    <a:pt x="337" y="1345"/>
                    <a:pt x="337" y="1345"/>
                  </a:cubicBezTo>
                  <a:lnTo>
                    <a:pt x="673" y="1681"/>
                  </a:lnTo>
                  <a:cubicBezTo>
                    <a:pt x="673" y="1681"/>
                    <a:pt x="673" y="0"/>
                    <a:pt x="337"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0"/>
            <p:cNvSpPr/>
            <p:nvPr/>
          </p:nvSpPr>
          <p:spPr>
            <a:xfrm>
              <a:off x="4700761" y="1783541"/>
              <a:ext cx="4058" cy="20243"/>
            </a:xfrm>
            <a:custGeom>
              <a:rect b="b" l="l" r="r" t="t"/>
              <a:pathLst>
                <a:path extrusionOk="0" h="1681" w="337">
                  <a:moveTo>
                    <a:pt x="1" y="1345"/>
                  </a:moveTo>
                  <a:cubicBezTo>
                    <a:pt x="1" y="1506"/>
                    <a:pt x="162" y="1506"/>
                    <a:pt x="337" y="1681"/>
                  </a:cubicBezTo>
                  <a:lnTo>
                    <a:pt x="1" y="1345"/>
                  </a:lnTo>
                  <a:close/>
                  <a:moveTo>
                    <a:pt x="1" y="0"/>
                  </a:moveTo>
                  <a:lnTo>
                    <a:pt x="1" y="162"/>
                  </a:lnTo>
                  <a:cubicBezTo>
                    <a:pt x="162" y="336"/>
                    <a:pt x="162" y="672"/>
                    <a:pt x="162" y="834"/>
                  </a:cubicBezTo>
                  <a:cubicBezTo>
                    <a:pt x="337" y="1170"/>
                    <a:pt x="337" y="1345"/>
                    <a:pt x="337" y="1681"/>
                  </a:cubicBezTo>
                  <a:lnTo>
                    <a:pt x="337" y="834"/>
                  </a:lnTo>
                  <a:cubicBezTo>
                    <a:pt x="337" y="672"/>
                    <a:pt x="337" y="336"/>
                    <a:pt x="162" y="162"/>
                  </a:cubicBezTo>
                  <a:cubicBezTo>
                    <a:pt x="162" y="0"/>
                    <a:pt x="1" y="0"/>
                    <a:pt x="1"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0"/>
            <p:cNvSpPr/>
            <p:nvPr/>
          </p:nvSpPr>
          <p:spPr>
            <a:xfrm>
              <a:off x="4773606" y="1830001"/>
              <a:ext cx="8105" cy="20243"/>
            </a:xfrm>
            <a:custGeom>
              <a:rect b="b" l="l" r="r" t="t"/>
              <a:pathLst>
                <a:path extrusionOk="0" h="1681" w="673">
                  <a:moveTo>
                    <a:pt x="336" y="0"/>
                  </a:moveTo>
                  <a:cubicBezTo>
                    <a:pt x="0" y="175"/>
                    <a:pt x="336" y="1344"/>
                    <a:pt x="336" y="1344"/>
                  </a:cubicBezTo>
                  <a:lnTo>
                    <a:pt x="672" y="1680"/>
                  </a:lnTo>
                  <a:cubicBezTo>
                    <a:pt x="672" y="1680"/>
                    <a:pt x="672" y="0"/>
                    <a:pt x="336"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0"/>
            <p:cNvSpPr/>
            <p:nvPr/>
          </p:nvSpPr>
          <p:spPr>
            <a:xfrm>
              <a:off x="4773606" y="1830001"/>
              <a:ext cx="8105" cy="20243"/>
            </a:xfrm>
            <a:custGeom>
              <a:rect b="b" l="l" r="r" t="t"/>
              <a:pathLst>
                <a:path extrusionOk="0" h="1681" w="673">
                  <a:moveTo>
                    <a:pt x="336" y="0"/>
                  </a:moveTo>
                  <a:cubicBezTo>
                    <a:pt x="161" y="0"/>
                    <a:pt x="161" y="175"/>
                    <a:pt x="161" y="175"/>
                  </a:cubicBezTo>
                  <a:lnTo>
                    <a:pt x="336" y="0"/>
                  </a:lnTo>
                  <a:close/>
                  <a:moveTo>
                    <a:pt x="161" y="175"/>
                  </a:moveTo>
                  <a:cubicBezTo>
                    <a:pt x="0" y="336"/>
                    <a:pt x="161" y="511"/>
                    <a:pt x="161" y="672"/>
                  </a:cubicBezTo>
                  <a:lnTo>
                    <a:pt x="161" y="175"/>
                  </a:lnTo>
                  <a:close/>
                  <a:moveTo>
                    <a:pt x="336" y="1344"/>
                  </a:moveTo>
                  <a:cubicBezTo>
                    <a:pt x="336" y="1519"/>
                    <a:pt x="497" y="1680"/>
                    <a:pt x="672" y="1680"/>
                  </a:cubicBezTo>
                  <a:lnTo>
                    <a:pt x="336" y="1344"/>
                  </a:lnTo>
                  <a:close/>
                  <a:moveTo>
                    <a:pt x="336" y="0"/>
                  </a:moveTo>
                  <a:lnTo>
                    <a:pt x="336" y="175"/>
                  </a:lnTo>
                  <a:cubicBezTo>
                    <a:pt x="497" y="336"/>
                    <a:pt x="497" y="672"/>
                    <a:pt x="497" y="847"/>
                  </a:cubicBezTo>
                  <a:cubicBezTo>
                    <a:pt x="497" y="1183"/>
                    <a:pt x="672" y="1344"/>
                    <a:pt x="672" y="1680"/>
                  </a:cubicBezTo>
                  <a:lnTo>
                    <a:pt x="672" y="847"/>
                  </a:lnTo>
                  <a:cubicBezTo>
                    <a:pt x="672" y="672"/>
                    <a:pt x="672" y="336"/>
                    <a:pt x="497" y="175"/>
                  </a:cubicBezTo>
                  <a:cubicBezTo>
                    <a:pt x="497" y="0"/>
                    <a:pt x="336" y="0"/>
                    <a:pt x="336"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0"/>
            <p:cNvSpPr/>
            <p:nvPr/>
          </p:nvSpPr>
          <p:spPr>
            <a:xfrm>
              <a:off x="4820054" y="1775413"/>
              <a:ext cx="82274" cy="105263"/>
            </a:xfrm>
            <a:custGeom>
              <a:rect b="b" l="l" r="r" t="t"/>
              <a:pathLst>
                <a:path extrusionOk="0" h="8741" w="6832">
                  <a:moveTo>
                    <a:pt x="3632" y="1"/>
                  </a:moveTo>
                  <a:cubicBezTo>
                    <a:pt x="3600" y="1"/>
                    <a:pt x="3569" y="2"/>
                    <a:pt x="3536" y="3"/>
                  </a:cubicBezTo>
                  <a:cubicBezTo>
                    <a:pt x="1" y="3"/>
                    <a:pt x="1345" y="6885"/>
                    <a:pt x="3536" y="8740"/>
                  </a:cubicBezTo>
                  <a:cubicBezTo>
                    <a:pt x="3536" y="8740"/>
                    <a:pt x="6831" y="1"/>
                    <a:pt x="36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0"/>
            <p:cNvSpPr/>
            <p:nvPr/>
          </p:nvSpPr>
          <p:spPr>
            <a:xfrm>
              <a:off x="4834301" y="1775449"/>
              <a:ext cx="46472" cy="105227"/>
            </a:xfrm>
            <a:custGeom>
              <a:rect b="b" l="l" r="r" t="t"/>
              <a:pathLst>
                <a:path extrusionOk="0" h="8738" w="3859">
                  <a:moveTo>
                    <a:pt x="2017" y="0"/>
                  </a:moveTo>
                  <a:cubicBezTo>
                    <a:pt x="1506" y="0"/>
                    <a:pt x="1170" y="162"/>
                    <a:pt x="834" y="498"/>
                  </a:cubicBezTo>
                  <a:cubicBezTo>
                    <a:pt x="498" y="834"/>
                    <a:pt x="337" y="1170"/>
                    <a:pt x="337" y="1680"/>
                  </a:cubicBezTo>
                  <a:cubicBezTo>
                    <a:pt x="498" y="1344"/>
                    <a:pt x="673" y="834"/>
                    <a:pt x="1009" y="672"/>
                  </a:cubicBezTo>
                  <a:cubicBezTo>
                    <a:pt x="1170" y="336"/>
                    <a:pt x="1506" y="162"/>
                    <a:pt x="2017" y="0"/>
                  </a:cubicBezTo>
                  <a:close/>
                  <a:moveTo>
                    <a:pt x="2017" y="0"/>
                  </a:moveTo>
                  <a:cubicBezTo>
                    <a:pt x="2353" y="0"/>
                    <a:pt x="2850" y="0"/>
                    <a:pt x="3186" y="336"/>
                  </a:cubicBezTo>
                  <a:cubicBezTo>
                    <a:pt x="3522" y="498"/>
                    <a:pt x="3697" y="1008"/>
                    <a:pt x="3697" y="1344"/>
                  </a:cubicBezTo>
                  <a:cubicBezTo>
                    <a:pt x="3858" y="1842"/>
                    <a:pt x="3858" y="2178"/>
                    <a:pt x="3858" y="2689"/>
                  </a:cubicBezTo>
                  <a:lnTo>
                    <a:pt x="3858" y="1344"/>
                  </a:lnTo>
                  <a:cubicBezTo>
                    <a:pt x="3858" y="1170"/>
                    <a:pt x="3697" y="1170"/>
                    <a:pt x="3697" y="1008"/>
                  </a:cubicBezTo>
                  <a:lnTo>
                    <a:pt x="3697" y="672"/>
                  </a:lnTo>
                  <a:lnTo>
                    <a:pt x="3186" y="162"/>
                  </a:lnTo>
                  <a:cubicBezTo>
                    <a:pt x="3025" y="0"/>
                    <a:pt x="2850" y="0"/>
                    <a:pt x="2689" y="0"/>
                  </a:cubicBezTo>
                  <a:close/>
                  <a:moveTo>
                    <a:pt x="3858" y="2689"/>
                  </a:moveTo>
                  <a:lnTo>
                    <a:pt x="3858" y="2689"/>
                  </a:lnTo>
                  <a:cubicBezTo>
                    <a:pt x="3697" y="3025"/>
                    <a:pt x="3697" y="3522"/>
                    <a:pt x="3697" y="3858"/>
                  </a:cubicBezTo>
                  <a:cubicBezTo>
                    <a:pt x="3858" y="3522"/>
                    <a:pt x="3858" y="3025"/>
                    <a:pt x="3858" y="2689"/>
                  </a:cubicBezTo>
                  <a:close/>
                  <a:moveTo>
                    <a:pt x="3697" y="3858"/>
                  </a:moveTo>
                  <a:lnTo>
                    <a:pt x="3676" y="3962"/>
                  </a:lnTo>
                  <a:lnTo>
                    <a:pt x="3676" y="3962"/>
                  </a:lnTo>
                  <a:cubicBezTo>
                    <a:pt x="3683" y="3927"/>
                    <a:pt x="3690" y="3893"/>
                    <a:pt x="3697" y="3858"/>
                  </a:cubicBezTo>
                  <a:close/>
                  <a:moveTo>
                    <a:pt x="337" y="1680"/>
                  </a:moveTo>
                  <a:lnTo>
                    <a:pt x="337" y="1680"/>
                  </a:lnTo>
                  <a:cubicBezTo>
                    <a:pt x="1" y="2514"/>
                    <a:pt x="162" y="3361"/>
                    <a:pt x="162" y="4194"/>
                  </a:cubicBezTo>
                  <a:cubicBezTo>
                    <a:pt x="337" y="5041"/>
                    <a:pt x="498" y="5874"/>
                    <a:pt x="834" y="6721"/>
                  </a:cubicBezTo>
                  <a:cubicBezTo>
                    <a:pt x="1170" y="7393"/>
                    <a:pt x="1681" y="8226"/>
                    <a:pt x="2353" y="8737"/>
                  </a:cubicBezTo>
                  <a:cubicBezTo>
                    <a:pt x="2017" y="8401"/>
                    <a:pt x="1681" y="8065"/>
                    <a:pt x="1506" y="7729"/>
                  </a:cubicBezTo>
                  <a:lnTo>
                    <a:pt x="1009" y="6721"/>
                  </a:lnTo>
                  <a:cubicBezTo>
                    <a:pt x="673" y="5874"/>
                    <a:pt x="337" y="5041"/>
                    <a:pt x="337" y="4194"/>
                  </a:cubicBezTo>
                  <a:cubicBezTo>
                    <a:pt x="162" y="3361"/>
                    <a:pt x="162" y="2514"/>
                    <a:pt x="337" y="1680"/>
                  </a:cubicBezTo>
                  <a:close/>
                  <a:moveTo>
                    <a:pt x="3676" y="3962"/>
                  </a:moveTo>
                  <a:cubicBezTo>
                    <a:pt x="3340" y="5607"/>
                    <a:pt x="2840" y="7250"/>
                    <a:pt x="2353" y="8737"/>
                  </a:cubicBezTo>
                  <a:cubicBezTo>
                    <a:pt x="2689" y="7890"/>
                    <a:pt x="2850" y="7218"/>
                    <a:pt x="3186" y="6385"/>
                  </a:cubicBezTo>
                  <a:lnTo>
                    <a:pt x="3676" y="3962"/>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0"/>
            <p:cNvSpPr/>
            <p:nvPr/>
          </p:nvSpPr>
          <p:spPr>
            <a:xfrm>
              <a:off x="4854532" y="1866297"/>
              <a:ext cx="10055" cy="20364"/>
            </a:xfrm>
            <a:custGeom>
              <a:rect b="b" l="l" r="r" t="t"/>
              <a:pathLst>
                <a:path extrusionOk="0" h="1691" w="835">
                  <a:moveTo>
                    <a:pt x="378" y="0"/>
                  </a:moveTo>
                  <a:cubicBezTo>
                    <a:pt x="365" y="0"/>
                    <a:pt x="351" y="4"/>
                    <a:pt x="337" y="10"/>
                  </a:cubicBezTo>
                  <a:cubicBezTo>
                    <a:pt x="1" y="185"/>
                    <a:pt x="337" y="1354"/>
                    <a:pt x="337" y="1354"/>
                  </a:cubicBezTo>
                  <a:lnTo>
                    <a:pt x="834" y="1691"/>
                  </a:lnTo>
                  <a:cubicBezTo>
                    <a:pt x="834" y="1691"/>
                    <a:pt x="686" y="0"/>
                    <a:pt x="378"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0"/>
            <p:cNvSpPr/>
            <p:nvPr/>
          </p:nvSpPr>
          <p:spPr>
            <a:xfrm>
              <a:off x="4856483" y="1866418"/>
              <a:ext cx="8105" cy="20243"/>
            </a:xfrm>
            <a:custGeom>
              <a:rect b="b" l="l" r="r" t="t"/>
              <a:pathLst>
                <a:path extrusionOk="0" h="1681" w="673">
                  <a:moveTo>
                    <a:pt x="175" y="0"/>
                  </a:moveTo>
                  <a:cubicBezTo>
                    <a:pt x="0" y="0"/>
                    <a:pt x="0" y="0"/>
                    <a:pt x="0" y="175"/>
                  </a:cubicBezTo>
                  <a:lnTo>
                    <a:pt x="0" y="511"/>
                  </a:lnTo>
                  <a:cubicBezTo>
                    <a:pt x="0" y="336"/>
                    <a:pt x="0" y="336"/>
                    <a:pt x="175" y="175"/>
                  </a:cubicBezTo>
                  <a:lnTo>
                    <a:pt x="175" y="0"/>
                  </a:lnTo>
                  <a:close/>
                  <a:moveTo>
                    <a:pt x="175" y="0"/>
                  </a:moveTo>
                  <a:cubicBezTo>
                    <a:pt x="175" y="0"/>
                    <a:pt x="336" y="0"/>
                    <a:pt x="336" y="175"/>
                  </a:cubicBezTo>
                  <a:cubicBezTo>
                    <a:pt x="336" y="336"/>
                    <a:pt x="511" y="672"/>
                    <a:pt x="511" y="847"/>
                  </a:cubicBezTo>
                  <a:cubicBezTo>
                    <a:pt x="511" y="511"/>
                    <a:pt x="511" y="336"/>
                    <a:pt x="336" y="0"/>
                  </a:cubicBezTo>
                  <a:close/>
                  <a:moveTo>
                    <a:pt x="511" y="847"/>
                  </a:moveTo>
                  <a:lnTo>
                    <a:pt x="511" y="1525"/>
                  </a:lnTo>
                  <a:lnTo>
                    <a:pt x="511" y="1525"/>
                  </a:lnTo>
                  <a:cubicBezTo>
                    <a:pt x="398" y="1424"/>
                    <a:pt x="283" y="1344"/>
                    <a:pt x="175" y="1344"/>
                  </a:cubicBezTo>
                  <a:cubicBezTo>
                    <a:pt x="336" y="1519"/>
                    <a:pt x="511" y="1519"/>
                    <a:pt x="511" y="1681"/>
                  </a:cubicBezTo>
                  <a:lnTo>
                    <a:pt x="672" y="1681"/>
                  </a:lnTo>
                  <a:cubicBezTo>
                    <a:pt x="672" y="1344"/>
                    <a:pt x="672" y="1183"/>
                    <a:pt x="511" y="847"/>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0"/>
            <p:cNvSpPr/>
            <p:nvPr/>
          </p:nvSpPr>
          <p:spPr>
            <a:xfrm>
              <a:off x="4892899" y="1787588"/>
              <a:ext cx="95184" cy="119305"/>
            </a:xfrm>
            <a:custGeom>
              <a:rect b="b" l="l" r="r" t="t"/>
              <a:pathLst>
                <a:path extrusionOk="0" h="9907" w="7904">
                  <a:moveTo>
                    <a:pt x="4033" y="0"/>
                  </a:moveTo>
                  <a:cubicBezTo>
                    <a:pt x="0" y="0"/>
                    <a:pt x="1519" y="7890"/>
                    <a:pt x="4033" y="9907"/>
                  </a:cubicBezTo>
                  <a:cubicBezTo>
                    <a:pt x="4033" y="9907"/>
                    <a:pt x="7904" y="0"/>
                    <a:pt x="40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0"/>
            <p:cNvSpPr/>
            <p:nvPr/>
          </p:nvSpPr>
          <p:spPr>
            <a:xfrm>
              <a:off x="4911192" y="1787588"/>
              <a:ext cx="50506" cy="119305"/>
            </a:xfrm>
            <a:custGeom>
              <a:rect b="b" l="l" r="r" t="t"/>
              <a:pathLst>
                <a:path extrusionOk="0" h="9907" w="4194">
                  <a:moveTo>
                    <a:pt x="2178" y="0"/>
                  </a:moveTo>
                  <a:cubicBezTo>
                    <a:pt x="2689" y="0"/>
                    <a:pt x="3186" y="0"/>
                    <a:pt x="3522" y="336"/>
                  </a:cubicBezTo>
                  <a:cubicBezTo>
                    <a:pt x="3361" y="162"/>
                    <a:pt x="3025" y="0"/>
                    <a:pt x="2850" y="0"/>
                  </a:cubicBezTo>
                  <a:close/>
                  <a:moveTo>
                    <a:pt x="3522" y="337"/>
                  </a:moveTo>
                  <a:lnTo>
                    <a:pt x="3522" y="337"/>
                  </a:lnTo>
                  <a:cubicBezTo>
                    <a:pt x="3858" y="673"/>
                    <a:pt x="4033" y="1170"/>
                    <a:pt x="4033" y="1506"/>
                  </a:cubicBezTo>
                  <a:cubicBezTo>
                    <a:pt x="4194" y="2017"/>
                    <a:pt x="4194" y="2514"/>
                    <a:pt x="4194" y="3025"/>
                  </a:cubicBezTo>
                  <a:lnTo>
                    <a:pt x="4194" y="1506"/>
                  </a:lnTo>
                  <a:cubicBezTo>
                    <a:pt x="4033" y="1009"/>
                    <a:pt x="3858" y="673"/>
                    <a:pt x="3522" y="337"/>
                  </a:cubicBezTo>
                  <a:close/>
                  <a:moveTo>
                    <a:pt x="4194" y="3025"/>
                  </a:moveTo>
                  <a:cubicBezTo>
                    <a:pt x="4194" y="3522"/>
                    <a:pt x="4033" y="3858"/>
                    <a:pt x="4033" y="4369"/>
                  </a:cubicBezTo>
                  <a:cubicBezTo>
                    <a:pt x="4194" y="4033"/>
                    <a:pt x="4194" y="3522"/>
                    <a:pt x="4194" y="3025"/>
                  </a:cubicBezTo>
                  <a:close/>
                  <a:moveTo>
                    <a:pt x="2178" y="0"/>
                  </a:moveTo>
                  <a:cubicBezTo>
                    <a:pt x="1680" y="0"/>
                    <a:pt x="1170" y="336"/>
                    <a:pt x="834" y="672"/>
                  </a:cubicBezTo>
                  <a:cubicBezTo>
                    <a:pt x="498" y="1009"/>
                    <a:pt x="336" y="1506"/>
                    <a:pt x="162" y="2017"/>
                  </a:cubicBezTo>
                  <a:cubicBezTo>
                    <a:pt x="0" y="2850"/>
                    <a:pt x="0" y="3858"/>
                    <a:pt x="162" y="4866"/>
                  </a:cubicBezTo>
                  <a:cubicBezTo>
                    <a:pt x="162" y="3858"/>
                    <a:pt x="0" y="2850"/>
                    <a:pt x="336" y="2017"/>
                  </a:cubicBezTo>
                  <a:cubicBezTo>
                    <a:pt x="498" y="1506"/>
                    <a:pt x="672" y="1009"/>
                    <a:pt x="1008" y="672"/>
                  </a:cubicBezTo>
                  <a:cubicBezTo>
                    <a:pt x="1170" y="336"/>
                    <a:pt x="1680" y="162"/>
                    <a:pt x="2178" y="0"/>
                  </a:cubicBezTo>
                  <a:close/>
                  <a:moveTo>
                    <a:pt x="4033" y="4369"/>
                  </a:moveTo>
                  <a:cubicBezTo>
                    <a:pt x="3880" y="5204"/>
                    <a:pt x="3692" y="6043"/>
                    <a:pt x="3469" y="6881"/>
                  </a:cubicBezTo>
                  <a:lnTo>
                    <a:pt x="3469" y="6881"/>
                  </a:lnTo>
                  <a:cubicBezTo>
                    <a:pt x="3733" y="6019"/>
                    <a:pt x="3878" y="5262"/>
                    <a:pt x="4033" y="4369"/>
                  </a:cubicBezTo>
                  <a:close/>
                  <a:moveTo>
                    <a:pt x="3469" y="6881"/>
                  </a:moveTo>
                  <a:cubicBezTo>
                    <a:pt x="3435" y="6992"/>
                    <a:pt x="3399" y="7104"/>
                    <a:pt x="3361" y="7218"/>
                  </a:cubicBezTo>
                  <a:cubicBezTo>
                    <a:pt x="3342" y="7308"/>
                    <a:pt x="3322" y="7399"/>
                    <a:pt x="3300" y="7491"/>
                  </a:cubicBezTo>
                  <a:lnTo>
                    <a:pt x="3300" y="7491"/>
                  </a:lnTo>
                  <a:cubicBezTo>
                    <a:pt x="3358" y="7288"/>
                    <a:pt x="3415" y="7085"/>
                    <a:pt x="3469" y="6881"/>
                  </a:cubicBezTo>
                  <a:close/>
                  <a:moveTo>
                    <a:pt x="162" y="4866"/>
                  </a:moveTo>
                  <a:cubicBezTo>
                    <a:pt x="162" y="5713"/>
                    <a:pt x="498" y="6721"/>
                    <a:pt x="834" y="7554"/>
                  </a:cubicBezTo>
                  <a:cubicBezTo>
                    <a:pt x="1015" y="7855"/>
                    <a:pt x="1174" y="8154"/>
                    <a:pt x="1342" y="8445"/>
                  </a:cubicBezTo>
                  <a:lnTo>
                    <a:pt x="1342" y="8445"/>
                  </a:lnTo>
                  <a:cubicBezTo>
                    <a:pt x="1230" y="8159"/>
                    <a:pt x="1116" y="7896"/>
                    <a:pt x="1008" y="7554"/>
                  </a:cubicBezTo>
                  <a:cubicBezTo>
                    <a:pt x="672" y="6721"/>
                    <a:pt x="336" y="5713"/>
                    <a:pt x="162" y="4866"/>
                  </a:cubicBezTo>
                  <a:close/>
                  <a:moveTo>
                    <a:pt x="1342" y="8445"/>
                  </a:moveTo>
                  <a:lnTo>
                    <a:pt x="1342" y="8445"/>
                  </a:lnTo>
                  <a:cubicBezTo>
                    <a:pt x="1397" y="8587"/>
                    <a:pt x="1452" y="8734"/>
                    <a:pt x="1506" y="8899"/>
                  </a:cubicBezTo>
                  <a:lnTo>
                    <a:pt x="1922" y="9315"/>
                  </a:lnTo>
                  <a:lnTo>
                    <a:pt x="1922" y="9315"/>
                  </a:lnTo>
                  <a:cubicBezTo>
                    <a:pt x="1698" y="9039"/>
                    <a:pt x="1515" y="8747"/>
                    <a:pt x="1342" y="8445"/>
                  </a:cubicBezTo>
                  <a:close/>
                  <a:moveTo>
                    <a:pt x="1922" y="9315"/>
                  </a:moveTo>
                  <a:cubicBezTo>
                    <a:pt x="2091" y="9522"/>
                    <a:pt x="2283" y="9721"/>
                    <a:pt x="2514" y="9907"/>
                  </a:cubicBezTo>
                  <a:lnTo>
                    <a:pt x="1922" y="9315"/>
                  </a:lnTo>
                  <a:close/>
                  <a:moveTo>
                    <a:pt x="3300" y="7491"/>
                  </a:moveTo>
                  <a:cubicBezTo>
                    <a:pt x="3069" y="8298"/>
                    <a:pt x="2807" y="9103"/>
                    <a:pt x="2514" y="9907"/>
                  </a:cubicBezTo>
                  <a:cubicBezTo>
                    <a:pt x="2814" y="9161"/>
                    <a:pt x="3115" y="8276"/>
                    <a:pt x="3300" y="749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0"/>
            <p:cNvSpPr/>
            <p:nvPr/>
          </p:nvSpPr>
          <p:spPr>
            <a:xfrm>
              <a:off x="4933362" y="1890587"/>
              <a:ext cx="10212" cy="22459"/>
            </a:xfrm>
            <a:custGeom>
              <a:rect b="b" l="l" r="r" t="t"/>
              <a:pathLst>
                <a:path extrusionOk="0" h="1865" w="848">
                  <a:moveTo>
                    <a:pt x="375" y="0"/>
                  </a:moveTo>
                  <a:cubicBezTo>
                    <a:pt x="362" y="0"/>
                    <a:pt x="350" y="3"/>
                    <a:pt x="337" y="10"/>
                  </a:cubicBezTo>
                  <a:cubicBezTo>
                    <a:pt x="1" y="184"/>
                    <a:pt x="337" y="1528"/>
                    <a:pt x="337" y="1528"/>
                  </a:cubicBezTo>
                  <a:lnTo>
                    <a:pt x="848" y="1864"/>
                  </a:lnTo>
                  <a:cubicBezTo>
                    <a:pt x="848" y="1864"/>
                    <a:pt x="686" y="0"/>
                    <a:pt x="375"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0"/>
            <p:cNvSpPr/>
            <p:nvPr/>
          </p:nvSpPr>
          <p:spPr>
            <a:xfrm>
              <a:off x="4935470" y="1890696"/>
              <a:ext cx="8105" cy="22351"/>
            </a:xfrm>
            <a:custGeom>
              <a:rect b="b" l="l" r="r" t="t"/>
              <a:pathLst>
                <a:path extrusionOk="0" h="1856" w="673">
                  <a:moveTo>
                    <a:pt x="162" y="1"/>
                  </a:moveTo>
                  <a:cubicBezTo>
                    <a:pt x="0" y="1"/>
                    <a:pt x="0" y="175"/>
                    <a:pt x="0" y="175"/>
                  </a:cubicBezTo>
                  <a:lnTo>
                    <a:pt x="162" y="1"/>
                  </a:lnTo>
                  <a:close/>
                  <a:moveTo>
                    <a:pt x="162" y="1"/>
                  </a:moveTo>
                  <a:cubicBezTo>
                    <a:pt x="162" y="1"/>
                    <a:pt x="337" y="1"/>
                    <a:pt x="337" y="175"/>
                  </a:cubicBezTo>
                  <a:lnTo>
                    <a:pt x="337" y="1"/>
                  </a:lnTo>
                  <a:close/>
                  <a:moveTo>
                    <a:pt x="0" y="673"/>
                  </a:moveTo>
                  <a:cubicBezTo>
                    <a:pt x="0" y="847"/>
                    <a:pt x="1" y="1183"/>
                    <a:pt x="162" y="1519"/>
                  </a:cubicBezTo>
                  <a:cubicBezTo>
                    <a:pt x="162" y="1183"/>
                    <a:pt x="1" y="847"/>
                    <a:pt x="0" y="673"/>
                  </a:cubicBezTo>
                  <a:close/>
                  <a:moveTo>
                    <a:pt x="337" y="175"/>
                  </a:moveTo>
                  <a:cubicBezTo>
                    <a:pt x="498" y="337"/>
                    <a:pt x="498" y="673"/>
                    <a:pt x="498" y="1009"/>
                  </a:cubicBezTo>
                  <a:lnTo>
                    <a:pt x="498" y="1725"/>
                  </a:lnTo>
                  <a:lnTo>
                    <a:pt x="498" y="1725"/>
                  </a:lnTo>
                  <a:cubicBezTo>
                    <a:pt x="498" y="1725"/>
                    <a:pt x="498" y="1725"/>
                    <a:pt x="498" y="1725"/>
                  </a:cubicBezTo>
                  <a:lnTo>
                    <a:pt x="498" y="1725"/>
                  </a:lnTo>
                  <a:lnTo>
                    <a:pt x="498" y="1855"/>
                  </a:lnTo>
                  <a:lnTo>
                    <a:pt x="673" y="1855"/>
                  </a:lnTo>
                  <a:lnTo>
                    <a:pt x="673" y="1009"/>
                  </a:lnTo>
                  <a:cubicBezTo>
                    <a:pt x="498" y="847"/>
                    <a:pt x="498" y="673"/>
                    <a:pt x="498" y="511"/>
                  </a:cubicBezTo>
                  <a:cubicBezTo>
                    <a:pt x="498" y="337"/>
                    <a:pt x="498" y="175"/>
                    <a:pt x="337" y="175"/>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0"/>
            <p:cNvSpPr/>
            <p:nvPr/>
          </p:nvSpPr>
          <p:spPr>
            <a:xfrm>
              <a:off x="4985976" y="1811492"/>
              <a:ext cx="91342" cy="117740"/>
            </a:xfrm>
            <a:custGeom>
              <a:rect b="b" l="l" r="r" t="t"/>
              <a:pathLst>
                <a:path extrusionOk="0" h="9777" w="7585">
                  <a:moveTo>
                    <a:pt x="4215" y="0"/>
                  </a:moveTo>
                  <a:cubicBezTo>
                    <a:pt x="4106" y="0"/>
                    <a:pt x="3992" y="11"/>
                    <a:pt x="3871" y="32"/>
                  </a:cubicBezTo>
                  <a:cubicBezTo>
                    <a:pt x="0" y="704"/>
                    <a:pt x="2688" y="8096"/>
                    <a:pt x="5377" y="9777"/>
                  </a:cubicBezTo>
                  <a:cubicBezTo>
                    <a:pt x="5377" y="9777"/>
                    <a:pt x="7584" y="0"/>
                    <a:pt x="42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0"/>
            <p:cNvSpPr/>
            <p:nvPr/>
          </p:nvSpPr>
          <p:spPr>
            <a:xfrm>
              <a:off x="5008315" y="1809758"/>
              <a:ext cx="50506" cy="119474"/>
            </a:xfrm>
            <a:custGeom>
              <a:rect b="b" l="l" r="r" t="t"/>
              <a:pathLst>
                <a:path extrusionOk="0" h="9921" w="4194">
                  <a:moveTo>
                    <a:pt x="1680" y="176"/>
                  </a:moveTo>
                  <a:lnTo>
                    <a:pt x="1680" y="176"/>
                  </a:lnTo>
                  <a:cubicBezTo>
                    <a:pt x="1169" y="337"/>
                    <a:pt x="672" y="512"/>
                    <a:pt x="497" y="1009"/>
                  </a:cubicBezTo>
                  <a:cubicBezTo>
                    <a:pt x="833" y="673"/>
                    <a:pt x="1169" y="337"/>
                    <a:pt x="1680" y="176"/>
                  </a:cubicBezTo>
                  <a:close/>
                  <a:moveTo>
                    <a:pt x="2016" y="1"/>
                  </a:moveTo>
                  <a:cubicBezTo>
                    <a:pt x="1842" y="1"/>
                    <a:pt x="1680" y="176"/>
                    <a:pt x="1680" y="176"/>
                  </a:cubicBezTo>
                  <a:cubicBezTo>
                    <a:pt x="1889" y="102"/>
                    <a:pt x="2099" y="60"/>
                    <a:pt x="2299" y="60"/>
                  </a:cubicBezTo>
                  <a:cubicBezTo>
                    <a:pt x="2575" y="60"/>
                    <a:pt x="2829" y="142"/>
                    <a:pt x="3024" y="337"/>
                  </a:cubicBezTo>
                  <a:cubicBezTo>
                    <a:pt x="3360" y="512"/>
                    <a:pt x="3696" y="1009"/>
                    <a:pt x="3858" y="1345"/>
                  </a:cubicBezTo>
                  <a:cubicBezTo>
                    <a:pt x="3696" y="1009"/>
                    <a:pt x="3522" y="512"/>
                    <a:pt x="3024" y="176"/>
                  </a:cubicBezTo>
                  <a:cubicBezTo>
                    <a:pt x="2850" y="176"/>
                    <a:pt x="2514" y="1"/>
                    <a:pt x="2352" y="1"/>
                  </a:cubicBezTo>
                  <a:close/>
                  <a:moveTo>
                    <a:pt x="3858" y="1345"/>
                  </a:moveTo>
                  <a:cubicBezTo>
                    <a:pt x="4033" y="1856"/>
                    <a:pt x="4033" y="2353"/>
                    <a:pt x="4194" y="2864"/>
                  </a:cubicBezTo>
                  <a:cubicBezTo>
                    <a:pt x="4194" y="2353"/>
                    <a:pt x="4033" y="1856"/>
                    <a:pt x="3858" y="1345"/>
                  </a:cubicBezTo>
                  <a:close/>
                  <a:moveTo>
                    <a:pt x="4194" y="4208"/>
                  </a:moveTo>
                  <a:cubicBezTo>
                    <a:pt x="4194" y="5767"/>
                    <a:pt x="3993" y="7222"/>
                    <a:pt x="3746" y="8659"/>
                  </a:cubicBezTo>
                  <a:lnTo>
                    <a:pt x="3746" y="8659"/>
                  </a:lnTo>
                  <a:cubicBezTo>
                    <a:pt x="3841" y="8138"/>
                    <a:pt x="3934" y="7623"/>
                    <a:pt x="4033" y="7058"/>
                  </a:cubicBezTo>
                  <a:cubicBezTo>
                    <a:pt x="4194" y="6224"/>
                    <a:pt x="4194" y="5216"/>
                    <a:pt x="4194" y="4208"/>
                  </a:cubicBezTo>
                  <a:close/>
                  <a:moveTo>
                    <a:pt x="497" y="1009"/>
                  </a:moveTo>
                  <a:lnTo>
                    <a:pt x="497" y="1009"/>
                  </a:lnTo>
                  <a:cubicBezTo>
                    <a:pt x="161" y="1345"/>
                    <a:pt x="0" y="1856"/>
                    <a:pt x="0" y="2353"/>
                  </a:cubicBezTo>
                  <a:cubicBezTo>
                    <a:pt x="0" y="3361"/>
                    <a:pt x="161" y="4369"/>
                    <a:pt x="336" y="5216"/>
                  </a:cubicBezTo>
                  <a:cubicBezTo>
                    <a:pt x="672" y="6224"/>
                    <a:pt x="1008" y="7058"/>
                    <a:pt x="1506" y="7904"/>
                  </a:cubicBezTo>
                  <a:cubicBezTo>
                    <a:pt x="2016" y="8576"/>
                    <a:pt x="2688" y="9410"/>
                    <a:pt x="3522" y="9921"/>
                  </a:cubicBezTo>
                  <a:cubicBezTo>
                    <a:pt x="3186" y="9585"/>
                    <a:pt x="2688" y="9249"/>
                    <a:pt x="2514" y="8912"/>
                  </a:cubicBezTo>
                  <a:cubicBezTo>
                    <a:pt x="2178" y="8576"/>
                    <a:pt x="1842" y="8240"/>
                    <a:pt x="1680" y="7730"/>
                  </a:cubicBezTo>
                  <a:cubicBezTo>
                    <a:pt x="1170" y="7058"/>
                    <a:pt x="833" y="6049"/>
                    <a:pt x="497" y="5216"/>
                  </a:cubicBezTo>
                  <a:cubicBezTo>
                    <a:pt x="161" y="4208"/>
                    <a:pt x="0" y="3361"/>
                    <a:pt x="161" y="2353"/>
                  </a:cubicBezTo>
                  <a:cubicBezTo>
                    <a:pt x="161" y="1856"/>
                    <a:pt x="336" y="1520"/>
                    <a:pt x="497" y="1009"/>
                  </a:cubicBezTo>
                  <a:close/>
                  <a:moveTo>
                    <a:pt x="3746" y="8659"/>
                  </a:moveTo>
                  <a:cubicBezTo>
                    <a:pt x="3673" y="9067"/>
                    <a:pt x="3598" y="9478"/>
                    <a:pt x="3522" y="9921"/>
                  </a:cubicBezTo>
                  <a:cubicBezTo>
                    <a:pt x="3598" y="9500"/>
                    <a:pt x="3674" y="9080"/>
                    <a:pt x="3746" y="865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0"/>
            <p:cNvSpPr/>
            <p:nvPr/>
          </p:nvSpPr>
          <p:spPr>
            <a:xfrm>
              <a:off x="5040685" y="1912902"/>
              <a:ext cx="12151" cy="22315"/>
            </a:xfrm>
            <a:custGeom>
              <a:rect b="b" l="l" r="r" t="t"/>
              <a:pathLst>
                <a:path extrusionOk="0" h="1853" w="1009">
                  <a:moveTo>
                    <a:pt x="378" y="1"/>
                  </a:moveTo>
                  <a:cubicBezTo>
                    <a:pt x="364" y="1"/>
                    <a:pt x="350" y="4"/>
                    <a:pt x="336" y="11"/>
                  </a:cubicBezTo>
                  <a:cubicBezTo>
                    <a:pt x="0" y="173"/>
                    <a:pt x="498" y="1517"/>
                    <a:pt x="498" y="1517"/>
                  </a:cubicBezTo>
                  <a:lnTo>
                    <a:pt x="1008" y="1853"/>
                  </a:lnTo>
                  <a:cubicBezTo>
                    <a:pt x="1008" y="1853"/>
                    <a:pt x="700" y="1"/>
                    <a:pt x="378"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0"/>
            <p:cNvSpPr/>
            <p:nvPr/>
          </p:nvSpPr>
          <p:spPr>
            <a:xfrm>
              <a:off x="5042624" y="1913034"/>
              <a:ext cx="12151" cy="22182"/>
            </a:xfrm>
            <a:custGeom>
              <a:rect b="b" l="l" r="r" t="t"/>
              <a:pathLst>
                <a:path extrusionOk="0" h="1842" w="1009">
                  <a:moveTo>
                    <a:pt x="175" y="0"/>
                  </a:moveTo>
                  <a:cubicBezTo>
                    <a:pt x="1" y="0"/>
                    <a:pt x="1" y="162"/>
                    <a:pt x="1" y="162"/>
                  </a:cubicBezTo>
                  <a:lnTo>
                    <a:pt x="175" y="162"/>
                  </a:lnTo>
                  <a:cubicBezTo>
                    <a:pt x="175" y="108"/>
                    <a:pt x="193" y="90"/>
                    <a:pt x="217" y="90"/>
                  </a:cubicBezTo>
                  <a:cubicBezTo>
                    <a:pt x="265" y="90"/>
                    <a:pt x="337" y="162"/>
                    <a:pt x="337" y="162"/>
                  </a:cubicBezTo>
                  <a:lnTo>
                    <a:pt x="337" y="0"/>
                  </a:lnTo>
                  <a:close/>
                  <a:moveTo>
                    <a:pt x="337" y="162"/>
                  </a:moveTo>
                  <a:cubicBezTo>
                    <a:pt x="511" y="336"/>
                    <a:pt x="511" y="673"/>
                    <a:pt x="673" y="1009"/>
                  </a:cubicBezTo>
                  <a:cubicBezTo>
                    <a:pt x="673" y="834"/>
                    <a:pt x="673" y="673"/>
                    <a:pt x="511" y="498"/>
                  </a:cubicBezTo>
                  <a:cubicBezTo>
                    <a:pt x="511" y="336"/>
                    <a:pt x="511" y="162"/>
                    <a:pt x="337" y="162"/>
                  </a:cubicBezTo>
                  <a:close/>
                  <a:moveTo>
                    <a:pt x="1" y="162"/>
                  </a:moveTo>
                  <a:lnTo>
                    <a:pt x="1" y="673"/>
                  </a:lnTo>
                  <a:cubicBezTo>
                    <a:pt x="175" y="1009"/>
                    <a:pt x="175" y="1170"/>
                    <a:pt x="337" y="1506"/>
                  </a:cubicBezTo>
                  <a:cubicBezTo>
                    <a:pt x="337" y="1170"/>
                    <a:pt x="175" y="1009"/>
                    <a:pt x="175" y="673"/>
                  </a:cubicBezTo>
                  <a:cubicBezTo>
                    <a:pt x="1" y="498"/>
                    <a:pt x="1" y="336"/>
                    <a:pt x="1" y="162"/>
                  </a:cubicBezTo>
                  <a:close/>
                  <a:moveTo>
                    <a:pt x="673" y="1009"/>
                  </a:moveTo>
                  <a:cubicBezTo>
                    <a:pt x="673" y="1170"/>
                    <a:pt x="847" y="1506"/>
                    <a:pt x="847" y="1842"/>
                  </a:cubicBezTo>
                  <a:lnTo>
                    <a:pt x="1009" y="1842"/>
                  </a:lnTo>
                  <a:cubicBezTo>
                    <a:pt x="847" y="1506"/>
                    <a:pt x="847" y="1170"/>
                    <a:pt x="673" y="100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0"/>
            <p:cNvSpPr/>
            <p:nvPr/>
          </p:nvSpPr>
          <p:spPr>
            <a:xfrm>
              <a:off x="4773606" y="1913034"/>
              <a:ext cx="145028" cy="112092"/>
            </a:xfrm>
            <a:custGeom>
              <a:rect b="b" l="l" r="r" t="t"/>
              <a:pathLst>
                <a:path extrusionOk="0" h="9308" w="12043">
                  <a:moveTo>
                    <a:pt x="11761" y="0"/>
                  </a:moveTo>
                  <a:cubicBezTo>
                    <a:pt x="11761" y="1"/>
                    <a:pt x="0" y="5377"/>
                    <a:pt x="3522" y="8563"/>
                  </a:cubicBezTo>
                  <a:cubicBezTo>
                    <a:pt x="4066" y="9081"/>
                    <a:pt x="4659" y="9308"/>
                    <a:pt x="5269" y="9308"/>
                  </a:cubicBezTo>
                  <a:cubicBezTo>
                    <a:pt x="8426" y="9308"/>
                    <a:pt x="12043" y="3233"/>
                    <a:pt x="117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0"/>
            <p:cNvSpPr/>
            <p:nvPr/>
          </p:nvSpPr>
          <p:spPr>
            <a:xfrm>
              <a:off x="4807916" y="1913034"/>
              <a:ext cx="109274" cy="113320"/>
            </a:xfrm>
            <a:custGeom>
              <a:rect b="b" l="l" r="r" t="t"/>
              <a:pathLst>
                <a:path extrusionOk="0" h="9410" w="9074">
                  <a:moveTo>
                    <a:pt x="8912" y="1"/>
                  </a:moveTo>
                  <a:lnTo>
                    <a:pt x="8912" y="1"/>
                  </a:lnTo>
                  <a:cubicBezTo>
                    <a:pt x="7904" y="498"/>
                    <a:pt x="6896" y="1009"/>
                    <a:pt x="5888" y="1681"/>
                  </a:cubicBezTo>
                  <a:cubicBezTo>
                    <a:pt x="6896" y="1170"/>
                    <a:pt x="7904" y="498"/>
                    <a:pt x="8912" y="1"/>
                  </a:cubicBezTo>
                  <a:close/>
                  <a:moveTo>
                    <a:pt x="8912" y="0"/>
                  </a:moveTo>
                  <a:cubicBezTo>
                    <a:pt x="8912" y="673"/>
                    <a:pt x="8912" y="1170"/>
                    <a:pt x="8738" y="1681"/>
                  </a:cubicBezTo>
                  <a:cubicBezTo>
                    <a:pt x="8576" y="2353"/>
                    <a:pt x="8402" y="2850"/>
                    <a:pt x="8240" y="3361"/>
                  </a:cubicBezTo>
                  <a:cubicBezTo>
                    <a:pt x="8738" y="2353"/>
                    <a:pt x="9074" y="1170"/>
                    <a:pt x="8912" y="0"/>
                  </a:cubicBezTo>
                  <a:close/>
                  <a:moveTo>
                    <a:pt x="1681" y="4530"/>
                  </a:moveTo>
                  <a:lnTo>
                    <a:pt x="1681" y="4530"/>
                  </a:lnTo>
                  <a:cubicBezTo>
                    <a:pt x="1184" y="4866"/>
                    <a:pt x="848" y="5377"/>
                    <a:pt x="511" y="5874"/>
                  </a:cubicBezTo>
                  <a:cubicBezTo>
                    <a:pt x="848" y="5377"/>
                    <a:pt x="1184" y="5041"/>
                    <a:pt x="1681" y="4530"/>
                  </a:cubicBezTo>
                  <a:close/>
                  <a:moveTo>
                    <a:pt x="1" y="7393"/>
                  </a:moveTo>
                  <a:cubicBezTo>
                    <a:pt x="1" y="7729"/>
                    <a:pt x="175" y="8065"/>
                    <a:pt x="337" y="8227"/>
                  </a:cubicBezTo>
                  <a:cubicBezTo>
                    <a:pt x="175" y="8065"/>
                    <a:pt x="175" y="7729"/>
                    <a:pt x="1" y="7393"/>
                  </a:cubicBezTo>
                  <a:close/>
                  <a:moveTo>
                    <a:pt x="337" y="8227"/>
                  </a:moveTo>
                  <a:cubicBezTo>
                    <a:pt x="337" y="8401"/>
                    <a:pt x="511" y="8563"/>
                    <a:pt x="673" y="8563"/>
                  </a:cubicBezTo>
                  <a:lnTo>
                    <a:pt x="337" y="8227"/>
                  </a:lnTo>
                  <a:close/>
                  <a:moveTo>
                    <a:pt x="8240" y="3361"/>
                  </a:moveTo>
                  <a:lnTo>
                    <a:pt x="8240" y="3361"/>
                  </a:lnTo>
                  <a:cubicBezTo>
                    <a:pt x="7729" y="4369"/>
                    <a:pt x="7232" y="5377"/>
                    <a:pt x="6560" y="6385"/>
                  </a:cubicBezTo>
                  <a:cubicBezTo>
                    <a:pt x="5888" y="7218"/>
                    <a:pt x="5041" y="8065"/>
                    <a:pt x="4208" y="8737"/>
                  </a:cubicBezTo>
                  <a:cubicBezTo>
                    <a:pt x="5216" y="8227"/>
                    <a:pt x="6049" y="7393"/>
                    <a:pt x="6721" y="6385"/>
                  </a:cubicBezTo>
                  <a:cubicBezTo>
                    <a:pt x="7393" y="5538"/>
                    <a:pt x="7904" y="4530"/>
                    <a:pt x="8240" y="3361"/>
                  </a:cubicBezTo>
                  <a:close/>
                  <a:moveTo>
                    <a:pt x="673" y="8563"/>
                  </a:moveTo>
                  <a:cubicBezTo>
                    <a:pt x="673" y="8737"/>
                    <a:pt x="848" y="8737"/>
                    <a:pt x="1009" y="8899"/>
                  </a:cubicBezTo>
                  <a:cubicBezTo>
                    <a:pt x="1345" y="9235"/>
                    <a:pt x="2017" y="9409"/>
                    <a:pt x="2528" y="9409"/>
                  </a:cubicBezTo>
                  <a:cubicBezTo>
                    <a:pt x="3200" y="9409"/>
                    <a:pt x="3697" y="9073"/>
                    <a:pt x="4208" y="8737"/>
                  </a:cubicBezTo>
                  <a:lnTo>
                    <a:pt x="4208" y="8737"/>
                  </a:lnTo>
                  <a:cubicBezTo>
                    <a:pt x="3697" y="9073"/>
                    <a:pt x="3200" y="9235"/>
                    <a:pt x="2528" y="9235"/>
                  </a:cubicBezTo>
                  <a:cubicBezTo>
                    <a:pt x="2017" y="9235"/>
                    <a:pt x="1520" y="9073"/>
                    <a:pt x="1009" y="8737"/>
                  </a:cubicBezTo>
                  <a:cubicBezTo>
                    <a:pt x="848" y="8737"/>
                    <a:pt x="848" y="8563"/>
                    <a:pt x="673" y="8563"/>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0"/>
            <p:cNvSpPr/>
            <p:nvPr/>
          </p:nvSpPr>
          <p:spPr>
            <a:xfrm>
              <a:off x="4899053" y="1906881"/>
              <a:ext cx="20243" cy="24458"/>
            </a:xfrm>
            <a:custGeom>
              <a:rect b="b" l="l" r="r" t="t"/>
              <a:pathLst>
                <a:path extrusionOk="0" h="2031" w="1681">
                  <a:moveTo>
                    <a:pt x="1506" y="1"/>
                  </a:moveTo>
                  <a:cubicBezTo>
                    <a:pt x="1506" y="1"/>
                    <a:pt x="0" y="1856"/>
                    <a:pt x="498" y="2017"/>
                  </a:cubicBezTo>
                  <a:cubicBezTo>
                    <a:pt x="516" y="2026"/>
                    <a:pt x="536" y="2031"/>
                    <a:pt x="557" y="2031"/>
                  </a:cubicBezTo>
                  <a:cubicBezTo>
                    <a:pt x="923" y="2031"/>
                    <a:pt x="1680" y="673"/>
                    <a:pt x="1680" y="673"/>
                  </a:cubicBezTo>
                  <a:lnTo>
                    <a:pt x="1506"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0"/>
            <p:cNvSpPr/>
            <p:nvPr/>
          </p:nvSpPr>
          <p:spPr>
            <a:xfrm>
              <a:off x="4903099" y="1906881"/>
              <a:ext cx="16197" cy="24290"/>
            </a:xfrm>
            <a:custGeom>
              <a:rect b="b" l="l" r="r" t="t"/>
              <a:pathLst>
                <a:path extrusionOk="0" h="2017" w="1345">
                  <a:moveTo>
                    <a:pt x="1344" y="673"/>
                  </a:moveTo>
                  <a:cubicBezTo>
                    <a:pt x="1170" y="1009"/>
                    <a:pt x="1008" y="1345"/>
                    <a:pt x="672" y="1520"/>
                  </a:cubicBezTo>
                  <a:cubicBezTo>
                    <a:pt x="672" y="1681"/>
                    <a:pt x="498" y="1856"/>
                    <a:pt x="336" y="2017"/>
                  </a:cubicBezTo>
                  <a:cubicBezTo>
                    <a:pt x="498" y="1856"/>
                    <a:pt x="672" y="1681"/>
                    <a:pt x="834" y="1681"/>
                  </a:cubicBezTo>
                  <a:lnTo>
                    <a:pt x="1344" y="673"/>
                  </a:lnTo>
                  <a:close/>
                  <a:moveTo>
                    <a:pt x="1170" y="1"/>
                  </a:moveTo>
                  <a:cubicBezTo>
                    <a:pt x="1008" y="337"/>
                    <a:pt x="672" y="511"/>
                    <a:pt x="498" y="847"/>
                  </a:cubicBezTo>
                  <a:cubicBezTo>
                    <a:pt x="498" y="1009"/>
                    <a:pt x="336" y="1184"/>
                    <a:pt x="162" y="1345"/>
                  </a:cubicBezTo>
                  <a:cubicBezTo>
                    <a:pt x="162" y="1345"/>
                    <a:pt x="0" y="1520"/>
                    <a:pt x="0" y="1681"/>
                  </a:cubicBezTo>
                  <a:lnTo>
                    <a:pt x="0" y="1856"/>
                  </a:lnTo>
                  <a:cubicBezTo>
                    <a:pt x="0" y="2017"/>
                    <a:pt x="0" y="2017"/>
                    <a:pt x="162" y="2017"/>
                  </a:cubicBezTo>
                  <a:cubicBezTo>
                    <a:pt x="0" y="2017"/>
                    <a:pt x="0" y="1856"/>
                    <a:pt x="162" y="1856"/>
                  </a:cubicBezTo>
                  <a:cubicBezTo>
                    <a:pt x="162" y="1681"/>
                    <a:pt x="162" y="1520"/>
                    <a:pt x="336" y="1345"/>
                  </a:cubicBezTo>
                  <a:cubicBezTo>
                    <a:pt x="336" y="1184"/>
                    <a:pt x="498" y="1009"/>
                    <a:pt x="672" y="847"/>
                  </a:cubicBezTo>
                  <a:cubicBezTo>
                    <a:pt x="806" y="703"/>
                    <a:pt x="949" y="447"/>
                    <a:pt x="1185" y="172"/>
                  </a:cubicBezTo>
                  <a:lnTo>
                    <a:pt x="1185" y="172"/>
                  </a:lnTo>
                  <a:cubicBezTo>
                    <a:pt x="1229" y="401"/>
                    <a:pt x="1344" y="541"/>
                    <a:pt x="1344" y="673"/>
                  </a:cubicBezTo>
                  <a:lnTo>
                    <a:pt x="1344" y="1"/>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0"/>
            <p:cNvSpPr/>
            <p:nvPr/>
          </p:nvSpPr>
          <p:spPr>
            <a:xfrm>
              <a:off x="4866671" y="1937312"/>
              <a:ext cx="142378" cy="117137"/>
            </a:xfrm>
            <a:custGeom>
              <a:rect b="b" l="l" r="r" t="t"/>
              <a:pathLst>
                <a:path extrusionOk="0" h="9727" w="11823">
                  <a:moveTo>
                    <a:pt x="11251" y="1"/>
                  </a:moveTo>
                  <a:cubicBezTo>
                    <a:pt x="11251" y="1"/>
                    <a:pt x="1" y="6049"/>
                    <a:pt x="3697" y="9074"/>
                  </a:cubicBezTo>
                  <a:cubicBezTo>
                    <a:pt x="4225" y="9527"/>
                    <a:pt x="4779" y="9727"/>
                    <a:pt x="5338" y="9727"/>
                  </a:cubicBezTo>
                  <a:cubicBezTo>
                    <a:pt x="8508" y="9727"/>
                    <a:pt x="11823" y="3280"/>
                    <a:pt x="11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0"/>
            <p:cNvSpPr/>
            <p:nvPr/>
          </p:nvSpPr>
          <p:spPr>
            <a:xfrm>
              <a:off x="4900992" y="1937312"/>
              <a:ext cx="103264" cy="117366"/>
            </a:xfrm>
            <a:custGeom>
              <a:rect b="b" l="l" r="r" t="t"/>
              <a:pathLst>
                <a:path extrusionOk="0" h="9746" w="8575">
                  <a:moveTo>
                    <a:pt x="8401" y="1"/>
                  </a:moveTo>
                  <a:cubicBezTo>
                    <a:pt x="8401" y="1"/>
                    <a:pt x="8401" y="1"/>
                    <a:pt x="8401" y="1"/>
                  </a:cubicBezTo>
                  <a:lnTo>
                    <a:pt x="8401" y="1"/>
                  </a:lnTo>
                  <a:cubicBezTo>
                    <a:pt x="8401" y="1"/>
                    <a:pt x="8401" y="1"/>
                    <a:pt x="8401" y="1"/>
                  </a:cubicBezTo>
                  <a:close/>
                  <a:moveTo>
                    <a:pt x="8401" y="1"/>
                  </a:moveTo>
                  <a:lnTo>
                    <a:pt x="8401" y="1"/>
                  </a:lnTo>
                  <a:cubicBezTo>
                    <a:pt x="8479" y="517"/>
                    <a:pt x="8488" y="1037"/>
                    <a:pt x="8445" y="1542"/>
                  </a:cubicBezTo>
                  <a:lnTo>
                    <a:pt x="8445" y="1542"/>
                  </a:lnTo>
                  <a:cubicBezTo>
                    <a:pt x="8575" y="1079"/>
                    <a:pt x="8560" y="612"/>
                    <a:pt x="8401" y="1"/>
                  </a:cubicBezTo>
                  <a:close/>
                  <a:moveTo>
                    <a:pt x="8445" y="1542"/>
                  </a:moveTo>
                  <a:cubicBezTo>
                    <a:pt x="8432" y="1588"/>
                    <a:pt x="8417" y="1635"/>
                    <a:pt x="8401" y="1681"/>
                  </a:cubicBezTo>
                  <a:cubicBezTo>
                    <a:pt x="8401" y="1805"/>
                    <a:pt x="8396" y="1923"/>
                    <a:pt x="8386" y="2036"/>
                  </a:cubicBezTo>
                  <a:lnTo>
                    <a:pt x="8386" y="2036"/>
                  </a:lnTo>
                  <a:cubicBezTo>
                    <a:pt x="8411" y="1873"/>
                    <a:pt x="8430" y="1709"/>
                    <a:pt x="8445" y="1542"/>
                  </a:cubicBezTo>
                  <a:close/>
                  <a:moveTo>
                    <a:pt x="8386" y="2036"/>
                  </a:moveTo>
                  <a:cubicBezTo>
                    <a:pt x="8315" y="2499"/>
                    <a:pt x="8204" y="2945"/>
                    <a:pt x="8065" y="3361"/>
                  </a:cubicBezTo>
                  <a:cubicBezTo>
                    <a:pt x="8208" y="2944"/>
                    <a:pt x="8341" y="2537"/>
                    <a:pt x="8386" y="2036"/>
                  </a:cubicBezTo>
                  <a:close/>
                  <a:moveTo>
                    <a:pt x="5552" y="1842"/>
                  </a:moveTo>
                  <a:cubicBezTo>
                    <a:pt x="4544" y="2353"/>
                    <a:pt x="3697" y="3025"/>
                    <a:pt x="2689" y="3858"/>
                  </a:cubicBezTo>
                  <a:cubicBezTo>
                    <a:pt x="2353" y="4194"/>
                    <a:pt x="1855" y="4530"/>
                    <a:pt x="1519" y="5041"/>
                  </a:cubicBezTo>
                  <a:cubicBezTo>
                    <a:pt x="1855" y="4530"/>
                    <a:pt x="2353" y="4194"/>
                    <a:pt x="2863" y="3858"/>
                  </a:cubicBezTo>
                  <a:cubicBezTo>
                    <a:pt x="3697" y="3186"/>
                    <a:pt x="4544" y="2514"/>
                    <a:pt x="5552" y="1842"/>
                  </a:cubicBezTo>
                  <a:close/>
                  <a:moveTo>
                    <a:pt x="1519" y="5041"/>
                  </a:moveTo>
                  <a:cubicBezTo>
                    <a:pt x="1183" y="5377"/>
                    <a:pt x="673" y="5875"/>
                    <a:pt x="511" y="6385"/>
                  </a:cubicBezTo>
                  <a:cubicBezTo>
                    <a:pt x="847" y="5875"/>
                    <a:pt x="1183" y="5377"/>
                    <a:pt x="1519" y="5041"/>
                  </a:cubicBezTo>
                  <a:close/>
                  <a:moveTo>
                    <a:pt x="8065" y="3361"/>
                  </a:moveTo>
                  <a:lnTo>
                    <a:pt x="8065" y="3361"/>
                  </a:lnTo>
                  <a:cubicBezTo>
                    <a:pt x="7568" y="4530"/>
                    <a:pt x="7232" y="5538"/>
                    <a:pt x="6560" y="6547"/>
                  </a:cubicBezTo>
                  <a:cubicBezTo>
                    <a:pt x="7232" y="5538"/>
                    <a:pt x="7729" y="4530"/>
                    <a:pt x="8065" y="3361"/>
                  </a:cubicBezTo>
                  <a:close/>
                  <a:moveTo>
                    <a:pt x="507" y="6392"/>
                  </a:moveTo>
                  <a:cubicBezTo>
                    <a:pt x="174" y="6887"/>
                    <a:pt x="0" y="7396"/>
                    <a:pt x="0" y="8065"/>
                  </a:cubicBezTo>
                  <a:cubicBezTo>
                    <a:pt x="175" y="8227"/>
                    <a:pt x="175" y="8563"/>
                    <a:pt x="337" y="8738"/>
                  </a:cubicBezTo>
                  <a:lnTo>
                    <a:pt x="673" y="9074"/>
                  </a:lnTo>
                  <a:cubicBezTo>
                    <a:pt x="847" y="9235"/>
                    <a:pt x="1009" y="9235"/>
                    <a:pt x="1009" y="9410"/>
                  </a:cubicBezTo>
                  <a:cubicBezTo>
                    <a:pt x="1519" y="9571"/>
                    <a:pt x="2191" y="9746"/>
                    <a:pt x="2689" y="9746"/>
                  </a:cubicBezTo>
                  <a:cubicBezTo>
                    <a:pt x="3361" y="9571"/>
                    <a:pt x="3872" y="9410"/>
                    <a:pt x="4369" y="9074"/>
                  </a:cubicBezTo>
                  <a:cubicBezTo>
                    <a:pt x="5216" y="8401"/>
                    <a:pt x="6049" y="7555"/>
                    <a:pt x="6560" y="6547"/>
                  </a:cubicBezTo>
                  <a:lnTo>
                    <a:pt x="6560" y="6547"/>
                  </a:lnTo>
                  <a:cubicBezTo>
                    <a:pt x="5888" y="7393"/>
                    <a:pt x="5216" y="8401"/>
                    <a:pt x="4208" y="8899"/>
                  </a:cubicBezTo>
                  <a:cubicBezTo>
                    <a:pt x="3872" y="9235"/>
                    <a:pt x="3200" y="9571"/>
                    <a:pt x="2689" y="9571"/>
                  </a:cubicBezTo>
                  <a:cubicBezTo>
                    <a:pt x="2555" y="9618"/>
                    <a:pt x="2408" y="9640"/>
                    <a:pt x="2258" y="9640"/>
                  </a:cubicBezTo>
                  <a:cubicBezTo>
                    <a:pt x="1854" y="9640"/>
                    <a:pt x="1429" y="9480"/>
                    <a:pt x="1183" y="9235"/>
                  </a:cubicBezTo>
                  <a:cubicBezTo>
                    <a:pt x="1009" y="9235"/>
                    <a:pt x="847" y="9074"/>
                    <a:pt x="847" y="9074"/>
                  </a:cubicBezTo>
                  <a:cubicBezTo>
                    <a:pt x="673" y="8899"/>
                    <a:pt x="511" y="8899"/>
                    <a:pt x="511" y="8738"/>
                  </a:cubicBezTo>
                  <a:cubicBezTo>
                    <a:pt x="337" y="8563"/>
                    <a:pt x="175" y="8227"/>
                    <a:pt x="175" y="7891"/>
                  </a:cubicBezTo>
                  <a:cubicBezTo>
                    <a:pt x="1" y="7396"/>
                    <a:pt x="174" y="6887"/>
                    <a:pt x="507" y="6392"/>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0"/>
            <p:cNvSpPr/>
            <p:nvPr/>
          </p:nvSpPr>
          <p:spPr>
            <a:xfrm>
              <a:off x="4988071" y="1931158"/>
              <a:ext cx="20255" cy="24470"/>
            </a:xfrm>
            <a:custGeom>
              <a:rect b="b" l="l" r="r" t="t"/>
              <a:pathLst>
                <a:path extrusionOk="0" h="2032" w="1682">
                  <a:moveTo>
                    <a:pt x="1506" y="1"/>
                  </a:moveTo>
                  <a:cubicBezTo>
                    <a:pt x="1506" y="1"/>
                    <a:pt x="1" y="1856"/>
                    <a:pt x="498" y="2017"/>
                  </a:cubicBezTo>
                  <a:cubicBezTo>
                    <a:pt x="517" y="2027"/>
                    <a:pt x="536" y="2031"/>
                    <a:pt x="557" y="2031"/>
                  </a:cubicBezTo>
                  <a:cubicBezTo>
                    <a:pt x="924" y="2031"/>
                    <a:pt x="1681" y="673"/>
                    <a:pt x="1681" y="673"/>
                  </a:cubicBezTo>
                  <a:lnTo>
                    <a:pt x="1506"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0"/>
            <p:cNvSpPr/>
            <p:nvPr/>
          </p:nvSpPr>
          <p:spPr>
            <a:xfrm>
              <a:off x="4992118" y="1931158"/>
              <a:ext cx="16209" cy="25229"/>
            </a:xfrm>
            <a:custGeom>
              <a:rect b="b" l="l" r="r" t="t"/>
              <a:pathLst>
                <a:path extrusionOk="0" h="2095" w="1346">
                  <a:moveTo>
                    <a:pt x="1170" y="1"/>
                  </a:moveTo>
                  <a:cubicBezTo>
                    <a:pt x="834" y="337"/>
                    <a:pt x="673" y="512"/>
                    <a:pt x="498" y="848"/>
                  </a:cubicBezTo>
                  <a:cubicBezTo>
                    <a:pt x="834" y="673"/>
                    <a:pt x="1009" y="337"/>
                    <a:pt x="1170" y="1"/>
                  </a:cubicBezTo>
                  <a:close/>
                  <a:moveTo>
                    <a:pt x="498" y="848"/>
                  </a:moveTo>
                  <a:cubicBezTo>
                    <a:pt x="337" y="1009"/>
                    <a:pt x="337" y="1184"/>
                    <a:pt x="162" y="1345"/>
                  </a:cubicBezTo>
                  <a:cubicBezTo>
                    <a:pt x="162" y="1520"/>
                    <a:pt x="1" y="1681"/>
                    <a:pt x="1" y="1856"/>
                  </a:cubicBezTo>
                  <a:lnTo>
                    <a:pt x="1" y="2017"/>
                  </a:lnTo>
                  <a:lnTo>
                    <a:pt x="162" y="2017"/>
                  </a:lnTo>
                  <a:cubicBezTo>
                    <a:pt x="1" y="2017"/>
                    <a:pt x="1" y="1856"/>
                    <a:pt x="162" y="1856"/>
                  </a:cubicBezTo>
                  <a:cubicBezTo>
                    <a:pt x="162" y="1681"/>
                    <a:pt x="162" y="1520"/>
                    <a:pt x="337" y="1345"/>
                  </a:cubicBezTo>
                  <a:cubicBezTo>
                    <a:pt x="337" y="1184"/>
                    <a:pt x="498" y="1009"/>
                    <a:pt x="498" y="848"/>
                  </a:cubicBezTo>
                  <a:close/>
                  <a:moveTo>
                    <a:pt x="1345" y="673"/>
                  </a:moveTo>
                  <a:lnTo>
                    <a:pt x="1345" y="673"/>
                  </a:lnTo>
                  <a:cubicBezTo>
                    <a:pt x="1170" y="1009"/>
                    <a:pt x="1009" y="1345"/>
                    <a:pt x="673" y="1520"/>
                  </a:cubicBezTo>
                  <a:cubicBezTo>
                    <a:pt x="673" y="1681"/>
                    <a:pt x="498" y="1856"/>
                    <a:pt x="337" y="2017"/>
                  </a:cubicBezTo>
                  <a:cubicBezTo>
                    <a:pt x="498" y="1856"/>
                    <a:pt x="673" y="1856"/>
                    <a:pt x="834" y="1681"/>
                  </a:cubicBezTo>
                  <a:lnTo>
                    <a:pt x="1345" y="673"/>
                  </a:lnTo>
                  <a:close/>
                  <a:moveTo>
                    <a:pt x="162" y="2017"/>
                  </a:moveTo>
                  <a:cubicBezTo>
                    <a:pt x="162" y="2075"/>
                    <a:pt x="182" y="2095"/>
                    <a:pt x="208" y="2095"/>
                  </a:cubicBezTo>
                  <a:cubicBezTo>
                    <a:pt x="259" y="2095"/>
                    <a:pt x="337" y="2017"/>
                    <a:pt x="337" y="2017"/>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1" name="Google Shape;2321;p50"/>
          <p:cNvGrpSpPr/>
          <p:nvPr/>
        </p:nvGrpSpPr>
        <p:grpSpPr>
          <a:xfrm>
            <a:off x="5118655" y="2149745"/>
            <a:ext cx="362262" cy="334252"/>
            <a:chOff x="5103330" y="2001595"/>
            <a:chExt cx="362262" cy="334252"/>
          </a:xfrm>
        </p:grpSpPr>
        <p:sp>
          <p:nvSpPr>
            <p:cNvPr id="2322" name="Google Shape;2322;p50"/>
            <p:cNvSpPr/>
            <p:nvPr/>
          </p:nvSpPr>
          <p:spPr>
            <a:xfrm>
              <a:off x="5141854" y="2001595"/>
              <a:ext cx="323739" cy="319319"/>
            </a:xfrm>
            <a:custGeom>
              <a:rect b="b" l="l" r="r" t="t"/>
              <a:pathLst>
                <a:path extrusionOk="0" h="26516" w="26883">
                  <a:moveTo>
                    <a:pt x="21629" y="0"/>
                  </a:moveTo>
                  <a:cubicBezTo>
                    <a:pt x="18545" y="0"/>
                    <a:pt x="15224" y="7659"/>
                    <a:pt x="13778" y="9273"/>
                  </a:cubicBezTo>
                  <a:cubicBezTo>
                    <a:pt x="13505" y="9574"/>
                    <a:pt x="13272" y="9703"/>
                    <a:pt x="13064" y="9703"/>
                  </a:cubicBezTo>
                  <a:cubicBezTo>
                    <a:pt x="11992" y="9703"/>
                    <a:pt x="11595" y="6286"/>
                    <a:pt x="9907" y="5577"/>
                  </a:cubicBezTo>
                  <a:cubicBezTo>
                    <a:pt x="9823" y="5542"/>
                    <a:pt x="9741" y="5526"/>
                    <a:pt x="9662" y="5526"/>
                  </a:cubicBezTo>
                  <a:cubicBezTo>
                    <a:pt x="7834" y="5526"/>
                    <a:pt x="7170" y="14370"/>
                    <a:pt x="6049" y="15658"/>
                  </a:cubicBezTo>
                  <a:cubicBezTo>
                    <a:pt x="5879" y="15851"/>
                    <a:pt x="5741" y="15933"/>
                    <a:pt x="5621" y="15933"/>
                  </a:cubicBezTo>
                  <a:cubicBezTo>
                    <a:pt x="4922" y="15933"/>
                    <a:pt x="4845" y="13139"/>
                    <a:pt x="2845" y="13139"/>
                  </a:cubicBezTo>
                  <a:cubicBezTo>
                    <a:pt x="2794" y="13139"/>
                    <a:pt x="2742" y="13141"/>
                    <a:pt x="2689" y="13144"/>
                  </a:cubicBezTo>
                  <a:cubicBezTo>
                    <a:pt x="0" y="13306"/>
                    <a:pt x="1680" y="23898"/>
                    <a:pt x="1680" y="23898"/>
                  </a:cubicBezTo>
                  <a:cubicBezTo>
                    <a:pt x="2259" y="25531"/>
                    <a:pt x="6485" y="26516"/>
                    <a:pt x="9465" y="26516"/>
                  </a:cubicBezTo>
                  <a:cubicBezTo>
                    <a:pt x="10777" y="26516"/>
                    <a:pt x="11848" y="26325"/>
                    <a:pt x="12259" y="25914"/>
                  </a:cubicBezTo>
                  <a:cubicBezTo>
                    <a:pt x="13603" y="24570"/>
                    <a:pt x="9073" y="22715"/>
                    <a:pt x="9745" y="21209"/>
                  </a:cubicBezTo>
                  <a:cubicBezTo>
                    <a:pt x="10243" y="19865"/>
                    <a:pt x="20162" y="21209"/>
                    <a:pt x="20162" y="18185"/>
                  </a:cubicBezTo>
                  <a:cubicBezTo>
                    <a:pt x="20120" y="17447"/>
                    <a:pt x="19386" y="17229"/>
                    <a:pt x="18437" y="17229"/>
                  </a:cubicBezTo>
                  <a:cubicBezTo>
                    <a:pt x="17074" y="17229"/>
                    <a:pt x="15265" y="17677"/>
                    <a:pt x="14414" y="17677"/>
                  </a:cubicBezTo>
                  <a:cubicBezTo>
                    <a:pt x="13429" y="17677"/>
                    <a:pt x="13725" y="17077"/>
                    <a:pt x="17474" y="14489"/>
                  </a:cubicBezTo>
                  <a:cubicBezTo>
                    <a:pt x="26883" y="8104"/>
                    <a:pt x="25364" y="873"/>
                    <a:pt x="22004" y="39"/>
                  </a:cubicBezTo>
                  <a:cubicBezTo>
                    <a:pt x="21879" y="13"/>
                    <a:pt x="21754" y="0"/>
                    <a:pt x="21629" y="0"/>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0"/>
            <p:cNvSpPr/>
            <p:nvPr/>
          </p:nvSpPr>
          <p:spPr>
            <a:xfrm>
              <a:off x="5155932" y="2002065"/>
              <a:ext cx="283288" cy="319174"/>
            </a:xfrm>
            <a:custGeom>
              <a:rect b="b" l="l" r="r" t="t"/>
              <a:pathLst>
                <a:path extrusionOk="0" h="26504" w="23524">
                  <a:moveTo>
                    <a:pt x="17474" y="1842"/>
                  </a:moveTo>
                  <a:lnTo>
                    <a:pt x="17474" y="1842"/>
                  </a:lnTo>
                  <a:cubicBezTo>
                    <a:pt x="16802" y="2689"/>
                    <a:pt x="16130" y="3522"/>
                    <a:pt x="15458" y="4530"/>
                  </a:cubicBezTo>
                  <a:cubicBezTo>
                    <a:pt x="14961" y="5377"/>
                    <a:pt x="14289" y="6385"/>
                    <a:pt x="13778" y="7393"/>
                  </a:cubicBezTo>
                  <a:cubicBezTo>
                    <a:pt x="14450" y="6385"/>
                    <a:pt x="14961" y="5538"/>
                    <a:pt x="15633" y="4530"/>
                  </a:cubicBezTo>
                  <a:cubicBezTo>
                    <a:pt x="16130" y="3697"/>
                    <a:pt x="16802" y="2689"/>
                    <a:pt x="17474" y="1842"/>
                  </a:cubicBezTo>
                  <a:close/>
                  <a:moveTo>
                    <a:pt x="8240" y="5538"/>
                  </a:moveTo>
                  <a:lnTo>
                    <a:pt x="8240" y="5538"/>
                  </a:lnTo>
                  <a:cubicBezTo>
                    <a:pt x="7904" y="5713"/>
                    <a:pt x="7729" y="5874"/>
                    <a:pt x="7729" y="6049"/>
                  </a:cubicBezTo>
                  <a:cubicBezTo>
                    <a:pt x="7393" y="6546"/>
                    <a:pt x="7232" y="7057"/>
                    <a:pt x="7057" y="7729"/>
                  </a:cubicBezTo>
                  <a:cubicBezTo>
                    <a:pt x="7232" y="7218"/>
                    <a:pt x="7393" y="6546"/>
                    <a:pt x="7729" y="6210"/>
                  </a:cubicBezTo>
                  <a:cubicBezTo>
                    <a:pt x="7904" y="5874"/>
                    <a:pt x="8065" y="5713"/>
                    <a:pt x="8240" y="5538"/>
                  </a:cubicBezTo>
                  <a:close/>
                  <a:moveTo>
                    <a:pt x="20163" y="0"/>
                  </a:moveTo>
                  <a:cubicBezTo>
                    <a:pt x="19491" y="161"/>
                    <a:pt x="18993" y="336"/>
                    <a:pt x="18657" y="672"/>
                  </a:cubicBezTo>
                  <a:cubicBezTo>
                    <a:pt x="18146" y="1008"/>
                    <a:pt x="17810" y="1506"/>
                    <a:pt x="17474" y="1842"/>
                  </a:cubicBezTo>
                  <a:cubicBezTo>
                    <a:pt x="17810" y="1506"/>
                    <a:pt x="18321" y="1170"/>
                    <a:pt x="18657" y="834"/>
                  </a:cubicBezTo>
                  <a:cubicBezTo>
                    <a:pt x="19155" y="498"/>
                    <a:pt x="19665" y="161"/>
                    <a:pt x="20163" y="161"/>
                  </a:cubicBezTo>
                  <a:cubicBezTo>
                    <a:pt x="20299" y="119"/>
                    <a:pt x="20434" y="98"/>
                    <a:pt x="20568" y="98"/>
                  </a:cubicBezTo>
                  <a:cubicBezTo>
                    <a:pt x="20939" y="98"/>
                    <a:pt x="21307" y="251"/>
                    <a:pt x="21682" y="498"/>
                  </a:cubicBezTo>
                  <a:cubicBezTo>
                    <a:pt x="22179" y="672"/>
                    <a:pt x="22515" y="1170"/>
                    <a:pt x="22690" y="1680"/>
                  </a:cubicBezTo>
                  <a:cubicBezTo>
                    <a:pt x="23362" y="2514"/>
                    <a:pt x="23523" y="3697"/>
                    <a:pt x="23362" y="4705"/>
                  </a:cubicBezTo>
                  <a:cubicBezTo>
                    <a:pt x="23362" y="5874"/>
                    <a:pt x="23026" y="6882"/>
                    <a:pt x="22515" y="7890"/>
                  </a:cubicBezTo>
                  <a:cubicBezTo>
                    <a:pt x="23026" y="6882"/>
                    <a:pt x="23362" y="5874"/>
                    <a:pt x="23523" y="4705"/>
                  </a:cubicBezTo>
                  <a:cubicBezTo>
                    <a:pt x="23523" y="3697"/>
                    <a:pt x="23362" y="2514"/>
                    <a:pt x="22851" y="1506"/>
                  </a:cubicBezTo>
                  <a:cubicBezTo>
                    <a:pt x="22515" y="1170"/>
                    <a:pt x="22179" y="672"/>
                    <a:pt x="21682" y="336"/>
                  </a:cubicBezTo>
                  <a:cubicBezTo>
                    <a:pt x="21507" y="336"/>
                    <a:pt x="21507" y="161"/>
                    <a:pt x="21346" y="161"/>
                  </a:cubicBezTo>
                  <a:cubicBezTo>
                    <a:pt x="21171" y="161"/>
                    <a:pt x="21009" y="0"/>
                    <a:pt x="21009" y="0"/>
                  </a:cubicBezTo>
                  <a:close/>
                  <a:moveTo>
                    <a:pt x="8576" y="5538"/>
                  </a:moveTo>
                  <a:cubicBezTo>
                    <a:pt x="8738" y="5538"/>
                    <a:pt x="8738" y="5538"/>
                    <a:pt x="8738" y="5713"/>
                  </a:cubicBezTo>
                  <a:lnTo>
                    <a:pt x="8912" y="5713"/>
                  </a:lnTo>
                  <a:cubicBezTo>
                    <a:pt x="9410" y="6049"/>
                    <a:pt x="9746" y="6546"/>
                    <a:pt x="10082" y="7057"/>
                  </a:cubicBezTo>
                  <a:cubicBezTo>
                    <a:pt x="10256" y="7393"/>
                    <a:pt x="10592" y="7890"/>
                    <a:pt x="10754" y="8401"/>
                  </a:cubicBezTo>
                  <a:cubicBezTo>
                    <a:pt x="10592" y="7890"/>
                    <a:pt x="10418" y="7393"/>
                    <a:pt x="10082" y="6882"/>
                  </a:cubicBezTo>
                  <a:cubicBezTo>
                    <a:pt x="9746" y="6546"/>
                    <a:pt x="9410" y="6049"/>
                    <a:pt x="9074" y="5713"/>
                  </a:cubicBezTo>
                  <a:cubicBezTo>
                    <a:pt x="8912" y="5713"/>
                    <a:pt x="8912" y="5538"/>
                    <a:pt x="8912" y="5538"/>
                  </a:cubicBezTo>
                  <a:close/>
                  <a:moveTo>
                    <a:pt x="13778" y="7393"/>
                  </a:moveTo>
                  <a:cubicBezTo>
                    <a:pt x="13442" y="7729"/>
                    <a:pt x="13281" y="8226"/>
                    <a:pt x="12945" y="8737"/>
                  </a:cubicBezTo>
                  <a:cubicBezTo>
                    <a:pt x="13281" y="8226"/>
                    <a:pt x="13617" y="7890"/>
                    <a:pt x="13778" y="7393"/>
                  </a:cubicBezTo>
                  <a:close/>
                  <a:moveTo>
                    <a:pt x="12434" y="9409"/>
                  </a:moveTo>
                  <a:lnTo>
                    <a:pt x="12273" y="9570"/>
                  </a:lnTo>
                  <a:cubicBezTo>
                    <a:pt x="12434" y="9570"/>
                    <a:pt x="12434" y="9409"/>
                    <a:pt x="12434" y="9409"/>
                  </a:cubicBezTo>
                  <a:close/>
                  <a:moveTo>
                    <a:pt x="10754" y="8401"/>
                  </a:moveTo>
                  <a:lnTo>
                    <a:pt x="10754" y="8401"/>
                  </a:lnTo>
                  <a:cubicBezTo>
                    <a:pt x="10928" y="8737"/>
                    <a:pt x="10928" y="8898"/>
                    <a:pt x="11090" y="9234"/>
                  </a:cubicBezTo>
                  <a:cubicBezTo>
                    <a:pt x="11265" y="9234"/>
                    <a:pt x="11265" y="9409"/>
                    <a:pt x="11426" y="9570"/>
                  </a:cubicBezTo>
                  <a:cubicBezTo>
                    <a:pt x="11426" y="9570"/>
                    <a:pt x="11601" y="9745"/>
                    <a:pt x="11762" y="9745"/>
                  </a:cubicBezTo>
                  <a:lnTo>
                    <a:pt x="11426" y="9409"/>
                  </a:lnTo>
                  <a:cubicBezTo>
                    <a:pt x="11426" y="9409"/>
                    <a:pt x="11265" y="9234"/>
                    <a:pt x="11265" y="9073"/>
                  </a:cubicBezTo>
                  <a:cubicBezTo>
                    <a:pt x="11090" y="8898"/>
                    <a:pt x="10929" y="8737"/>
                    <a:pt x="10754" y="8401"/>
                  </a:cubicBezTo>
                  <a:close/>
                  <a:moveTo>
                    <a:pt x="12098" y="9570"/>
                  </a:moveTo>
                  <a:cubicBezTo>
                    <a:pt x="12098" y="9745"/>
                    <a:pt x="11937" y="9745"/>
                    <a:pt x="11762" y="9745"/>
                  </a:cubicBezTo>
                  <a:lnTo>
                    <a:pt x="12098" y="9745"/>
                  </a:lnTo>
                  <a:lnTo>
                    <a:pt x="12273" y="9570"/>
                  </a:lnTo>
                  <a:close/>
                  <a:moveTo>
                    <a:pt x="7057" y="7729"/>
                  </a:moveTo>
                  <a:lnTo>
                    <a:pt x="6560" y="9234"/>
                  </a:lnTo>
                  <a:cubicBezTo>
                    <a:pt x="6385" y="10242"/>
                    <a:pt x="6224" y="11425"/>
                    <a:pt x="5888" y="12433"/>
                  </a:cubicBezTo>
                  <a:cubicBezTo>
                    <a:pt x="6224" y="11425"/>
                    <a:pt x="6385" y="10242"/>
                    <a:pt x="6721" y="9234"/>
                  </a:cubicBezTo>
                  <a:cubicBezTo>
                    <a:pt x="6721" y="8737"/>
                    <a:pt x="6896" y="8226"/>
                    <a:pt x="7057" y="7729"/>
                  </a:cubicBezTo>
                  <a:close/>
                  <a:moveTo>
                    <a:pt x="5888" y="12433"/>
                  </a:moveTo>
                  <a:lnTo>
                    <a:pt x="5888" y="12433"/>
                  </a:lnTo>
                  <a:cubicBezTo>
                    <a:pt x="5713" y="12931"/>
                    <a:pt x="5713" y="13442"/>
                    <a:pt x="5552" y="14114"/>
                  </a:cubicBezTo>
                  <a:cubicBezTo>
                    <a:pt x="5713" y="13442"/>
                    <a:pt x="5888" y="12931"/>
                    <a:pt x="5888" y="12433"/>
                  </a:cubicBezTo>
                  <a:close/>
                  <a:moveTo>
                    <a:pt x="3025" y="13778"/>
                  </a:moveTo>
                  <a:cubicBezTo>
                    <a:pt x="3361" y="14114"/>
                    <a:pt x="3536" y="14611"/>
                    <a:pt x="3872" y="15122"/>
                  </a:cubicBezTo>
                  <a:cubicBezTo>
                    <a:pt x="3697" y="14611"/>
                    <a:pt x="3361" y="14114"/>
                    <a:pt x="3025" y="13778"/>
                  </a:cubicBezTo>
                  <a:close/>
                  <a:moveTo>
                    <a:pt x="3872" y="15122"/>
                  </a:moveTo>
                  <a:cubicBezTo>
                    <a:pt x="3872" y="15283"/>
                    <a:pt x="3872" y="15458"/>
                    <a:pt x="4033" y="15458"/>
                  </a:cubicBezTo>
                  <a:cubicBezTo>
                    <a:pt x="4033" y="15458"/>
                    <a:pt x="3872" y="15283"/>
                    <a:pt x="3872" y="15122"/>
                  </a:cubicBezTo>
                  <a:close/>
                  <a:moveTo>
                    <a:pt x="5552" y="14114"/>
                  </a:moveTo>
                  <a:lnTo>
                    <a:pt x="5552" y="14114"/>
                  </a:lnTo>
                  <a:cubicBezTo>
                    <a:pt x="5377" y="14275"/>
                    <a:pt x="5377" y="14611"/>
                    <a:pt x="5216" y="14786"/>
                  </a:cubicBezTo>
                  <a:cubicBezTo>
                    <a:pt x="5216" y="15122"/>
                    <a:pt x="5041" y="15283"/>
                    <a:pt x="4880" y="15619"/>
                  </a:cubicBezTo>
                  <a:cubicBezTo>
                    <a:pt x="5041" y="15283"/>
                    <a:pt x="5216" y="15122"/>
                    <a:pt x="5377" y="14786"/>
                  </a:cubicBezTo>
                  <a:cubicBezTo>
                    <a:pt x="5377" y="14611"/>
                    <a:pt x="5552" y="14275"/>
                    <a:pt x="5552" y="14114"/>
                  </a:cubicBezTo>
                  <a:close/>
                  <a:moveTo>
                    <a:pt x="4208" y="15794"/>
                  </a:moveTo>
                  <a:lnTo>
                    <a:pt x="4369" y="15955"/>
                  </a:lnTo>
                  <a:cubicBezTo>
                    <a:pt x="4544" y="15955"/>
                    <a:pt x="4544" y="15955"/>
                    <a:pt x="4705" y="15794"/>
                  </a:cubicBezTo>
                  <a:lnTo>
                    <a:pt x="4705" y="15794"/>
                  </a:lnTo>
                  <a:cubicBezTo>
                    <a:pt x="4624" y="15874"/>
                    <a:pt x="4540" y="15915"/>
                    <a:pt x="4456" y="15915"/>
                  </a:cubicBezTo>
                  <a:cubicBezTo>
                    <a:pt x="4372" y="15915"/>
                    <a:pt x="4288" y="15874"/>
                    <a:pt x="4208" y="15794"/>
                  </a:cubicBezTo>
                  <a:close/>
                  <a:moveTo>
                    <a:pt x="847" y="13442"/>
                  </a:moveTo>
                  <a:lnTo>
                    <a:pt x="847" y="13442"/>
                  </a:lnTo>
                  <a:cubicBezTo>
                    <a:pt x="673" y="13603"/>
                    <a:pt x="511" y="13778"/>
                    <a:pt x="337" y="14114"/>
                  </a:cubicBezTo>
                  <a:cubicBezTo>
                    <a:pt x="175" y="14611"/>
                    <a:pt x="175" y="15122"/>
                    <a:pt x="1" y="15794"/>
                  </a:cubicBezTo>
                  <a:lnTo>
                    <a:pt x="1" y="17299"/>
                  </a:lnTo>
                  <a:cubicBezTo>
                    <a:pt x="1" y="16802"/>
                    <a:pt x="1" y="16291"/>
                    <a:pt x="175" y="15794"/>
                  </a:cubicBezTo>
                  <a:cubicBezTo>
                    <a:pt x="175" y="15122"/>
                    <a:pt x="175" y="14611"/>
                    <a:pt x="511" y="14114"/>
                  </a:cubicBezTo>
                  <a:cubicBezTo>
                    <a:pt x="511" y="13939"/>
                    <a:pt x="673" y="13603"/>
                    <a:pt x="847" y="13442"/>
                  </a:cubicBezTo>
                  <a:close/>
                  <a:moveTo>
                    <a:pt x="22515" y="7891"/>
                  </a:moveTo>
                  <a:lnTo>
                    <a:pt x="22515" y="7891"/>
                  </a:lnTo>
                  <a:cubicBezTo>
                    <a:pt x="22017" y="8899"/>
                    <a:pt x="21345" y="9745"/>
                    <a:pt x="20673" y="10579"/>
                  </a:cubicBezTo>
                  <a:cubicBezTo>
                    <a:pt x="19329" y="12259"/>
                    <a:pt x="17474" y="13603"/>
                    <a:pt x="15794" y="14786"/>
                  </a:cubicBezTo>
                  <a:cubicBezTo>
                    <a:pt x="15297" y="15122"/>
                    <a:pt x="14786" y="15458"/>
                    <a:pt x="14450" y="15794"/>
                  </a:cubicBezTo>
                  <a:cubicBezTo>
                    <a:pt x="13953" y="16130"/>
                    <a:pt x="13442" y="16466"/>
                    <a:pt x="13106" y="16802"/>
                  </a:cubicBezTo>
                  <a:cubicBezTo>
                    <a:pt x="12945" y="16963"/>
                    <a:pt x="12945" y="17138"/>
                    <a:pt x="12770" y="17138"/>
                  </a:cubicBezTo>
                  <a:lnTo>
                    <a:pt x="12770" y="17299"/>
                  </a:lnTo>
                  <a:cubicBezTo>
                    <a:pt x="12770" y="17474"/>
                    <a:pt x="12609" y="17474"/>
                    <a:pt x="12770" y="17635"/>
                  </a:cubicBezTo>
                  <a:lnTo>
                    <a:pt x="12945" y="17635"/>
                  </a:lnTo>
                  <a:cubicBezTo>
                    <a:pt x="12945" y="17635"/>
                    <a:pt x="12770" y="17635"/>
                    <a:pt x="12770" y="17474"/>
                  </a:cubicBezTo>
                  <a:cubicBezTo>
                    <a:pt x="12770" y="17474"/>
                    <a:pt x="12770" y="17299"/>
                    <a:pt x="12945" y="17299"/>
                  </a:cubicBezTo>
                  <a:cubicBezTo>
                    <a:pt x="12945" y="17138"/>
                    <a:pt x="13106" y="16963"/>
                    <a:pt x="13106" y="16963"/>
                  </a:cubicBezTo>
                  <a:cubicBezTo>
                    <a:pt x="13617" y="16627"/>
                    <a:pt x="13953" y="16291"/>
                    <a:pt x="14450" y="15955"/>
                  </a:cubicBezTo>
                  <a:cubicBezTo>
                    <a:pt x="14961" y="15619"/>
                    <a:pt x="15297" y="15283"/>
                    <a:pt x="15794" y="14947"/>
                  </a:cubicBezTo>
                  <a:cubicBezTo>
                    <a:pt x="17649" y="13778"/>
                    <a:pt x="19329" y="12433"/>
                    <a:pt x="20673" y="10753"/>
                  </a:cubicBezTo>
                  <a:cubicBezTo>
                    <a:pt x="21507" y="9907"/>
                    <a:pt x="22017" y="8899"/>
                    <a:pt x="22515" y="7891"/>
                  </a:cubicBezTo>
                  <a:close/>
                  <a:moveTo>
                    <a:pt x="12945" y="17635"/>
                  </a:moveTo>
                  <a:cubicBezTo>
                    <a:pt x="13106" y="17635"/>
                    <a:pt x="13106" y="17810"/>
                    <a:pt x="13106" y="17810"/>
                  </a:cubicBezTo>
                  <a:cubicBezTo>
                    <a:pt x="13281" y="17810"/>
                    <a:pt x="13442" y="17635"/>
                    <a:pt x="13617" y="17635"/>
                  </a:cubicBezTo>
                  <a:close/>
                  <a:moveTo>
                    <a:pt x="16802" y="17138"/>
                  </a:moveTo>
                  <a:cubicBezTo>
                    <a:pt x="16305" y="17138"/>
                    <a:pt x="15794" y="17299"/>
                    <a:pt x="15122" y="17299"/>
                  </a:cubicBezTo>
                  <a:cubicBezTo>
                    <a:pt x="14625" y="17474"/>
                    <a:pt x="14114" y="17474"/>
                    <a:pt x="13617" y="17635"/>
                  </a:cubicBezTo>
                  <a:cubicBezTo>
                    <a:pt x="14114" y="17635"/>
                    <a:pt x="14625" y="17635"/>
                    <a:pt x="15297" y="17474"/>
                  </a:cubicBezTo>
                  <a:cubicBezTo>
                    <a:pt x="15794" y="17474"/>
                    <a:pt x="16305" y="17299"/>
                    <a:pt x="16802" y="17299"/>
                  </a:cubicBezTo>
                  <a:lnTo>
                    <a:pt x="17649" y="17299"/>
                  </a:lnTo>
                  <a:cubicBezTo>
                    <a:pt x="17985" y="17299"/>
                    <a:pt x="18146" y="17299"/>
                    <a:pt x="18483" y="17474"/>
                  </a:cubicBezTo>
                  <a:lnTo>
                    <a:pt x="18657" y="17635"/>
                  </a:lnTo>
                  <a:cubicBezTo>
                    <a:pt x="18819" y="17810"/>
                    <a:pt x="18819" y="17971"/>
                    <a:pt x="18819" y="18146"/>
                  </a:cubicBezTo>
                  <a:cubicBezTo>
                    <a:pt x="18819" y="18307"/>
                    <a:pt x="18819" y="18643"/>
                    <a:pt x="18657" y="18818"/>
                  </a:cubicBezTo>
                  <a:lnTo>
                    <a:pt x="18146" y="19315"/>
                  </a:lnTo>
                  <a:cubicBezTo>
                    <a:pt x="17810" y="19490"/>
                    <a:pt x="17649" y="19490"/>
                    <a:pt x="17313" y="19651"/>
                  </a:cubicBezTo>
                  <a:cubicBezTo>
                    <a:pt x="16305" y="19987"/>
                    <a:pt x="15297" y="20162"/>
                    <a:pt x="14114" y="20162"/>
                  </a:cubicBezTo>
                  <a:cubicBezTo>
                    <a:pt x="13106" y="20323"/>
                    <a:pt x="11937" y="20323"/>
                    <a:pt x="10928" y="20498"/>
                  </a:cubicBezTo>
                  <a:cubicBezTo>
                    <a:pt x="10256" y="20498"/>
                    <a:pt x="9746" y="20659"/>
                    <a:pt x="9248" y="20834"/>
                  </a:cubicBezTo>
                  <a:cubicBezTo>
                    <a:pt x="9746" y="20659"/>
                    <a:pt x="10256" y="20659"/>
                    <a:pt x="10928" y="20659"/>
                  </a:cubicBezTo>
                  <a:cubicBezTo>
                    <a:pt x="11937" y="20498"/>
                    <a:pt x="13106" y="20498"/>
                    <a:pt x="14114" y="20323"/>
                  </a:cubicBezTo>
                  <a:cubicBezTo>
                    <a:pt x="15297" y="20162"/>
                    <a:pt x="16305" y="20162"/>
                    <a:pt x="17313" y="19826"/>
                  </a:cubicBezTo>
                  <a:cubicBezTo>
                    <a:pt x="17649" y="19651"/>
                    <a:pt x="17985" y="19490"/>
                    <a:pt x="18146" y="19490"/>
                  </a:cubicBezTo>
                  <a:cubicBezTo>
                    <a:pt x="18321" y="19315"/>
                    <a:pt x="18657" y="19154"/>
                    <a:pt x="18819" y="18818"/>
                  </a:cubicBezTo>
                  <a:cubicBezTo>
                    <a:pt x="18993" y="18643"/>
                    <a:pt x="18993" y="18307"/>
                    <a:pt x="18993" y="18146"/>
                  </a:cubicBezTo>
                  <a:cubicBezTo>
                    <a:pt x="18993" y="17971"/>
                    <a:pt x="18819" y="17810"/>
                    <a:pt x="18819" y="17635"/>
                  </a:cubicBezTo>
                  <a:lnTo>
                    <a:pt x="18483" y="17299"/>
                  </a:lnTo>
                  <a:cubicBezTo>
                    <a:pt x="18146" y="17299"/>
                    <a:pt x="17985" y="17138"/>
                    <a:pt x="17649" y="17138"/>
                  </a:cubicBezTo>
                  <a:close/>
                  <a:moveTo>
                    <a:pt x="8912" y="20834"/>
                  </a:moveTo>
                  <a:cubicBezTo>
                    <a:pt x="8738" y="20996"/>
                    <a:pt x="8576" y="20996"/>
                    <a:pt x="8576" y="21170"/>
                  </a:cubicBezTo>
                  <a:cubicBezTo>
                    <a:pt x="8576" y="21170"/>
                    <a:pt x="8738" y="20996"/>
                    <a:pt x="8912" y="20996"/>
                  </a:cubicBezTo>
                  <a:cubicBezTo>
                    <a:pt x="9074" y="20996"/>
                    <a:pt x="9074" y="20834"/>
                    <a:pt x="9248" y="20834"/>
                  </a:cubicBezTo>
                  <a:close/>
                  <a:moveTo>
                    <a:pt x="8576" y="21170"/>
                  </a:moveTo>
                  <a:lnTo>
                    <a:pt x="8576" y="21170"/>
                  </a:lnTo>
                  <a:cubicBezTo>
                    <a:pt x="8401" y="21506"/>
                    <a:pt x="8402" y="21842"/>
                    <a:pt x="8576" y="22004"/>
                  </a:cubicBezTo>
                  <a:cubicBezTo>
                    <a:pt x="8576" y="21668"/>
                    <a:pt x="8402" y="21506"/>
                    <a:pt x="8576" y="21170"/>
                  </a:cubicBezTo>
                  <a:close/>
                  <a:moveTo>
                    <a:pt x="8576" y="22004"/>
                  </a:moveTo>
                  <a:lnTo>
                    <a:pt x="8576" y="22004"/>
                  </a:lnTo>
                  <a:cubicBezTo>
                    <a:pt x="8912" y="22514"/>
                    <a:pt x="9248" y="22850"/>
                    <a:pt x="9746" y="23186"/>
                  </a:cubicBezTo>
                  <a:cubicBezTo>
                    <a:pt x="9248" y="22850"/>
                    <a:pt x="8912" y="22340"/>
                    <a:pt x="8576" y="22004"/>
                  </a:cubicBezTo>
                  <a:close/>
                  <a:moveTo>
                    <a:pt x="1681" y="25028"/>
                  </a:moveTo>
                  <a:lnTo>
                    <a:pt x="1681" y="25028"/>
                  </a:lnTo>
                  <a:cubicBezTo>
                    <a:pt x="2192" y="25364"/>
                    <a:pt x="2689" y="25539"/>
                    <a:pt x="3200" y="25700"/>
                  </a:cubicBezTo>
                  <a:cubicBezTo>
                    <a:pt x="2689" y="25539"/>
                    <a:pt x="2192" y="25203"/>
                    <a:pt x="1681" y="25028"/>
                  </a:cubicBezTo>
                  <a:close/>
                  <a:moveTo>
                    <a:pt x="10930" y="24358"/>
                  </a:moveTo>
                  <a:cubicBezTo>
                    <a:pt x="11091" y="24532"/>
                    <a:pt x="11265" y="24693"/>
                    <a:pt x="11265" y="25028"/>
                  </a:cubicBezTo>
                  <a:cubicBezTo>
                    <a:pt x="11426" y="25203"/>
                    <a:pt x="11426" y="25539"/>
                    <a:pt x="11090" y="25700"/>
                  </a:cubicBezTo>
                  <a:cubicBezTo>
                    <a:pt x="10928" y="25875"/>
                    <a:pt x="10754" y="26036"/>
                    <a:pt x="10418" y="26211"/>
                  </a:cubicBezTo>
                  <a:cubicBezTo>
                    <a:pt x="10256" y="26211"/>
                    <a:pt x="9920" y="26211"/>
                    <a:pt x="9746" y="26372"/>
                  </a:cubicBezTo>
                  <a:cubicBezTo>
                    <a:pt x="9920" y="26372"/>
                    <a:pt x="10256" y="26211"/>
                    <a:pt x="10592" y="26211"/>
                  </a:cubicBezTo>
                  <a:cubicBezTo>
                    <a:pt x="10754" y="26036"/>
                    <a:pt x="11090" y="26036"/>
                    <a:pt x="11265" y="25700"/>
                  </a:cubicBezTo>
                  <a:cubicBezTo>
                    <a:pt x="11426" y="25539"/>
                    <a:pt x="11426" y="25203"/>
                    <a:pt x="11426" y="25028"/>
                  </a:cubicBezTo>
                  <a:cubicBezTo>
                    <a:pt x="11265" y="24693"/>
                    <a:pt x="11091" y="24532"/>
                    <a:pt x="10930" y="24358"/>
                  </a:cubicBezTo>
                  <a:close/>
                  <a:moveTo>
                    <a:pt x="6385" y="26372"/>
                  </a:moveTo>
                  <a:cubicBezTo>
                    <a:pt x="6977" y="26459"/>
                    <a:pt x="7524" y="26503"/>
                    <a:pt x="8070" y="26503"/>
                  </a:cubicBezTo>
                  <a:cubicBezTo>
                    <a:pt x="8617" y="26503"/>
                    <a:pt x="9161" y="26459"/>
                    <a:pt x="9745" y="26372"/>
                  </a:cubicBezTo>
                  <a:lnTo>
                    <a:pt x="9745" y="26372"/>
                  </a:lnTo>
                  <a:cubicBezTo>
                    <a:pt x="9356" y="26430"/>
                    <a:pt x="8984" y="26450"/>
                    <a:pt x="8618" y="26450"/>
                  </a:cubicBezTo>
                  <a:cubicBezTo>
                    <a:pt x="7885" y="26450"/>
                    <a:pt x="7174" y="26372"/>
                    <a:pt x="6385" y="26372"/>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0"/>
            <p:cNvSpPr/>
            <p:nvPr/>
          </p:nvSpPr>
          <p:spPr>
            <a:xfrm>
              <a:off x="5105425" y="2119419"/>
              <a:ext cx="244764" cy="216428"/>
            </a:xfrm>
            <a:custGeom>
              <a:rect b="b" l="l" r="r" t="t"/>
              <a:pathLst>
                <a:path extrusionOk="0" h="17972" w="20325">
                  <a:moveTo>
                    <a:pt x="20324" y="0"/>
                  </a:moveTo>
                  <a:lnTo>
                    <a:pt x="20324" y="0"/>
                  </a:lnTo>
                  <a:cubicBezTo>
                    <a:pt x="20324" y="0"/>
                    <a:pt x="19316" y="1008"/>
                    <a:pt x="17636" y="3024"/>
                  </a:cubicBezTo>
                  <a:cubicBezTo>
                    <a:pt x="16803" y="3858"/>
                    <a:pt x="15620" y="5041"/>
                    <a:pt x="14276" y="6210"/>
                  </a:cubicBezTo>
                  <a:cubicBezTo>
                    <a:pt x="13106" y="7554"/>
                    <a:pt x="11426" y="8737"/>
                    <a:pt x="9746" y="10242"/>
                  </a:cubicBezTo>
                  <a:cubicBezTo>
                    <a:pt x="9571" y="10417"/>
                    <a:pt x="9410" y="10578"/>
                    <a:pt x="9074" y="10753"/>
                  </a:cubicBezTo>
                  <a:cubicBezTo>
                    <a:pt x="8899" y="10914"/>
                    <a:pt x="8738" y="11089"/>
                    <a:pt x="8402" y="11251"/>
                  </a:cubicBezTo>
                  <a:cubicBezTo>
                    <a:pt x="8066" y="11587"/>
                    <a:pt x="7555" y="11923"/>
                    <a:pt x="7058" y="12433"/>
                  </a:cubicBezTo>
                  <a:cubicBezTo>
                    <a:pt x="6547" y="12769"/>
                    <a:pt x="6050" y="13105"/>
                    <a:pt x="5714" y="13441"/>
                  </a:cubicBezTo>
                  <a:cubicBezTo>
                    <a:pt x="5203" y="13778"/>
                    <a:pt x="4531" y="14114"/>
                    <a:pt x="4033" y="14450"/>
                  </a:cubicBezTo>
                  <a:cubicBezTo>
                    <a:pt x="2851" y="15458"/>
                    <a:pt x="1345" y="16291"/>
                    <a:pt x="1" y="17138"/>
                  </a:cubicBezTo>
                  <a:cubicBezTo>
                    <a:pt x="162" y="17474"/>
                    <a:pt x="337" y="17635"/>
                    <a:pt x="498" y="17971"/>
                  </a:cubicBezTo>
                  <a:cubicBezTo>
                    <a:pt x="2017" y="17138"/>
                    <a:pt x="3361" y="16291"/>
                    <a:pt x="4705" y="15283"/>
                  </a:cubicBezTo>
                  <a:cubicBezTo>
                    <a:pt x="5203" y="14947"/>
                    <a:pt x="5714" y="14611"/>
                    <a:pt x="6211" y="14114"/>
                  </a:cubicBezTo>
                  <a:cubicBezTo>
                    <a:pt x="6722" y="13778"/>
                    <a:pt x="7058" y="13441"/>
                    <a:pt x="7555" y="13105"/>
                  </a:cubicBezTo>
                  <a:cubicBezTo>
                    <a:pt x="8066" y="12595"/>
                    <a:pt x="8563" y="12259"/>
                    <a:pt x="8899" y="11923"/>
                  </a:cubicBezTo>
                  <a:cubicBezTo>
                    <a:pt x="9235" y="11761"/>
                    <a:pt x="9410" y="11587"/>
                    <a:pt x="9571" y="11425"/>
                  </a:cubicBezTo>
                  <a:lnTo>
                    <a:pt x="10243" y="10753"/>
                  </a:lnTo>
                  <a:cubicBezTo>
                    <a:pt x="11923" y="9234"/>
                    <a:pt x="13442" y="7890"/>
                    <a:pt x="14612" y="6546"/>
                  </a:cubicBezTo>
                  <a:cubicBezTo>
                    <a:pt x="15795" y="5202"/>
                    <a:pt x="16964" y="4194"/>
                    <a:pt x="17811" y="3186"/>
                  </a:cubicBezTo>
                  <a:cubicBezTo>
                    <a:pt x="19491" y="1170"/>
                    <a:pt x="20324" y="0"/>
                    <a:pt x="20324"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0"/>
            <p:cNvSpPr/>
            <p:nvPr/>
          </p:nvSpPr>
          <p:spPr>
            <a:xfrm>
              <a:off x="5103330" y="2119419"/>
              <a:ext cx="246859" cy="216428"/>
            </a:xfrm>
            <a:custGeom>
              <a:rect b="b" l="l" r="r" t="t"/>
              <a:pathLst>
                <a:path extrusionOk="0" h="17972" w="20499">
                  <a:moveTo>
                    <a:pt x="20498" y="0"/>
                  </a:moveTo>
                  <a:lnTo>
                    <a:pt x="18321" y="2514"/>
                  </a:lnTo>
                  <a:cubicBezTo>
                    <a:pt x="17985" y="3024"/>
                    <a:pt x="17649" y="3360"/>
                    <a:pt x="17313" y="3858"/>
                  </a:cubicBezTo>
                  <a:cubicBezTo>
                    <a:pt x="17649" y="3522"/>
                    <a:pt x="18146" y="3024"/>
                    <a:pt x="18482" y="2514"/>
                  </a:cubicBezTo>
                  <a:lnTo>
                    <a:pt x="20498" y="0"/>
                  </a:lnTo>
                  <a:close/>
                  <a:moveTo>
                    <a:pt x="17313" y="3858"/>
                  </a:moveTo>
                  <a:lnTo>
                    <a:pt x="16130" y="5041"/>
                  </a:lnTo>
                  <a:lnTo>
                    <a:pt x="14960" y="6210"/>
                  </a:lnTo>
                  <a:cubicBezTo>
                    <a:pt x="14624" y="6721"/>
                    <a:pt x="14288" y="7057"/>
                    <a:pt x="13778" y="7554"/>
                  </a:cubicBezTo>
                  <a:lnTo>
                    <a:pt x="11425" y="9906"/>
                  </a:lnTo>
                  <a:cubicBezTo>
                    <a:pt x="12272" y="9073"/>
                    <a:pt x="13106" y="8401"/>
                    <a:pt x="13952" y="7554"/>
                  </a:cubicBezTo>
                  <a:cubicBezTo>
                    <a:pt x="14288" y="7218"/>
                    <a:pt x="14624" y="6721"/>
                    <a:pt x="15122" y="6385"/>
                  </a:cubicBezTo>
                  <a:lnTo>
                    <a:pt x="16305" y="5202"/>
                  </a:lnTo>
                  <a:cubicBezTo>
                    <a:pt x="16641" y="4705"/>
                    <a:pt x="16977" y="4369"/>
                    <a:pt x="17313" y="3858"/>
                  </a:cubicBezTo>
                  <a:close/>
                  <a:moveTo>
                    <a:pt x="13778" y="6882"/>
                  </a:moveTo>
                  <a:lnTo>
                    <a:pt x="13778" y="6882"/>
                  </a:lnTo>
                  <a:cubicBezTo>
                    <a:pt x="12272" y="8226"/>
                    <a:pt x="10928" y="9409"/>
                    <a:pt x="9409" y="10578"/>
                  </a:cubicBezTo>
                  <a:cubicBezTo>
                    <a:pt x="8737" y="11251"/>
                    <a:pt x="7904" y="11761"/>
                    <a:pt x="7232" y="12433"/>
                  </a:cubicBezTo>
                  <a:cubicBezTo>
                    <a:pt x="7904" y="11923"/>
                    <a:pt x="8737" y="11251"/>
                    <a:pt x="9409" y="10753"/>
                  </a:cubicBezTo>
                  <a:cubicBezTo>
                    <a:pt x="10928" y="9409"/>
                    <a:pt x="12433" y="8226"/>
                    <a:pt x="13778" y="6882"/>
                  </a:cubicBezTo>
                  <a:close/>
                  <a:moveTo>
                    <a:pt x="6049" y="13267"/>
                  </a:moveTo>
                  <a:cubicBezTo>
                    <a:pt x="5713" y="13603"/>
                    <a:pt x="5215" y="13778"/>
                    <a:pt x="4879" y="14114"/>
                  </a:cubicBezTo>
                  <a:cubicBezTo>
                    <a:pt x="5377" y="13778"/>
                    <a:pt x="5713" y="13603"/>
                    <a:pt x="6049" y="13267"/>
                  </a:cubicBezTo>
                  <a:close/>
                  <a:moveTo>
                    <a:pt x="4879" y="14114"/>
                  </a:moveTo>
                  <a:cubicBezTo>
                    <a:pt x="4543" y="14275"/>
                    <a:pt x="4033" y="14611"/>
                    <a:pt x="3697" y="14786"/>
                  </a:cubicBezTo>
                  <a:cubicBezTo>
                    <a:pt x="3361" y="15122"/>
                    <a:pt x="2863" y="15283"/>
                    <a:pt x="2527" y="15619"/>
                  </a:cubicBezTo>
                  <a:cubicBezTo>
                    <a:pt x="3025" y="15458"/>
                    <a:pt x="3361" y="15122"/>
                    <a:pt x="3697" y="14947"/>
                  </a:cubicBezTo>
                  <a:cubicBezTo>
                    <a:pt x="4207" y="14611"/>
                    <a:pt x="4543" y="14275"/>
                    <a:pt x="4879" y="14114"/>
                  </a:cubicBezTo>
                  <a:close/>
                  <a:moveTo>
                    <a:pt x="11425" y="9906"/>
                  </a:moveTo>
                  <a:lnTo>
                    <a:pt x="11425" y="9906"/>
                  </a:lnTo>
                  <a:cubicBezTo>
                    <a:pt x="9745" y="11425"/>
                    <a:pt x="8065" y="12769"/>
                    <a:pt x="6224" y="14114"/>
                  </a:cubicBezTo>
                  <a:cubicBezTo>
                    <a:pt x="5888" y="14450"/>
                    <a:pt x="5377" y="14786"/>
                    <a:pt x="4879" y="15122"/>
                  </a:cubicBezTo>
                  <a:cubicBezTo>
                    <a:pt x="4369" y="15458"/>
                    <a:pt x="4033" y="15794"/>
                    <a:pt x="3535" y="16130"/>
                  </a:cubicBezTo>
                  <a:cubicBezTo>
                    <a:pt x="4033" y="15955"/>
                    <a:pt x="4543" y="15619"/>
                    <a:pt x="4879" y="15283"/>
                  </a:cubicBezTo>
                  <a:lnTo>
                    <a:pt x="6385" y="14275"/>
                  </a:lnTo>
                  <a:cubicBezTo>
                    <a:pt x="8065" y="12769"/>
                    <a:pt x="9920" y="11425"/>
                    <a:pt x="11425" y="9906"/>
                  </a:cubicBezTo>
                  <a:close/>
                  <a:moveTo>
                    <a:pt x="2527" y="15619"/>
                  </a:moveTo>
                  <a:lnTo>
                    <a:pt x="0" y="17138"/>
                  </a:lnTo>
                  <a:lnTo>
                    <a:pt x="672" y="17971"/>
                  </a:lnTo>
                  <a:lnTo>
                    <a:pt x="672" y="17971"/>
                  </a:lnTo>
                  <a:lnTo>
                    <a:pt x="175" y="17138"/>
                  </a:lnTo>
                  <a:cubicBezTo>
                    <a:pt x="1008" y="16627"/>
                    <a:pt x="1680" y="16130"/>
                    <a:pt x="2527" y="15619"/>
                  </a:cubicBezTo>
                  <a:close/>
                  <a:moveTo>
                    <a:pt x="3535" y="16130"/>
                  </a:moveTo>
                  <a:lnTo>
                    <a:pt x="3535" y="16130"/>
                  </a:lnTo>
                  <a:cubicBezTo>
                    <a:pt x="2527" y="16802"/>
                    <a:pt x="1680" y="17299"/>
                    <a:pt x="672" y="17971"/>
                  </a:cubicBezTo>
                  <a:cubicBezTo>
                    <a:pt x="1680" y="17474"/>
                    <a:pt x="2688" y="16802"/>
                    <a:pt x="3535" y="1613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0"/>
            <p:cNvSpPr/>
            <p:nvPr/>
          </p:nvSpPr>
          <p:spPr>
            <a:xfrm>
              <a:off x="5182317" y="2212483"/>
              <a:ext cx="10043" cy="60718"/>
            </a:xfrm>
            <a:custGeom>
              <a:rect b="b" l="l" r="r" t="t"/>
              <a:pathLst>
                <a:path extrusionOk="0" h="5042" w="834">
                  <a:moveTo>
                    <a:pt x="1" y="1"/>
                  </a:moveTo>
                  <a:lnTo>
                    <a:pt x="498" y="5041"/>
                  </a:lnTo>
                  <a:lnTo>
                    <a:pt x="834" y="4705"/>
                  </a:lnTo>
                  <a:lnTo>
                    <a:pt x="1"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0"/>
            <p:cNvSpPr/>
            <p:nvPr/>
          </p:nvSpPr>
          <p:spPr>
            <a:xfrm>
              <a:off x="5180209" y="2212483"/>
              <a:ext cx="14258" cy="60718"/>
            </a:xfrm>
            <a:custGeom>
              <a:rect b="b" l="l" r="r" t="t"/>
              <a:pathLst>
                <a:path extrusionOk="0" h="5042" w="1184">
                  <a:moveTo>
                    <a:pt x="848" y="3523"/>
                  </a:moveTo>
                  <a:lnTo>
                    <a:pt x="1009" y="4705"/>
                  </a:lnTo>
                  <a:lnTo>
                    <a:pt x="1184" y="4705"/>
                  </a:lnTo>
                  <a:lnTo>
                    <a:pt x="848" y="3523"/>
                  </a:lnTo>
                  <a:close/>
                  <a:moveTo>
                    <a:pt x="1" y="1"/>
                  </a:moveTo>
                  <a:lnTo>
                    <a:pt x="673" y="5041"/>
                  </a:lnTo>
                  <a:lnTo>
                    <a:pt x="319" y="1456"/>
                  </a:lnTo>
                  <a:lnTo>
                    <a:pt x="319" y="1456"/>
                  </a:lnTo>
                  <a:cubicBezTo>
                    <a:pt x="382" y="1742"/>
                    <a:pt x="446" y="2035"/>
                    <a:pt x="512" y="2353"/>
                  </a:cubicBezTo>
                  <a:cubicBezTo>
                    <a:pt x="673" y="2689"/>
                    <a:pt x="673" y="3186"/>
                    <a:pt x="848" y="3523"/>
                  </a:cubicBezTo>
                  <a:cubicBezTo>
                    <a:pt x="848" y="3186"/>
                    <a:pt x="673" y="2689"/>
                    <a:pt x="673" y="2353"/>
                  </a:cubicBezTo>
                  <a:cubicBezTo>
                    <a:pt x="512" y="1506"/>
                    <a:pt x="337" y="834"/>
                    <a:pt x="176" y="1"/>
                  </a:cubicBezTo>
                  <a:lnTo>
                    <a:pt x="176" y="1"/>
                  </a:lnTo>
                  <a:lnTo>
                    <a:pt x="176" y="1"/>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0"/>
            <p:cNvSpPr/>
            <p:nvPr/>
          </p:nvSpPr>
          <p:spPr>
            <a:xfrm>
              <a:off x="5265193" y="2129450"/>
              <a:ext cx="6166" cy="78999"/>
            </a:xfrm>
            <a:custGeom>
              <a:rect b="b" l="l" r="r" t="t"/>
              <a:pathLst>
                <a:path extrusionOk="0" h="6560" w="512">
                  <a:moveTo>
                    <a:pt x="1" y="1"/>
                  </a:moveTo>
                  <a:lnTo>
                    <a:pt x="1" y="6560"/>
                  </a:lnTo>
                  <a:lnTo>
                    <a:pt x="511" y="6224"/>
                  </a:lnTo>
                  <a:lnTo>
                    <a:pt x="1"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0"/>
            <p:cNvSpPr/>
            <p:nvPr/>
          </p:nvSpPr>
          <p:spPr>
            <a:xfrm>
              <a:off x="5263254" y="2129450"/>
              <a:ext cx="8105" cy="78999"/>
            </a:xfrm>
            <a:custGeom>
              <a:rect b="b" l="l" r="r" t="t"/>
              <a:pathLst>
                <a:path extrusionOk="0" h="6560" w="673">
                  <a:moveTo>
                    <a:pt x="0" y="1"/>
                  </a:moveTo>
                  <a:cubicBezTo>
                    <a:pt x="0" y="1"/>
                    <a:pt x="0" y="1"/>
                    <a:pt x="0" y="1"/>
                  </a:cubicBezTo>
                  <a:lnTo>
                    <a:pt x="0" y="1"/>
                  </a:lnTo>
                  <a:lnTo>
                    <a:pt x="102" y="969"/>
                  </a:lnTo>
                  <a:lnTo>
                    <a:pt x="102" y="969"/>
                  </a:lnTo>
                  <a:cubicBezTo>
                    <a:pt x="162" y="1766"/>
                    <a:pt x="162" y="2522"/>
                    <a:pt x="162" y="3361"/>
                  </a:cubicBezTo>
                  <a:lnTo>
                    <a:pt x="162" y="1536"/>
                  </a:lnTo>
                  <a:lnTo>
                    <a:pt x="336" y="3200"/>
                  </a:lnTo>
                  <a:lnTo>
                    <a:pt x="498" y="4705"/>
                  </a:lnTo>
                  <a:cubicBezTo>
                    <a:pt x="672" y="5216"/>
                    <a:pt x="672" y="5713"/>
                    <a:pt x="672" y="6224"/>
                  </a:cubicBezTo>
                  <a:lnTo>
                    <a:pt x="672" y="4705"/>
                  </a:lnTo>
                  <a:lnTo>
                    <a:pt x="498" y="3200"/>
                  </a:lnTo>
                  <a:lnTo>
                    <a:pt x="162" y="1"/>
                  </a:lnTo>
                  <a:close/>
                  <a:moveTo>
                    <a:pt x="162" y="4880"/>
                  </a:moveTo>
                  <a:lnTo>
                    <a:pt x="162" y="6560"/>
                  </a:lnTo>
                  <a:lnTo>
                    <a:pt x="336" y="6560"/>
                  </a:lnTo>
                  <a:cubicBezTo>
                    <a:pt x="336" y="6049"/>
                    <a:pt x="162" y="5377"/>
                    <a:pt x="162" y="488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0"/>
            <p:cNvSpPr/>
            <p:nvPr/>
          </p:nvSpPr>
          <p:spPr>
            <a:xfrm>
              <a:off x="5202548" y="2261051"/>
              <a:ext cx="44533" cy="34321"/>
            </a:xfrm>
            <a:custGeom>
              <a:rect b="b" l="l" r="r" t="t"/>
              <a:pathLst>
                <a:path extrusionOk="0" h="2850" w="3698">
                  <a:moveTo>
                    <a:pt x="498" y="0"/>
                  </a:moveTo>
                  <a:lnTo>
                    <a:pt x="1" y="336"/>
                  </a:lnTo>
                  <a:lnTo>
                    <a:pt x="3697" y="2850"/>
                  </a:lnTo>
                  <a:lnTo>
                    <a:pt x="498"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0"/>
            <p:cNvSpPr/>
            <p:nvPr/>
          </p:nvSpPr>
          <p:spPr>
            <a:xfrm>
              <a:off x="5208545" y="2261051"/>
              <a:ext cx="38536" cy="34321"/>
            </a:xfrm>
            <a:custGeom>
              <a:rect b="b" l="l" r="r" t="t"/>
              <a:pathLst>
                <a:path extrusionOk="0" h="2850" w="3200">
                  <a:moveTo>
                    <a:pt x="0" y="0"/>
                  </a:moveTo>
                  <a:lnTo>
                    <a:pt x="1519" y="1506"/>
                  </a:lnTo>
                  <a:cubicBezTo>
                    <a:pt x="2016" y="1842"/>
                    <a:pt x="2688" y="2353"/>
                    <a:pt x="3199" y="2850"/>
                  </a:cubicBezTo>
                  <a:lnTo>
                    <a:pt x="1680" y="1344"/>
                  </a:lnTo>
                  <a:cubicBezTo>
                    <a:pt x="1008" y="834"/>
                    <a:pt x="511" y="498"/>
                    <a:pt x="0"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0"/>
            <p:cNvSpPr/>
            <p:nvPr/>
          </p:nvSpPr>
          <p:spPr>
            <a:xfrm>
              <a:off x="5244962" y="2226573"/>
              <a:ext cx="68799" cy="4058"/>
            </a:xfrm>
            <a:custGeom>
              <a:rect b="b" l="l" r="r" t="t"/>
              <a:pathLst>
                <a:path extrusionOk="0" h="337" w="5713">
                  <a:moveTo>
                    <a:pt x="672" y="0"/>
                  </a:moveTo>
                  <a:lnTo>
                    <a:pt x="0" y="336"/>
                  </a:lnTo>
                  <a:lnTo>
                    <a:pt x="5713" y="336"/>
                  </a:lnTo>
                  <a:lnTo>
                    <a:pt x="672"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0"/>
            <p:cNvSpPr/>
            <p:nvPr/>
          </p:nvSpPr>
          <p:spPr>
            <a:xfrm>
              <a:off x="5244962" y="2226573"/>
              <a:ext cx="68799" cy="4058"/>
            </a:xfrm>
            <a:custGeom>
              <a:rect b="b" l="l" r="r" t="t"/>
              <a:pathLst>
                <a:path extrusionOk="0" h="337" w="5713">
                  <a:moveTo>
                    <a:pt x="672" y="0"/>
                  </a:moveTo>
                  <a:lnTo>
                    <a:pt x="2017" y="175"/>
                  </a:lnTo>
                  <a:lnTo>
                    <a:pt x="3199" y="175"/>
                  </a:lnTo>
                  <a:cubicBezTo>
                    <a:pt x="2863" y="0"/>
                    <a:pt x="2353" y="0"/>
                    <a:pt x="2017" y="0"/>
                  </a:cubicBezTo>
                  <a:close/>
                  <a:moveTo>
                    <a:pt x="672" y="0"/>
                  </a:moveTo>
                  <a:cubicBezTo>
                    <a:pt x="511" y="0"/>
                    <a:pt x="336" y="175"/>
                    <a:pt x="0" y="336"/>
                  </a:cubicBezTo>
                  <a:cubicBezTo>
                    <a:pt x="336" y="175"/>
                    <a:pt x="511" y="175"/>
                    <a:pt x="672" y="0"/>
                  </a:cubicBezTo>
                  <a:close/>
                  <a:moveTo>
                    <a:pt x="3199" y="175"/>
                  </a:moveTo>
                  <a:cubicBezTo>
                    <a:pt x="4033" y="336"/>
                    <a:pt x="4880" y="336"/>
                    <a:pt x="5713" y="336"/>
                  </a:cubicBezTo>
                  <a:cubicBezTo>
                    <a:pt x="4880" y="175"/>
                    <a:pt x="4033" y="175"/>
                    <a:pt x="3199" y="175"/>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4" name="Google Shape;2334;p50"/>
          <p:cNvGrpSpPr/>
          <p:nvPr/>
        </p:nvGrpSpPr>
        <p:grpSpPr>
          <a:xfrm>
            <a:off x="2527287" y="1760461"/>
            <a:ext cx="1113357" cy="1278786"/>
            <a:chOff x="5841933" y="1138015"/>
            <a:chExt cx="1166063" cy="1339463"/>
          </a:xfrm>
        </p:grpSpPr>
        <p:sp>
          <p:nvSpPr>
            <p:cNvPr id="2335" name="Google Shape;2335;p50"/>
            <p:cNvSpPr/>
            <p:nvPr/>
          </p:nvSpPr>
          <p:spPr>
            <a:xfrm>
              <a:off x="5845979" y="1799727"/>
              <a:ext cx="147629" cy="157829"/>
            </a:xfrm>
            <a:custGeom>
              <a:rect b="b" l="l" r="r" t="t"/>
              <a:pathLst>
                <a:path extrusionOk="0" h="13106" w="12259">
                  <a:moveTo>
                    <a:pt x="0" y="1"/>
                  </a:moveTo>
                  <a:lnTo>
                    <a:pt x="10417" y="13106"/>
                  </a:lnTo>
                  <a:cubicBezTo>
                    <a:pt x="12259" y="2689"/>
                    <a:pt x="1" y="1"/>
                    <a:pt x="0"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0"/>
            <p:cNvSpPr/>
            <p:nvPr/>
          </p:nvSpPr>
          <p:spPr>
            <a:xfrm>
              <a:off x="5845979" y="1799727"/>
              <a:ext cx="127398" cy="157829"/>
            </a:xfrm>
            <a:custGeom>
              <a:rect b="b" l="l" r="r" t="t"/>
              <a:pathLst>
                <a:path extrusionOk="0" h="13106" w="10579">
                  <a:moveTo>
                    <a:pt x="4369" y="1681"/>
                  </a:moveTo>
                  <a:cubicBezTo>
                    <a:pt x="5713" y="2514"/>
                    <a:pt x="6882" y="3361"/>
                    <a:pt x="8065" y="4530"/>
                  </a:cubicBezTo>
                  <a:cubicBezTo>
                    <a:pt x="7057" y="3361"/>
                    <a:pt x="5713" y="2353"/>
                    <a:pt x="4369" y="1681"/>
                  </a:cubicBezTo>
                  <a:close/>
                  <a:moveTo>
                    <a:pt x="0" y="1"/>
                  </a:moveTo>
                  <a:lnTo>
                    <a:pt x="5000" y="6291"/>
                  </a:lnTo>
                  <a:lnTo>
                    <a:pt x="193" y="42"/>
                  </a:lnTo>
                  <a:lnTo>
                    <a:pt x="193" y="42"/>
                  </a:lnTo>
                  <a:cubicBezTo>
                    <a:pt x="939" y="214"/>
                    <a:pt x="1558" y="524"/>
                    <a:pt x="2178" y="834"/>
                  </a:cubicBezTo>
                  <a:cubicBezTo>
                    <a:pt x="3024" y="1009"/>
                    <a:pt x="3697" y="1345"/>
                    <a:pt x="4369" y="1681"/>
                  </a:cubicBezTo>
                  <a:lnTo>
                    <a:pt x="4369" y="1681"/>
                  </a:lnTo>
                  <a:lnTo>
                    <a:pt x="2352" y="673"/>
                  </a:lnTo>
                  <a:cubicBezTo>
                    <a:pt x="1571" y="362"/>
                    <a:pt x="938" y="190"/>
                    <a:pt x="190" y="38"/>
                  </a:cubicBezTo>
                  <a:lnTo>
                    <a:pt x="190" y="38"/>
                  </a:lnTo>
                  <a:lnTo>
                    <a:pt x="161" y="1"/>
                  </a:lnTo>
                  <a:close/>
                  <a:moveTo>
                    <a:pt x="8065" y="4530"/>
                  </a:moveTo>
                  <a:lnTo>
                    <a:pt x="8065" y="4530"/>
                  </a:lnTo>
                  <a:cubicBezTo>
                    <a:pt x="8562" y="5041"/>
                    <a:pt x="8898" y="5713"/>
                    <a:pt x="9409" y="6385"/>
                  </a:cubicBezTo>
                  <a:cubicBezTo>
                    <a:pt x="9073" y="5713"/>
                    <a:pt x="8562" y="5041"/>
                    <a:pt x="8065" y="4530"/>
                  </a:cubicBezTo>
                  <a:close/>
                  <a:moveTo>
                    <a:pt x="10243" y="8563"/>
                  </a:moveTo>
                  <a:cubicBezTo>
                    <a:pt x="10417" y="9235"/>
                    <a:pt x="10417" y="10082"/>
                    <a:pt x="10417" y="10754"/>
                  </a:cubicBezTo>
                  <a:cubicBezTo>
                    <a:pt x="10579" y="11251"/>
                    <a:pt x="10417" y="11587"/>
                    <a:pt x="10417" y="11923"/>
                  </a:cubicBezTo>
                  <a:cubicBezTo>
                    <a:pt x="10579" y="11587"/>
                    <a:pt x="10579" y="11251"/>
                    <a:pt x="10579" y="10754"/>
                  </a:cubicBezTo>
                  <a:cubicBezTo>
                    <a:pt x="10579" y="10082"/>
                    <a:pt x="10417" y="9235"/>
                    <a:pt x="10243" y="8563"/>
                  </a:cubicBezTo>
                  <a:close/>
                  <a:moveTo>
                    <a:pt x="5000" y="6291"/>
                  </a:moveTo>
                  <a:lnTo>
                    <a:pt x="10243" y="13106"/>
                  </a:lnTo>
                  <a:lnTo>
                    <a:pt x="10295" y="12952"/>
                  </a:lnTo>
                  <a:lnTo>
                    <a:pt x="5000" y="6291"/>
                  </a:lnTo>
                  <a:close/>
                  <a:moveTo>
                    <a:pt x="10417" y="12595"/>
                  </a:moveTo>
                  <a:lnTo>
                    <a:pt x="10295" y="12952"/>
                  </a:lnTo>
                  <a:lnTo>
                    <a:pt x="10417" y="13106"/>
                  </a:lnTo>
                  <a:lnTo>
                    <a:pt x="10417" y="12595"/>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0"/>
            <p:cNvSpPr/>
            <p:nvPr/>
          </p:nvSpPr>
          <p:spPr>
            <a:xfrm>
              <a:off x="5841933" y="1799727"/>
              <a:ext cx="129505" cy="157829"/>
            </a:xfrm>
            <a:custGeom>
              <a:rect b="b" l="l" r="r" t="t"/>
              <a:pathLst>
                <a:path extrusionOk="0" h="13106" w="10754">
                  <a:moveTo>
                    <a:pt x="336" y="1"/>
                  </a:moveTo>
                  <a:cubicBezTo>
                    <a:pt x="336" y="1"/>
                    <a:pt x="0" y="12434"/>
                    <a:pt x="10753" y="13106"/>
                  </a:cubicBezTo>
                  <a:lnTo>
                    <a:pt x="336" y="1"/>
                  </a:ln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0"/>
            <p:cNvSpPr/>
            <p:nvPr/>
          </p:nvSpPr>
          <p:spPr>
            <a:xfrm>
              <a:off x="5845979" y="1797619"/>
              <a:ext cx="125459" cy="159936"/>
            </a:xfrm>
            <a:custGeom>
              <a:rect b="b" l="l" r="r" t="t"/>
              <a:pathLst>
                <a:path extrusionOk="0" h="13281" w="10418">
                  <a:moveTo>
                    <a:pt x="672" y="4706"/>
                  </a:moveTo>
                  <a:cubicBezTo>
                    <a:pt x="1008" y="6225"/>
                    <a:pt x="1506" y="7730"/>
                    <a:pt x="2514" y="9074"/>
                  </a:cubicBezTo>
                  <a:cubicBezTo>
                    <a:pt x="2850" y="9746"/>
                    <a:pt x="3361" y="10257"/>
                    <a:pt x="4033" y="10754"/>
                  </a:cubicBezTo>
                  <a:cubicBezTo>
                    <a:pt x="3522" y="10257"/>
                    <a:pt x="3024" y="9584"/>
                    <a:pt x="2514" y="8912"/>
                  </a:cubicBezTo>
                  <a:cubicBezTo>
                    <a:pt x="1680" y="7730"/>
                    <a:pt x="1008" y="6225"/>
                    <a:pt x="672" y="4706"/>
                  </a:cubicBezTo>
                  <a:close/>
                  <a:moveTo>
                    <a:pt x="8068" y="12946"/>
                  </a:moveTo>
                  <a:lnTo>
                    <a:pt x="8068" y="12946"/>
                  </a:lnTo>
                  <a:cubicBezTo>
                    <a:pt x="8403" y="13106"/>
                    <a:pt x="8739" y="13107"/>
                    <a:pt x="9234" y="13281"/>
                  </a:cubicBezTo>
                  <a:lnTo>
                    <a:pt x="9745" y="13281"/>
                  </a:lnTo>
                  <a:cubicBezTo>
                    <a:pt x="9570" y="13281"/>
                    <a:pt x="9409" y="13281"/>
                    <a:pt x="9234" y="13106"/>
                  </a:cubicBezTo>
                  <a:cubicBezTo>
                    <a:pt x="8739" y="13106"/>
                    <a:pt x="8403" y="13106"/>
                    <a:pt x="8068" y="12946"/>
                  </a:cubicBezTo>
                  <a:close/>
                  <a:moveTo>
                    <a:pt x="0" y="1"/>
                  </a:moveTo>
                  <a:lnTo>
                    <a:pt x="0" y="176"/>
                  </a:lnTo>
                  <a:lnTo>
                    <a:pt x="0" y="176"/>
                  </a:lnTo>
                  <a:lnTo>
                    <a:pt x="0" y="176"/>
                  </a:lnTo>
                  <a:cubicBezTo>
                    <a:pt x="0" y="1009"/>
                    <a:pt x="0" y="1681"/>
                    <a:pt x="161" y="2528"/>
                  </a:cubicBezTo>
                  <a:cubicBezTo>
                    <a:pt x="336" y="3200"/>
                    <a:pt x="336" y="4033"/>
                    <a:pt x="672" y="4705"/>
                  </a:cubicBezTo>
                  <a:cubicBezTo>
                    <a:pt x="498" y="4033"/>
                    <a:pt x="336" y="3200"/>
                    <a:pt x="336" y="2528"/>
                  </a:cubicBezTo>
                  <a:cubicBezTo>
                    <a:pt x="176" y="1752"/>
                    <a:pt x="163" y="1123"/>
                    <a:pt x="162" y="382"/>
                  </a:cubicBezTo>
                  <a:lnTo>
                    <a:pt x="162" y="382"/>
                  </a:lnTo>
                  <a:lnTo>
                    <a:pt x="10243" y="13281"/>
                  </a:lnTo>
                  <a:lnTo>
                    <a:pt x="10417" y="13281"/>
                  </a:lnTo>
                  <a:lnTo>
                    <a:pt x="161" y="176"/>
                  </a:lnTo>
                  <a:lnTo>
                    <a:pt x="0" y="1"/>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0"/>
            <p:cNvSpPr/>
            <p:nvPr/>
          </p:nvSpPr>
          <p:spPr>
            <a:xfrm>
              <a:off x="5896473" y="1862372"/>
              <a:ext cx="97135" cy="123520"/>
            </a:xfrm>
            <a:custGeom>
              <a:rect b="b" l="l" r="r" t="t"/>
              <a:pathLst>
                <a:path extrusionOk="0" h="10257" w="8066">
                  <a:moveTo>
                    <a:pt x="1" y="0"/>
                  </a:moveTo>
                  <a:lnTo>
                    <a:pt x="7730" y="10256"/>
                  </a:lnTo>
                  <a:lnTo>
                    <a:pt x="8066" y="10081"/>
                  </a:lnTo>
                  <a:lnTo>
                    <a:pt x="1"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0"/>
            <p:cNvSpPr/>
            <p:nvPr/>
          </p:nvSpPr>
          <p:spPr>
            <a:xfrm>
              <a:off x="5896473" y="1862372"/>
              <a:ext cx="74965" cy="93089"/>
            </a:xfrm>
            <a:custGeom>
              <a:rect b="b" l="l" r="r" t="t"/>
              <a:pathLst>
                <a:path extrusionOk="0" h="7730" w="6225">
                  <a:moveTo>
                    <a:pt x="1" y="0"/>
                  </a:moveTo>
                  <a:cubicBezTo>
                    <a:pt x="1184" y="1855"/>
                    <a:pt x="2528" y="3535"/>
                    <a:pt x="3872" y="5216"/>
                  </a:cubicBezTo>
                  <a:cubicBezTo>
                    <a:pt x="2956" y="3951"/>
                    <a:pt x="2115" y="2769"/>
                    <a:pt x="1247" y="1611"/>
                  </a:cubicBezTo>
                  <a:lnTo>
                    <a:pt x="1247" y="1611"/>
                  </a:lnTo>
                  <a:lnTo>
                    <a:pt x="4033" y="5216"/>
                  </a:lnTo>
                  <a:lnTo>
                    <a:pt x="6224" y="7729"/>
                  </a:lnTo>
                  <a:lnTo>
                    <a:pt x="4208" y="5216"/>
                  </a:lnTo>
                  <a:lnTo>
                    <a:pt x="1" y="0"/>
                  </a:lnTo>
                  <a:lnTo>
                    <a:pt x="1" y="0"/>
                  </a:lnTo>
                  <a:cubicBezTo>
                    <a:pt x="1" y="0"/>
                    <a:pt x="1" y="0"/>
                    <a:pt x="1" y="0"/>
                  </a:cubicBezTo>
                  <a:lnTo>
                    <a:pt x="1" y="0"/>
                  </a:lnTo>
                  <a:lnTo>
                    <a:pt x="1" y="0"/>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0"/>
            <p:cNvSpPr/>
            <p:nvPr/>
          </p:nvSpPr>
          <p:spPr>
            <a:xfrm>
              <a:off x="5930951" y="1886649"/>
              <a:ext cx="16209" cy="38536"/>
            </a:xfrm>
            <a:custGeom>
              <a:rect b="b" l="l" r="r" t="t"/>
              <a:pathLst>
                <a:path extrusionOk="0" h="3200" w="1346">
                  <a:moveTo>
                    <a:pt x="1" y="1"/>
                  </a:moveTo>
                  <a:lnTo>
                    <a:pt x="1009" y="2864"/>
                  </a:lnTo>
                  <a:lnTo>
                    <a:pt x="1345" y="3200"/>
                  </a:lnTo>
                  <a:lnTo>
                    <a:pt x="1345" y="3200"/>
                  </a:lnTo>
                  <a:lnTo>
                    <a:pt x="1"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0"/>
            <p:cNvSpPr/>
            <p:nvPr/>
          </p:nvSpPr>
          <p:spPr>
            <a:xfrm>
              <a:off x="5930951" y="1886649"/>
              <a:ext cx="16209" cy="38536"/>
            </a:xfrm>
            <a:custGeom>
              <a:rect b="b" l="l" r="r" t="t"/>
              <a:pathLst>
                <a:path extrusionOk="0" h="3200" w="1346">
                  <a:moveTo>
                    <a:pt x="351" y="1071"/>
                  </a:moveTo>
                  <a:lnTo>
                    <a:pt x="498" y="1519"/>
                  </a:lnTo>
                  <a:cubicBezTo>
                    <a:pt x="450" y="1367"/>
                    <a:pt x="401" y="1216"/>
                    <a:pt x="351" y="1071"/>
                  </a:cubicBezTo>
                  <a:close/>
                  <a:moveTo>
                    <a:pt x="1" y="1"/>
                  </a:moveTo>
                  <a:lnTo>
                    <a:pt x="1" y="175"/>
                  </a:lnTo>
                  <a:lnTo>
                    <a:pt x="100" y="397"/>
                  </a:lnTo>
                  <a:lnTo>
                    <a:pt x="100" y="397"/>
                  </a:lnTo>
                  <a:cubicBezTo>
                    <a:pt x="183" y="595"/>
                    <a:pt x="268" y="826"/>
                    <a:pt x="351" y="1071"/>
                  </a:cubicBezTo>
                  <a:lnTo>
                    <a:pt x="351" y="1071"/>
                  </a:lnTo>
                  <a:lnTo>
                    <a:pt x="216" y="656"/>
                  </a:lnTo>
                  <a:lnTo>
                    <a:pt x="673" y="1681"/>
                  </a:lnTo>
                  <a:lnTo>
                    <a:pt x="1" y="1"/>
                  </a:lnTo>
                  <a:close/>
                  <a:moveTo>
                    <a:pt x="498" y="1519"/>
                  </a:moveTo>
                  <a:lnTo>
                    <a:pt x="498" y="1519"/>
                  </a:lnTo>
                  <a:cubicBezTo>
                    <a:pt x="673" y="2017"/>
                    <a:pt x="834" y="2353"/>
                    <a:pt x="1009" y="2864"/>
                  </a:cubicBezTo>
                  <a:cubicBezTo>
                    <a:pt x="834" y="2353"/>
                    <a:pt x="673" y="1855"/>
                    <a:pt x="498" y="1519"/>
                  </a:cubicBezTo>
                  <a:close/>
                  <a:moveTo>
                    <a:pt x="1009" y="2864"/>
                  </a:moveTo>
                  <a:cubicBezTo>
                    <a:pt x="1009" y="3025"/>
                    <a:pt x="1170" y="3200"/>
                    <a:pt x="1345" y="3200"/>
                  </a:cubicBezTo>
                  <a:lnTo>
                    <a:pt x="1009" y="2864"/>
                  </a:lnTo>
                  <a:close/>
                  <a:moveTo>
                    <a:pt x="673" y="1681"/>
                  </a:moveTo>
                  <a:cubicBezTo>
                    <a:pt x="834" y="2192"/>
                    <a:pt x="1009" y="2689"/>
                    <a:pt x="1345" y="3200"/>
                  </a:cubicBezTo>
                  <a:cubicBezTo>
                    <a:pt x="1170" y="2689"/>
                    <a:pt x="834" y="2192"/>
                    <a:pt x="673" y="168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0"/>
            <p:cNvSpPr/>
            <p:nvPr/>
          </p:nvSpPr>
          <p:spPr>
            <a:xfrm>
              <a:off x="5910720" y="1862372"/>
              <a:ext cx="10055" cy="30443"/>
            </a:xfrm>
            <a:custGeom>
              <a:rect b="b" l="l" r="r" t="t"/>
              <a:pathLst>
                <a:path extrusionOk="0" h="2528" w="835">
                  <a:moveTo>
                    <a:pt x="1" y="0"/>
                  </a:moveTo>
                  <a:lnTo>
                    <a:pt x="673" y="2191"/>
                  </a:lnTo>
                  <a:lnTo>
                    <a:pt x="834" y="2527"/>
                  </a:lnTo>
                  <a:lnTo>
                    <a:pt x="1"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0"/>
            <p:cNvSpPr/>
            <p:nvPr/>
          </p:nvSpPr>
          <p:spPr>
            <a:xfrm>
              <a:off x="5910720" y="1862372"/>
              <a:ext cx="10055" cy="30443"/>
            </a:xfrm>
            <a:custGeom>
              <a:rect b="b" l="l" r="r" t="t"/>
              <a:pathLst>
                <a:path extrusionOk="0" h="2528" w="835">
                  <a:moveTo>
                    <a:pt x="1" y="0"/>
                  </a:moveTo>
                  <a:lnTo>
                    <a:pt x="1" y="0"/>
                  </a:lnTo>
                  <a:cubicBezTo>
                    <a:pt x="148" y="773"/>
                    <a:pt x="306" y="1400"/>
                    <a:pt x="588" y="2014"/>
                  </a:cubicBezTo>
                  <a:lnTo>
                    <a:pt x="588" y="2014"/>
                  </a:lnTo>
                  <a:cubicBezTo>
                    <a:pt x="639" y="2199"/>
                    <a:pt x="673" y="2380"/>
                    <a:pt x="673" y="2527"/>
                  </a:cubicBezTo>
                  <a:lnTo>
                    <a:pt x="673" y="2191"/>
                  </a:lnTo>
                  <a:cubicBezTo>
                    <a:pt x="673" y="2353"/>
                    <a:pt x="673" y="2527"/>
                    <a:pt x="834" y="2527"/>
                  </a:cubicBezTo>
                  <a:cubicBezTo>
                    <a:pt x="773" y="2400"/>
                    <a:pt x="710" y="2247"/>
                    <a:pt x="646" y="2088"/>
                  </a:cubicBezTo>
                  <a:lnTo>
                    <a:pt x="646" y="2088"/>
                  </a:lnTo>
                  <a:cubicBezTo>
                    <a:pt x="481" y="1450"/>
                    <a:pt x="320" y="804"/>
                    <a:pt x="1"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0"/>
            <p:cNvSpPr/>
            <p:nvPr/>
          </p:nvSpPr>
          <p:spPr>
            <a:xfrm>
              <a:off x="5912670" y="1908988"/>
              <a:ext cx="30431" cy="14090"/>
            </a:xfrm>
            <a:custGeom>
              <a:rect b="b" l="l" r="r" t="t"/>
              <a:pathLst>
                <a:path extrusionOk="0" h="1170" w="2527">
                  <a:moveTo>
                    <a:pt x="0" y="0"/>
                  </a:moveTo>
                  <a:lnTo>
                    <a:pt x="2527" y="1170"/>
                  </a:lnTo>
                  <a:lnTo>
                    <a:pt x="2352" y="1009"/>
                  </a:lnTo>
                  <a:lnTo>
                    <a:pt x="0"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0"/>
            <p:cNvSpPr/>
            <p:nvPr/>
          </p:nvSpPr>
          <p:spPr>
            <a:xfrm>
              <a:off x="5912670" y="1908988"/>
              <a:ext cx="30431" cy="14090"/>
            </a:xfrm>
            <a:custGeom>
              <a:rect b="b" l="l" r="r" t="t"/>
              <a:pathLst>
                <a:path extrusionOk="0" h="1170" w="2527">
                  <a:moveTo>
                    <a:pt x="1183" y="498"/>
                  </a:moveTo>
                  <a:cubicBezTo>
                    <a:pt x="1519" y="672"/>
                    <a:pt x="2016" y="834"/>
                    <a:pt x="2352" y="1009"/>
                  </a:cubicBezTo>
                  <a:lnTo>
                    <a:pt x="2352" y="834"/>
                  </a:lnTo>
                  <a:cubicBezTo>
                    <a:pt x="2016" y="672"/>
                    <a:pt x="1519" y="498"/>
                    <a:pt x="1183" y="498"/>
                  </a:cubicBezTo>
                  <a:close/>
                  <a:moveTo>
                    <a:pt x="0" y="0"/>
                  </a:moveTo>
                  <a:lnTo>
                    <a:pt x="0" y="0"/>
                  </a:lnTo>
                  <a:cubicBezTo>
                    <a:pt x="847" y="498"/>
                    <a:pt x="1680" y="834"/>
                    <a:pt x="2527" y="1170"/>
                  </a:cubicBezTo>
                  <a:cubicBezTo>
                    <a:pt x="1830" y="893"/>
                    <a:pt x="1142" y="507"/>
                    <a:pt x="449" y="192"/>
                  </a:cubicBezTo>
                  <a:lnTo>
                    <a:pt x="449" y="192"/>
                  </a:lnTo>
                  <a:cubicBezTo>
                    <a:pt x="705" y="295"/>
                    <a:pt x="977" y="399"/>
                    <a:pt x="1183" y="498"/>
                  </a:cubicBezTo>
                  <a:cubicBezTo>
                    <a:pt x="847" y="336"/>
                    <a:pt x="511" y="162"/>
                    <a:pt x="0" y="0"/>
                  </a:cubicBezTo>
                  <a:lnTo>
                    <a:pt x="0" y="0"/>
                  </a:lnTo>
                  <a:cubicBezTo>
                    <a:pt x="0" y="0"/>
                    <a:pt x="0" y="0"/>
                    <a:pt x="0" y="0"/>
                  </a:cubicBezTo>
                  <a:close/>
                  <a:moveTo>
                    <a:pt x="2352" y="1009"/>
                  </a:moveTo>
                  <a:lnTo>
                    <a:pt x="2527" y="1170"/>
                  </a:lnTo>
                  <a:cubicBezTo>
                    <a:pt x="2527" y="1009"/>
                    <a:pt x="2352" y="1009"/>
                    <a:pt x="2352" y="100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0"/>
            <p:cNvSpPr/>
            <p:nvPr/>
          </p:nvSpPr>
          <p:spPr>
            <a:xfrm>
              <a:off x="5886442" y="1870464"/>
              <a:ext cx="32382" cy="20243"/>
            </a:xfrm>
            <a:custGeom>
              <a:rect b="b" l="l" r="r" t="t"/>
              <a:pathLst>
                <a:path extrusionOk="0" h="1681" w="2689">
                  <a:moveTo>
                    <a:pt x="1" y="0"/>
                  </a:moveTo>
                  <a:lnTo>
                    <a:pt x="2689" y="1681"/>
                  </a:lnTo>
                  <a:lnTo>
                    <a:pt x="2514" y="1345"/>
                  </a:lnTo>
                  <a:lnTo>
                    <a:pt x="1"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0"/>
            <p:cNvSpPr/>
            <p:nvPr/>
          </p:nvSpPr>
          <p:spPr>
            <a:xfrm>
              <a:off x="5886442" y="1870464"/>
              <a:ext cx="32382" cy="20243"/>
            </a:xfrm>
            <a:custGeom>
              <a:rect b="b" l="l" r="r" t="t"/>
              <a:pathLst>
                <a:path extrusionOk="0" h="1681" w="2689">
                  <a:moveTo>
                    <a:pt x="1" y="0"/>
                  </a:moveTo>
                  <a:cubicBezTo>
                    <a:pt x="1" y="0"/>
                    <a:pt x="1" y="0"/>
                    <a:pt x="1" y="0"/>
                  </a:cubicBezTo>
                  <a:lnTo>
                    <a:pt x="1" y="0"/>
                  </a:lnTo>
                  <a:cubicBezTo>
                    <a:pt x="1" y="0"/>
                    <a:pt x="1" y="0"/>
                    <a:pt x="1" y="0"/>
                  </a:cubicBezTo>
                  <a:close/>
                  <a:moveTo>
                    <a:pt x="1842" y="1009"/>
                  </a:moveTo>
                  <a:cubicBezTo>
                    <a:pt x="2017" y="1183"/>
                    <a:pt x="2178" y="1345"/>
                    <a:pt x="2514" y="1345"/>
                  </a:cubicBezTo>
                  <a:cubicBezTo>
                    <a:pt x="2353" y="1183"/>
                    <a:pt x="2017" y="1183"/>
                    <a:pt x="1842" y="1009"/>
                  </a:cubicBezTo>
                  <a:close/>
                  <a:moveTo>
                    <a:pt x="1" y="0"/>
                  </a:moveTo>
                  <a:lnTo>
                    <a:pt x="1" y="0"/>
                  </a:lnTo>
                  <a:cubicBezTo>
                    <a:pt x="834" y="511"/>
                    <a:pt x="1842" y="1183"/>
                    <a:pt x="2689" y="1681"/>
                  </a:cubicBezTo>
                  <a:cubicBezTo>
                    <a:pt x="2369" y="1427"/>
                    <a:pt x="2052" y="1198"/>
                    <a:pt x="1726" y="984"/>
                  </a:cubicBezTo>
                  <a:lnTo>
                    <a:pt x="1726" y="984"/>
                  </a:lnTo>
                  <a:cubicBezTo>
                    <a:pt x="1767" y="1000"/>
                    <a:pt x="1805" y="1008"/>
                    <a:pt x="1842" y="1008"/>
                  </a:cubicBezTo>
                  <a:cubicBezTo>
                    <a:pt x="1681" y="847"/>
                    <a:pt x="1506" y="672"/>
                    <a:pt x="1345" y="672"/>
                  </a:cubicBezTo>
                  <a:cubicBezTo>
                    <a:pt x="834" y="336"/>
                    <a:pt x="498" y="175"/>
                    <a:pt x="1" y="0"/>
                  </a:cubicBezTo>
                  <a:lnTo>
                    <a:pt x="1" y="0"/>
                  </a:lnTo>
                  <a:cubicBezTo>
                    <a:pt x="241" y="85"/>
                    <a:pt x="444" y="207"/>
                    <a:pt x="628" y="330"/>
                  </a:cubicBezTo>
                  <a:lnTo>
                    <a:pt x="628" y="330"/>
                  </a:lnTo>
                  <a:cubicBezTo>
                    <a:pt x="426" y="219"/>
                    <a:pt x="217" y="110"/>
                    <a:pt x="1" y="0"/>
                  </a:cubicBezTo>
                  <a:close/>
                  <a:moveTo>
                    <a:pt x="2514" y="1345"/>
                  </a:moveTo>
                  <a:cubicBezTo>
                    <a:pt x="2514" y="1519"/>
                    <a:pt x="2514" y="1519"/>
                    <a:pt x="2689" y="1681"/>
                  </a:cubicBezTo>
                  <a:cubicBezTo>
                    <a:pt x="2689" y="1519"/>
                    <a:pt x="2514" y="1519"/>
                    <a:pt x="2514" y="1345"/>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0"/>
            <p:cNvSpPr/>
            <p:nvPr/>
          </p:nvSpPr>
          <p:spPr>
            <a:xfrm>
              <a:off x="6900059" y="1769283"/>
              <a:ext cx="107937" cy="51301"/>
            </a:xfrm>
            <a:custGeom>
              <a:rect b="b" l="l" r="r" t="t"/>
              <a:pathLst>
                <a:path extrusionOk="0" h="4260" w="8963">
                  <a:moveTo>
                    <a:pt x="3463" y="0"/>
                  </a:moveTo>
                  <a:cubicBezTo>
                    <a:pt x="2106" y="0"/>
                    <a:pt x="794" y="281"/>
                    <a:pt x="0" y="848"/>
                  </a:cubicBezTo>
                  <a:cubicBezTo>
                    <a:pt x="0" y="848"/>
                    <a:pt x="4415" y="4259"/>
                    <a:pt x="6886" y="4259"/>
                  </a:cubicBezTo>
                  <a:cubicBezTo>
                    <a:pt x="7613" y="4259"/>
                    <a:pt x="8172" y="3964"/>
                    <a:pt x="8401" y="3201"/>
                  </a:cubicBezTo>
                  <a:cubicBezTo>
                    <a:pt x="8962" y="1081"/>
                    <a:pt x="6126" y="0"/>
                    <a:pt x="3463" y="0"/>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0"/>
            <p:cNvSpPr/>
            <p:nvPr/>
          </p:nvSpPr>
          <p:spPr>
            <a:xfrm>
              <a:off x="6900059" y="1769295"/>
              <a:ext cx="103276" cy="52614"/>
            </a:xfrm>
            <a:custGeom>
              <a:rect b="b" l="l" r="r" t="t"/>
              <a:pathLst>
                <a:path extrusionOk="0" h="4369" w="8576">
                  <a:moveTo>
                    <a:pt x="2353" y="1"/>
                  </a:moveTo>
                  <a:lnTo>
                    <a:pt x="2353" y="1"/>
                  </a:lnTo>
                  <a:cubicBezTo>
                    <a:pt x="1883" y="99"/>
                    <a:pt x="1408" y="193"/>
                    <a:pt x="964" y="348"/>
                  </a:cubicBezTo>
                  <a:lnTo>
                    <a:pt x="964" y="348"/>
                  </a:lnTo>
                  <a:cubicBezTo>
                    <a:pt x="1033" y="341"/>
                    <a:pt x="1106" y="337"/>
                    <a:pt x="1183" y="337"/>
                  </a:cubicBezTo>
                  <a:cubicBezTo>
                    <a:pt x="1519" y="175"/>
                    <a:pt x="2017" y="175"/>
                    <a:pt x="2353" y="1"/>
                  </a:cubicBezTo>
                  <a:close/>
                  <a:moveTo>
                    <a:pt x="964" y="348"/>
                  </a:moveTo>
                  <a:cubicBezTo>
                    <a:pt x="571" y="393"/>
                    <a:pt x="286" y="562"/>
                    <a:pt x="0" y="847"/>
                  </a:cubicBezTo>
                  <a:cubicBezTo>
                    <a:pt x="293" y="625"/>
                    <a:pt x="620" y="468"/>
                    <a:pt x="964" y="348"/>
                  </a:cubicBezTo>
                  <a:close/>
                  <a:moveTo>
                    <a:pt x="0" y="847"/>
                  </a:moveTo>
                  <a:lnTo>
                    <a:pt x="0" y="847"/>
                  </a:lnTo>
                  <a:cubicBezTo>
                    <a:pt x="94" y="918"/>
                    <a:pt x="189" y="988"/>
                    <a:pt x="283" y="1057"/>
                  </a:cubicBezTo>
                  <a:lnTo>
                    <a:pt x="283" y="1057"/>
                  </a:lnTo>
                  <a:cubicBezTo>
                    <a:pt x="189" y="987"/>
                    <a:pt x="94" y="917"/>
                    <a:pt x="0" y="847"/>
                  </a:cubicBezTo>
                  <a:close/>
                  <a:moveTo>
                    <a:pt x="283" y="1057"/>
                  </a:moveTo>
                  <a:cubicBezTo>
                    <a:pt x="678" y="1349"/>
                    <a:pt x="1074" y="1638"/>
                    <a:pt x="1469" y="1883"/>
                  </a:cubicBezTo>
                  <a:lnTo>
                    <a:pt x="1469" y="1883"/>
                  </a:lnTo>
                  <a:cubicBezTo>
                    <a:pt x="1070" y="1618"/>
                    <a:pt x="676" y="1344"/>
                    <a:pt x="283" y="1057"/>
                  </a:cubicBezTo>
                  <a:close/>
                  <a:moveTo>
                    <a:pt x="1469" y="1883"/>
                  </a:moveTo>
                  <a:cubicBezTo>
                    <a:pt x="1856" y="2139"/>
                    <a:pt x="2248" y="2387"/>
                    <a:pt x="2649" y="2631"/>
                  </a:cubicBezTo>
                  <a:lnTo>
                    <a:pt x="2649" y="2631"/>
                  </a:lnTo>
                  <a:cubicBezTo>
                    <a:pt x="2429" y="2486"/>
                    <a:pt x="2215" y="2338"/>
                    <a:pt x="2017" y="2191"/>
                  </a:cubicBezTo>
                  <a:cubicBezTo>
                    <a:pt x="1834" y="2100"/>
                    <a:pt x="1652" y="1996"/>
                    <a:pt x="1469" y="1883"/>
                  </a:cubicBezTo>
                  <a:close/>
                  <a:moveTo>
                    <a:pt x="2353" y="1"/>
                  </a:moveTo>
                  <a:cubicBezTo>
                    <a:pt x="3199" y="1"/>
                    <a:pt x="4033" y="1"/>
                    <a:pt x="4880" y="175"/>
                  </a:cubicBezTo>
                  <a:cubicBezTo>
                    <a:pt x="5713" y="337"/>
                    <a:pt x="6560" y="511"/>
                    <a:pt x="7232" y="1009"/>
                  </a:cubicBezTo>
                  <a:cubicBezTo>
                    <a:pt x="7568" y="1183"/>
                    <a:pt x="7904" y="1345"/>
                    <a:pt x="8240" y="1855"/>
                  </a:cubicBezTo>
                  <a:cubicBezTo>
                    <a:pt x="8401" y="2191"/>
                    <a:pt x="8401" y="2528"/>
                    <a:pt x="8401" y="3025"/>
                  </a:cubicBezTo>
                  <a:cubicBezTo>
                    <a:pt x="8401" y="3172"/>
                    <a:pt x="8370" y="3353"/>
                    <a:pt x="8307" y="3523"/>
                  </a:cubicBezTo>
                  <a:lnTo>
                    <a:pt x="8307" y="3523"/>
                  </a:lnTo>
                  <a:cubicBezTo>
                    <a:pt x="8401" y="3483"/>
                    <a:pt x="8401" y="3361"/>
                    <a:pt x="8401" y="3361"/>
                  </a:cubicBezTo>
                  <a:cubicBezTo>
                    <a:pt x="8401" y="3200"/>
                    <a:pt x="8401" y="3025"/>
                    <a:pt x="8576" y="3025"/>
                  </a:cubicBezTo>
                  <a:cubicBezTo>
                    <a:pt x="8576" y="2528"/>
                    <a:pt x="8401" y="2017"/>
                    <a:pt x="8240" y="1681"/>
                  </a:cubicBezTo>
                  <a:cubicBezTo>
                    <a:pt x="8065" y="1345"/>
                    <a:pt x="7729" y="1009"/>
                    <a:pt x="7393" y="847"/>
                  </a:cubicBezTo>
                  <a:cubicBezTo>
                    <a:pt x="6560" y="337"/>
                    <a:pt x="5713" y="175"/>
                    <a:pt x="4880" y="1"/>
                  </a:cubicBezTo>
                  <a:close/>
                  <a:moveTo>
                    <a:pt x="2649" y="2631"/>
                  </a:moveTo>
                  <a:cubicBezTo>
                    <a:pt x="3174" y="2975"/>
                    <a:pt x="3734" y="3299"/>
                    <a:pt x="4208" y="3536"/>
                  </a:cubicBezTo>
                  <a:cubicBezTo>
                    <a:pt x="3669" y="3235"/>
                    <a:pt x="3152" y="2936"/>
                    <a:pt x="2649" y="2631"/>
                  </a:cubicBezTo>
                  <a:close/>
                  <a:moveTo>
                    <a:pt x="8307" y="3523"/>
                  </a:moveTo>
                  <a:cubicBezTo>
                    <a:pt x="8289" y="3531"/>
                    <a:pt x="8266" y="3536"/>
                    <a:pt x="8240" y="3536"/>
                  </a:cubicBezTo>
                  <a:cubicBezTo>
                    <a:pt x="8240" y="3600"/>
                    <a:pt x="8234" y="3657"/>
                    <a:pt x="8222" y="3709"/>
                  </a:cubicBezTo>
                  <a:lnTo>
                    <a:pt x="8222" y="3709"/>
                  </a:lnTo>
                  <a:cubicBezTo>
                    <a:pt x="8255" y="3650"/>
                    <a:pt x="8283" y="3587"/>
                    <a:pt x="8307" y="3523"/>
                  </a:cubicBezTo>
                  <a:close/>
                  <a:moveTo>
                    <a:pt x="4208" y="3536"/>
                  </a:moveTo>
                  <a:cubicBezTo>
                    <a:pt x="4544" y="3697"/>
                    <a:pt x="5041" y="3872"/>
                    <a:pt x="5377" y="4033"/>
                  </a:cubicBezTo>
                  <a:cubicBezTo>
                    <a:pt x="5041" y="3872"/>
                    <a:pt x="4705" y="3697"/>
                    <a:pt x="4208" y="3536"/>
                  </a:cubicBezTo>
                  <a:close/>
                  <a:moveTo>
                    <a:pt x="8222" y="3709"/>
                  </a:moveTo>
                  <a:cubicBezTo>
                    <a:pt x="8143" y="3850"/>
                    <a:pt x="8037" y="3969"/>
                    <a:pt x="7904" y="4033"/>
                  </a:cubicBezTo>
                  <a:cubicBezTo>
                    <a:pt x="8034" y="4033"/>
                    <a:pt x="8174" y="3927"/>
                    <a:pt x="8222" y="3709"/>
                  </a:cubicBezTo>
                  <a:close/>
                  <a:moveTo>
                    <a:pt x="5377" y="4033"/>
                  </a:moveTo>
                  <a:cubicBezTo>
                    <a:pt x="5888" y="4208"/>
                    <a:pt x="6224" y="4208"/>
                    <a:pt x="6721" y="4369"/>
                  </a:cubicBezTo>
                  <a:lnTo>
                    <a:pt x="7232" y="4369"/>
                  </a:lnTo>
                  <a:cubicBezTo>
                    <a:pt x="7568" y="4208"/>
                    <a:pt x="7729" y="4208"/>
                    <a:pt x="7904" y="4033"/>
                  </a:cubicBezTo>
                  <a:lnTo>
                    <a:pt x="7904" y="4033"/>
                  </a:lnTo>
                  <a:cubicBezTo>
                    <a:pt x="7665" y="4157"/>
                    <a:pt x="7339" y="4274"/>
                    <a:pt x="7049" y="4274"/>
                  </a:cubicBezTo>
                  <a:cubicBezTo>
                    <a:pt x="6931" y="4274"/>
                    <a:pt x="6819" y="4255"/>
                    <a:pt x="6721" y="4208"/>
                  </a:cubicBezTo>
                  <a:cubicBezTo>
                    <a:pt x="6224" y="4208"/>
                    <a:pt x="5888" y="4033"/>
                    <a:pt x="5377" y="4033"/>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0"/>
            <p:cNvSpPr/>
            <p:nvPr/>
          </p:nvSpPr>
          <p:spPr>
            <a:xfrm>
              <a:off x="6831260" y="1696378"/>
              <a:ext cx="111381" cy="68883"/>
            </a:xfrm>
            <a:custGeom>
              <a:rect b="b" l="l" r="r" t="t"/>
              <a:pathLst>
                <a:path extrusionOk="0" h="5720" w="9249">
                  <a:moveTo>
                    <a:pt x="5798" y="1"/>
                  </a:moveTo>
                  <a:cubicBezTo>
                    <a:pt x="3471" y="1"/>
                    <a:pt x="266" y="3595"/>
                    <a:pt x="1" y="5720"/>
                  </a:cubicBezTo>
                  <a:cubicBezTo>
                    <a:pt x="1" y="5720"/>
                    <a:pt x="9248" y="3703"/>
                    <a:pt x="7394" y="854"/>
                  </a:cubicBezTo>
                  <a:cubicBezTo>
                    <a:pt x="6971" y="254"/>
                    <a:pt x="6415" y="1"/>
                    <a:pt x="5798"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0"/>
            <p:cNvSpPr/>
            <p:nvPr/>
          </p:nvSpPr>
          <p:spPr>
            <a:xfrm>
              <a:off x="6831260" y="1696450"/>
              <a:ext cx="93089" cy="68811"/>
            </a:xfrm>
            <a:custGeom>
              <a:rect b="b" l="l" r="r" t="t"/>
              <a:pathLst>
                <a:path extrusionOk="0" h="5714" w="7730">
                  <a:moveTo>
                    <a:pt x="6049" y="1"/>
                  </a:moveTo>
                  <a:cubicBezTo>
                    <a:pt x="5713" y="1"/>
                    <a:pt x="5216" y="1"/>
                    <a:pt x="4880" y="176"/>
                  </a:cubicBezTo>
                  <a:cubicBezTo>
                    <a:pt x="4033" y="512"/>
                    <a:pt x="3200" y="1009"/>
                    <a:pt x="2689" y="1520"/>
                  </a:cubicBezTo>
                  <a:cubicBezTo>
                    <a:pt x="3361" y="1009"/>
                    <a:pt x="4033" y="512"/>
                    <a:pt x="4880" y="337"/>
                  </a:cubicBezTo>
                  <a:cubicBezTo>
                    <a:pt x="5117" y="223"/>
                    <a:pt x="5434" y="103"/>
                    <a:pt x="5718" y="103"/>
                  </a:cubicBezTo>
                  <a:cubicBezTo>
                    <a:pt x="5837" y="103"/>
                    <a:pt x="5950" y="124"/>
                    <a:pt x="6049" y="176"/>
                  </a:cubicBezTo>
                  <a:cubicBezTo>
                    <a:pt x="6385" y="176"/>
                    <a:pt x="6896" y="337"/>
                    <a:pt x="7057" y="673"/>
                  </a:cubicBezTo>
                  <a:cubicBezTo>
                    <a:pt x="7394" y="1009"/>
                    <a:pt x="7568" y="1345"/>
                    <a:pt x="7568" y="1856"/>
                  </a:cubicBezTo>
                  <a:cubicBezTo>
                    <a:pt x="7730" y="1681"/>
                    <a:pt x="7568" y="1345"/>
                    <a:pt x="7568" y="1184"/>
                  </a:cubicBezTo>
                  <a:cubicBezTo>
                    <a:pt x="7568" y="1009"/>
                    <a:pt x="7394" y="1009"/>
                    <a:pt x="7394" y="848"/>
                  </a:cubicBezTo>
                  <a:lnTo>
                    <a:pt x="7232" y="673"/>
                  </a:lnTo>
                  <a:cubicBezTo>
                    <a:pt x="6896" y="337"/>
                    <a:pt x="6560" y="176"/>
                    <a:pt x="6049" y="1"/>
                  </a:cubicBezTo>
                  <a:close/>
                  <a:moveTo>
                    <a:pt x="7568" y="1856"/>
                  </a:moveTo>
                  <a:lnTo>
                    <a:pt x="7568" y="1856"/>
                  </a:lnTo>
                  <a:cubicBezTo>
                    <a:pt x="7568" y="2192"/>
                    <a:pt x="7232" y="2528"/>
                    <a:pt x="6896" y="2864"/>
                  </a:cubicBezTo>
                  <a:cubicBezTo>
                    <a:pt x="6721" y="3200"/>
                    <a:pt x="6385" y="3361"/>
                    <a:pt x="5888" y="3697"/>
                  </a:cubicBezTo>
                  <a:lnTo>
                    <a:pt x="5134" y="4080"/>
                  </a:lnTo>
                  <a:lnTo>
                    <a:pt x="5134" y="4080"/>
                  </a:lnTo>
                  <a:cubicBezTo>
                    <a:pt x="5393" y="3952"/>
                    <a:pt x="5676" y="3829"/>
                    <a:pt x="6049" y="3697"/>
                  </a:cubicBezTo>
                  <a:cubicBezTo>
                    <a:pt x="6385" y="3536"/>
                    <a:pt x="6721" y="3200"/>
                    <a:pt x="7057" y="2864"/>
                  </a:cubicBezTo>
                  <a:lnTo>
                    <a:pt x="7232" y="2689"/>
                  </a:lnTo>
                  <a:cubicBezTo>
                    <a:pt x="7232" y="2689"/>
                    <a:pt x="7394" y="2528"/>
                    <a:pt x="7394" y="2353"/>
                  </a:cubicBezTo>
                  <a:cubicBezTo>
                    <a:pt x="7568" y="2192"/>
                    <a:pt x="7568" y="2017"/>
                    <a:pt x="7568" y="1856"/>
                  </a:cubicBezTo>
                  <a:close/>
                  <a:moveTo>
                    <a:pt x="5134" y="4080"/>
                  </a:moveTo>
                  <a:lnTo>
                    <a:pt x="5134" y="4080"/>
                  </a:lnTo>
                  <a:cubicBezTo>
                    <a:pt x="5047" y="4122"/>
                    <a:pt x="4964" y="4165"/>
                    <a:pt x="4880" y="4208"/>
                  </a:cubicBezTo>
                  <a:lnTo>
                    <a:pt x="5134" y="4080"/>
                  </a:lnTo>
                  <a:close/>
                  <a:moveTo>
                    <a:pt x="4880" y="4208"/>
                  </a:moveTo>
                  <a:cubicBezTo>
                    <a:pt x="4805" y="4238"/>
                    <a:pt x="4731" y="4267"/>
                    <a:pt x="4657" y="4297"/>
                  </a:cubicBezTo>
                  <a:lnTo>
                    <a:pt x="4657" y="4297"/>
                  </a:lnTo>
                  <a:cubicBezTo>
                    <a:pt x="4731" y="4267"/>
                    <a:pt x="4805" y="4238"/>
                    <a:pt x="4880" y="4208"/>
                  </a:cubicBezTo>
                  <a:close/>
                  <a:moveTo>
                    <a:pt x="4657" y="4297"/>
                  </a:moveTo>
                  <a:cubicBezTo>
                    <a:pt x="4041" y="4539"/>
                    <a:pt x="3445" y="4758"/>
                    <a:pt x="2852" y="4954"/>
                  </a:cubicBezTo>
                  <a:lnTo>
                    <a:pt x="2852" y="4954"/>
                  </a:lnTo>
                  <a:cubicBezTo>
                    <a:pt x="3396" y="4794"/>
                    <a:pt x="4019" y="4550"/>
                    <a:pt x="4657" y="4297"/>
                  </a:cubicBezTo>
                  <a:close/>
                  <a:moveTo>
                    <a:pt x="2852" y="4954"/>
                  </a:moveTo>
                  <a:cubicBezTo>
                    <a:pt x="2741" y="4987"/>
                    <a:pt x="2632" y="5016"/>
                    <a:pt x="2528" y="5041"/>
                  </a:cubicBezTo>
                  <a:cubicBezTo>
                    <a:pt x="2439" y="5077"/>
                    <a:pt x="2350" y="5110"/>
                    <a:pt x="2262" y="5142"/>
                  </a:cubicBezTo>
                  <a:lnTo>
                    <a:pt x="2262" y="5142"/>
                  </a:lnTo>
                  <a:cubicBezTo>
                    <a:pt x="2458" y="5082"/>
                    <a:pt x="2655" y="5019"/>
                    <a:pt x="2852" y="4954"/>
                  </a:cubicBezTo>
                  <a:close/>
                  <a:moveTo>
                    <a:pt x="2689" y="1520"/>
                  </a:moveTo>
                  <a:lnTo>
                    <a:pt x="2689" y="1520"/>
                  </a:lnTo>
                  <a:cubicBezTo>
                    <a:pt x="2017" y="2017"/>
                    <a:pt x="1345" y="2689"/>
                    <a:pt x="1009" y="3361"/>
                  </a:cubicBezTo>
                  <a:cubicBezTo>
                    <a:pt x="512" y="4208"/>
                    <a:pt x="1" y="4880"/>
                    <a:pt x="1" y="5714"/>
                  </a:cubicBezTo>
                  <a:cubicBezTo>
                    <a:pt x="1" y="5377"/>
                    <a:pt x="176" y="4880"/>
                    <a:pt x="337" y="4544"/>
                  </a:cubicBezTo>
                  <a:cubicBezTo>
                    <a:pt x="512" y="4208"/>
                    <a:pt x="848" y="3872"/>
                    <a:pt x="1009" y="3536"/>
                  </a:cubicBezTo>
                  <a:cubicBezTo>
                    <a:pt x="1520" y="2689"/>
                    <a:pt x="2017" y="2192"/>
                    <a:pt x="2689" y="1520"/>
                  </a:cubicBezTo>
                  <a:close/>
                  <a:moveTo>
                    <a:pt x="2262" y="5142"/>
                  </a:moveTo>
                  <a:cubicBezTo>
                    <a:pt x="1521" y="5368"/>
                    <a:pt x="778" y="5558"/>
                    <a:pt x="1" y="5714"/>
                  </a:cubicBezTo>
                  <a:cubicBezTo>
                    <a:pt x="759" y="5569"/>
                    <a:pt x="1506" y="5414"/>
                    <a:pt x="2262" y="5142"/>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0"/>
            <p:cNvSpPr/>
            <p:nvPr/>
          </p:nvSpPr>
          <p:spPr>
            <a:xfrm>
              <a:off x="6800997" y="1769295"/>
              <a:ext cx="97135" cy="87115"/>
            </a:xfrm>
            <a:custGeom>
              <a:rect b="b" l="l" r="r" t="t"/>
              <a:pathLst>
                <a:path extrusionOk="0" h="7234" w="8066">
                  <a:moveTo>
                    <a:pt x="0" y="1"/>
                  </a:moveTo>
                  <a:cubicBezTo>
                    <a:pt x="0" y="1"/>
                    <a:pt x="2143" y="7233"/>
                    <a:pt x="4516" y="7233"/>
                  </a:cubicBezTo>
                  <a:cubicBezTo>
                    <a:pt x="4801" y="7233"/>
                    <a:pt x="5089" y="7129"/>
                    <a:pt x="5377" y="6896"/>
                  </a:cubicBezTo>
                  <a:cubicBezTo>
                    <a:pt x="8065" y="4705"/>
                    <a:pt x="2850" y="1"/>
                    <a:pt x="0"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0"/>
            <p:cNvSpPr/>
            <p:nvPr/>
          </p:nvSpPr>
          <p:spPr>
            <a:xfrm>
              <a:off x="6800997" y="1769295"/>
              <a:ext cx="74796" cy="87958"/>
            </a:xfrm>
            <a:custGeom>
              <a:rect b="b" l="l" r="r" t="t"/>
              <a:pathLst>
                <a:path extrusionOk="0" h="7304" w="6211">
                  <a:moveTo>
                    <a:pt x="0" y="1"/>
                  </a:moveTo>
                  <a:cubicBezTo>
                    <a:pt x="319" y="1"/>
                    <a:pt x="782" y="158"/>
                    <a:pt x="1116" y="174"/>
                  </a:cubicBezTo>
                  <a:lnTo>
                    <a:pt x="1116" y="174"/>
                  </a:lnTo>
                  <a:cubicBezTo>
                    <a:pt x="753" y="69"/>
                    <a:pt x="375" y="1"/>
                    <a:pt x="0" y="1"/>
                  </a:cubicBezTo>
                  <a:close/>
                  <a:moveTo>
                    <a:pt x="1116" y="174"/>
                  </a:moveTo>
                  <a:cubicBezTo>
                    <a:pt x="1214" y="202"/>
                    <a:pt x="1312" y="234"/>
                    <a:pt x="1408" y="267"/>
                  </a:cubicBezTo>
                  <a:lnTo>
                    <a:pt x="1408" y="267"/>
                  </a:lnTo>
                  <a:cubicBezTo>
                    <a:pt x="1333" y="233"/>
                    <a:pt x="1253" y="202"/>
                    <a:pt x="1170" y="175"/>
                  </a:cubicBezTo>
                  <a:cubicBezTo>
                    <a:pt x="1152" y="175"/>
                    <a:pt x="1134" y="175"/>
                    <a:pt x="1116" y="174"/>
                  </a:cubicBezTo>
                  <a:close/>
                  <a:moveTo>
                    <a:pt x="0" y="1"/>
                  </a:moveTo>
                  <a:cubicBezTo>
                    <a:pt x="162" y="847"/>
                    <a:pt x="498" y="1519"/>
                    <a:pt x="834" y="2353"/>
                  </a:cubicBezTo>
                  <a:cubicBezTo>
                    <a:pt x="982" y="2726"/>
                    <a:pt x="1130" y="3066"/>
                    <a:pt x="1278" y="3400"/>
                  </a:cubicBezTo>
                  <a:lnTo>
                    <a:pt x="1278" y="3400"/>
                  </a:lnTo>
                  <a:cubicBezTo>
                    <a:pt x="805" y="2267"/>
                    <a:pt x="358" y="1092"/>
                    <a:pt x="0" y="1"/>
                  </a:cubicBezTo>
                  <a:close/>
                  <a:moveTo>
                    <a:pt x="1408" y="267"/>
                  </a:moveTo>
                  <a:cubicBezTo>
                    <a:pt x="1791" y="442"/>
                    <a:pt x="2072" y="701"/>
                    <a:pt x="2352" y="847"/>
                  </a:cubicBezTo>
                  <a:cubicBezTo>
                    <a:pt x="3025" y="1183"/>
                    <a:pt x="3697" y="1681"/>
                    <a:pt x="4369" y="2353"/>
                  </a:cubicBezTo>
                  <a:cubicBezTo>
                    <a:pt x="4866" y="2864"/>
                    <a:pt x="5538" y="3536"/>
                    <a:pt x="5874" y="4369"/>
                  </a:cubicBezTo>
                  <a:cubicBezTo>
                    <a:pt x="5538" y="3536"/>
                    <a:pt x="5041" y="2864"/>
                    <a:pt x="4369" y="2191"/>
                  </a:cubicBezTo>
                  <a:cubicBezTo>
                    <a:pt x="3858" y="1681"/>
                    <a:pt x="3186" y="1183"/>
                    <a:pt x="2352" y="673"/>
                  </a:cubicBezTo>
                  <a:cubicBezTo>
                    <a:pt x="2065" y="529"/>
                    <a:pt x="1745" y="385"/>
                    <a:pt x="1408" y="267"/>
                  </a:cubicBezTo>
                  <a:close/>
                  <a:moveTo>
                    <a:pt x="1278" y="3400"/>
                  </a:moveTo>
                  <a:cubicBezTo>
                    <a:pt x="1464" y="3844"/>
                    <a:pt x="1653" y="4281"/>
                    <a:pt x="1842" y="4705"/>
                  </a:cubicBezTo>
                  <a:cubicBezTo>
                    <a:pt x="1654" y="4239"/>
                    <a:pt x="1466" y="3824"/>
                    <a:pt x="1278" y="3400"/>
                  </a:cubicBezTo>
                  <a:close/>
                  <a:moveTo>
                    <a:pt x="1842" y="4705"/>
                  </a:moveTo>
                  <a:cubicBezTo>
                    <a:pt x="2017" y="5041"/>
                    <a:pt x="2178" y="5377"/>
                    <a:pt x="2514" y="5713"/>
                  </a:cubicBezTo>
                  <a:cubicBezTo>
                    <a:pt x="2353" y="5377"/>
                    <a:pt x="2017" y="5041"/>
                    <a:pt x="1842" y="4705"/>
                  </a:cubicBezTo>
                  <a:close/>
                  <a:moveTo>
                    <a:pt x="2514" y="5713"/>
                  </a:moveTo>
                  <a:cubicBezTo>
                    <a:pt x="2689" y="6049"/>
                    <a:pt x="3025" y="6385"/>
                    <a:pt x="3361" y="6721"/>
                  </a:cubicBezTo>
                  <a:cubicBezTo>
                    <a:pt x="3025" y="6385"/>
                    <a:pt x="2850" y="6049"/>
                    <a:pt x="2514" y="5713"/>
                  </a:cubicBezTo>
                  <a:close/>
                  <a:moveTo>
                    <a:pt x="5874" y="4369"/>
                  </a:moveTo>
                  <a:lnTo>
                    <a:pt x="5874" y="4369"/>
                  </a:lnTo>
                  <a:cubicBezTo>
                    <a:pt x="6049" y="4705"/>
                    <a:pt x="6049" y="5216"/>
                    <a:pt x="6049" y="5552"/>
                  </a:cubicBezTo>
                  <a:cubicBezTo>
                    <a:pt x="6049" y="6049"/>
                    <a:pt x="5874" y="6385"/>
                    <a:pt x="5538" y="6721"/>
                  </a:cubicBezTo>
                  <a:cubicBezTo>
                    <a:pt x="5874" y="6385"/>
                    <a:pt x="6049" y="6049"/>
                    <a:pt x="6210" y="5552"/>
                  </a:cubicBezTo>
                  <a:cubicBezTo>
                    <a:pt x="6210" y="5216"/>
                    <a:pt x="6049" y="4705"/>
                    <a:pt x="5874" y="4369"/>
                  </a:cubicBezTo>
                  <a:close/>
                  <a:moveTo>
                    <a:pt x="3361" y="6721"/>
                  </a:moveTo>
                  <a:lnTo>
                    <a:pt x="3361" y="6721"/>
                  </a:lnTo>
                  <a:cubicBezTo>
                    <a:pt x="3361" y="6721"/>
                    <a:pt x="3361" y="6721"/>
                    <a:pt x="3361" y="6721"/>
                  </a:cubicBezTo>
                  <a:cubicBezTo>
                    <a:pt x="3361" y="6721"/>
                    <a:pt x="3361" y="6721"/>
                    <a:pt x="3361" y="6721"/>
                  </a:cubicBezTo>
                  <a:close/>
                  <a:moveTo>
                    <a:pt x="3361" y="6721"/>
                  </a:moveTo>
                  <a:cubicBezTo>
                    <a:pt x="3361" y="6896"/>
                    <a:pt x="3522" y="6896"/>
                    <a:pt x="3522" y="6896"/>
                  </a:cubicBezTo>
                  <a:cubicBezTo>
                    <a:pt x="3697" y="7057"/>
                    <a:pt x="3697" y="7057"/>
                    <a:pt x="3858" y="7057"/>
                  </a:cubicBezTo>
                  <a:cubicBezTo>
                    <a:pt x="4033" y="7232"/>
                    <a:pt x="4194" y="7232"/>
                    <a:pt x="4530" y="7232"/>
                  </a:cubicBezTo>
                  <a:cubicBezTo>
                    <a:pt x="4033" y="7232"/>
                    <a:pt x="3697" y="6896"/>
                    <a:pt x="3361" y="6721"/>
                  </a:cubicBezTo>
                  <a:close/>
                  <a:moveTo>
                    <a:pt x="5538" y="6721"/>
                  </a:moveTo>
                  <a:lnTo>
                    <a:pt x="5538" y="6721"/>
                  </a:lnTo>
                  <a:cubicBezTo>
                    <a:pt x="5202" y="7057"/>
                    <a:pt x="4866" y="7232"/>
                    <a:pt x="4530" y="7232"/>
                  </a:cubicBezTo>
                  <a:cubicBezTo>
                    <a:pt x="4588" y="7286"/>
                    <a:pt x="4645" y="7304"/>
                    <a:pt x="4701" y="7304"/>
                  </a:cubicBezTo>
                  <a:cubicBezTo>
                    <a:pt x="4814" y="7304"/>
                    <a:pt x="4924" y="7232"/>
                    <a:pt x="5041" y="7232"/>
                  </a:cubicBezTo>
                  <a:lnTo>
                    <a:pt x="5377" y="6896"/>
                  </a:lnTo>
                  <a:cubicBezTo>
                    <a:pt x="5377" y="6896"/>
                    <a:pt x="5538" y="6896"/>
                    <a:pt x="5538" y="672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0"/>
            <p:cNvSpPr/>
            <p:nvPr/>
          </p:nvSpPr>
          <p:spPr>
            <a:xfrm>
              <a:off x="6707921" y="1767356"/>
              <a:ext cx="97135" cy="86995"/>
            </a:xfrm>
            <a:custGeom>
              <a:rect b="b" l="l" r="r" t="t"/>
              <a:pathLst>
                <a:path extrusionOk="0" h="7224" w="8066">
                  <a:moveTo>
                    <a:pt x="0" y="0"/>
                  </a:moveTo>
                  <a:cubicBezTo>
                    <a:pt x="0" y="0"/>
                    <a:pt x="2141" y="7224"/>
                    <a:pt x="4512" y="7224"/>
                  </a:cubicBezTo>
                  <a:cubicBezTo>
                    <a:pt x="4798" y="7224"/>
                    <a:pt x="5087" y="7118"/>
                    <a:pt x="5377" y="6882"/>
                  </a:cubicBezTo>
                  <a:cubicBezTo>
                    <a:pt x="8065" y="4866"/>
                    <a:pt x="2850" y="162"/>
                    <a:pt x="0" y="0"/>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0"/>
            <p:cNvSpPr/>
            <p:nvPr/>
          </p:nvSpPr>
          <p:spPr>
            <a:xfrm>
              <a:off x="6707921" y="1767356"/>
              <a:ext cx="74796" cy="89030"/>
            </a:xfrm>
            <a:custGeom>
              <a:rect b="b" l="l" r="r" t="t"/>
              <a:pathLst>
                <a:path extrusionOk="0" h="7393" w="6211">
                  <a:moveTo>
                    <a:pt x="0" y="0"/>
                  </a:moveTo>
                  <a:cubicBezTo>
                    <a:pt x="498" y="0"/>
                    <a:pt x="834" y="162"/>
                    <a:pt x="1170" y="336"/>
                  </a:cubicBezTo>
                  <a:cubicBezTo>
                    <a:pt x="1681" y="498"/>
                    <a:pt x="2017" y="672"/>
                    <a:pt x="2353" y="834"/>
                  </a:cubicBezTo>
                  <a:cubicBezTo>
                    <a:pt x="1681" y="336"/>
                    <a:pt x="834" y="0"/>
                    <a:pt x="0" y="0"/>
                  </a:cubicBezTo>
                  <a:close/>
                  <a:moveTo>
                    <a:pt x="2353" y="834"/>
                  </a:moveTo>
                  <a:lnTo>
                    <a:pt x="4369" y="2352"/>
                  </a:lnTo>
                  <a:cubicBezTo>
                    <a:pt x="3858" y="1680"/>
                    <a:pt x="3186" y="1170"/>
                    <a:pt x="2353" y="834"/>
                  </a:cubicBezTo>
                  <a:close/>
                  <a:moveTo>
                    <a:pt x="4369" y="2352"/>
                  </a:moveTo>
                  <a:cubicBezTo>
                    <a:pt x="5041" y="3025"/>
                    <a:pt x="5538" y="3697"/>
                    <a:pt x="5874" y="4369"/>
                  </a:cubicBezTo>
                  <a:cubicBezTo>
                    <a:pt x="5538" y="3522"/>
                    <a:pt x="5041" y="2850"/>
                    <a:pt x="4369" y="2352"/>
                  </a:cubicBezTo>
                  <a:close/>
                  <a:moveTo>
                    <a:pt x="0" y="0"/>
                  </a:moveTo>
                  <a:cubicBezTo>
                    <a:pt x="162" y="834"/>
                    <a:pt x="498" y="1680"/>
                    <a:pt x="834" y="2352"/>
                  </a:cubicBezTo>
                  <a:cubicBezTo>
                    <a:pt x="1170" y="3186"/>
                    <a:pt x="1506" y="4033"/>
                    <a:pt x="1842" y="4705"/>
                  </a:cubicBezTo>
                  <a:cubicBezTo>
                    <a:pt x="1170" y="3186"/>
                    <a:pt x="498" y="1506"/>
                    <a:pt x="0" y="0"/>
                  </a:cubicBezTo>
                  <a:close/>
                  <a:moveTo>
                    <a:pt x="1842" y="4705"/>
                  </a:moveTo>
                  <a:cubicBezTo>
                    <a:pt x="2017" y="5041"/>
                    <a:pt x="2353" y="5377"/>
                    <a:pt x="2514" y="5874"/>
                  </a:cubicBezTo>
                  <a:cubicBezTo>
                    <a:pt x="2689" y="6210"/>
                    <a:pt x="3025" y="6546"/>
                    <a:pt x="3361" y="6721"/>
                  </a:cubicBezTo>
                  <a:cubicBezTo>
                    <a:pt x="3025" y="6385"/>
                    <a:pt x="2850" y="6049"/>
                    <a:pt x="2514" y="5713"/>
                  </a:cubicBezTo>
                  <a:cubicBezTo>
                    <a:pt x="2353" y="5377"/>
                    <a:pt x="2178" y="5041"/>
                    <a:pt x="1842" y="4705"/>
                  </a:cubicBezTo>
                  <a:close/>
                  <a:moveTo>
                    <a:pt x="5874" y="4369"/>
                  </a:moveTo>
                  <a:lnTo>
                    <a:pt x="5874" y="4369"/>
                  </a:lnTo>
                  <a:cubicBezTo>
                    <a:pt x="6049" y="4866"/>
                    <a:pt x="6049" y="5202"/>
                    <a:pt x="6049" y="5538"/>
                  </a:cubicBezTo>
                  <a:cubicBezTo>
                    <a:pt x="6049" y="6049"/>
                    <a:pt x="5874" y="6385"/>
                    <a:pt x="5538" y="6721"/>
                  </a:cubicBezTo>
                  <a:cubicBezTo>
                    <a:pt x="5202" y="7057"/>
                    <a:pt x="4866" y="7218"/>
                    <a:pt x="4530" y="7218"/>
                  </a:cubicBezTo>
                  <a:cubicBezTo>
                    <a:pt x="4033" y="7218"/>
                    <a:pt x="3697" y="7057"/>
                    <a:pt x="3361" y="6721"/>
                  </a:cubicBezTo>
                  <a:lnTo>
                    <a:pt x="3361" y="6721"/>
                  </a:lnTo>
                  <a:cubicBezTo>
                    <a:pt x="3361" y="6882"/>
                    <a:pt x="3522" y="6882"/>
                    <a:pt x="3522" y="7057"/>
                  </a:cubicBezTo>
                  <a:cubicBezTo>
                    <a:pt x="3697" y="7057"/>
                    <a:pt x="3697" y="7057"/>
                    <a:pt x="3858" y="7218"/>
                  </a:cubicBezTo>
                  <a:cubicBezTo>
                    <a:pt x="4033" y="7218"/>
                    <a:pt x="4194" y="7393"/>
                    <a:pt x="4530" y="7393"/>
                  </a:cubicBezTo>
                  <a:cubicBezTo>
                    <a:pt x="4705" y="7393"/>
                    <a:pt x="4866" y="7218"/>
                    <a:pt x="5041" y="7218"/>
                  </a:cubicBezTo>
                  <a:cubicBezTo>
                    <a:pt x="5202" y="7057"/>
                    <a:pt x="5377" y="7057"/>
                    <a:pt x="5377" y="7057"/>
                  </a:cubicBezTo>
                  <a:lnTo>
                    <a:pt x="5713" y="6721"/>
                  </a:lnTo>
                  <a:cubicBezTo>
                    <a:pt x="5874" y="6546"/>
                    <a:pt x="6210" y="6049"/>
                    <a:pt x="6210" y="5713"/>
                  </a:cubicBezTo>
                  <a:cubicBezTo>
                    <a:pt x="6210" y="5202"/>
                    <a:pt x="6049" y="4705"/>
                    <a:pt x="5874" y="436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0"/>
            <p:cNvSpPr/>
            <p:nvPr/>
          </p:nvSpPr>
          <p:spPr>
            <a:xfrm>
              <a:off x="6620842" y="1777388"/>
              <a:ext cx="97123" cy="87115"/>
            </a:xfrm>
            <a:custGeom>
              <a:rect b="b" l="l" r="r" t="t"/>
              <a:pathLst>
                <a:path extrusionOk="0" h="7234" w="8065">
                  <a:moveTo>
                    <a:pt x="0" y="1"/>
                  </a:moveTo>
                  <a:cubicBezTo>
                    <a:pt x="0" y="1"/>
                    <a:pt x="2143" y="7233"/>
                    <a:pt x="4516" y="7233"/>
                  </a:cubicBezTo>
                  <a:cubicBezTo>
                    <a:pt x="4800" y="7233"/>
                    <a:pt x="5089" y="7129"/>
                    <a:pt x="5377" y="6896"/>
                  </a:cubicBezTo>
                  <a:cubicBezTo>
                    <a:pt x="8065" y="4880"/>
                    <a:pt x="2863" y="175"/>
                    <a:pt x="0"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0"/>
            <p:cNvSpPr/>
            <p:nvPr/>
          </p:nvSpPr>
          <p:spPr>
            <a:xfrm>
              <a:off x="6620842" y="1777388"/>
              <a:ext cx="74953" cy="89042"/>
            </a:xfrm>
            <a:custGeom>
              <a:rect b="b" l="l" r="r" t="t"/>
              <a:pathLst>
                <a:path extrusionOk="0" h="7394" w="6224">
                  <a:moveTo>
                    <a:pt x="0" y="1"/>
                  </a:moveTo>
                  <a:lnTo>
                    <a:pt x="0" y="1"/>
                  </a:lnTo>
                  <a:cubicBezTo>
                    <a:pt x="143" y="471"/>
                    <a:pt x="299" y="930"/>
                    <a:pt x="467" y="1378"/>
                  </a:cubicBezTo>
                  <a:lnTo>
                    <a:pt x="467" y="1378"/>
                  </a:lnTo>
                  <a:cubicBezTo>
                    <a:pt x="324" y="940"/>
                    <a:pt x="187" y="473"/>
                    <a:pt x="0" y="1"/>
                  </a:cubicBezTo>
                  <a:close/>
                  <a:moveTo>
                    <a:pt x="467" y="1378"/>
                  </a:moveTo>
                  <a:cubicBezTo>
                    <a:pt x="581" y="1726"/>
                    <a:pt x="698" y="2055"/>
                    <a:pt x="847" y="2353"/>
                  </a:cubicBezTo>
                  <a:cubicBezTo>
                    <a:pt x="1183" y="3200"/>
                    <a:pt x="1519" y="4033"/>
                    <a:pt x="1855" y="4705"/>
                  </a:cubicBezTo>
                  <a:cubicBezTo>
                    <a:pt x="2016" y="5041"/>
                    <a:pt x="2352" y="5377"/>
                    <a:pt x="2527" y="5888"/>
                  </a:cubicBezTo>
                  <a:cubicBezTo>
                    <a:pt x="2863" y="6224"/>
                    <a:pt x="3024" y="6560"/>
                    <a:pt x="3360" y="6721"/>
                  </a:cubicBezTo>
                  <a:cubicBezTo>
                    <a:pt x="3024" y="6385"/>
                    <a:pt x="2863" y="6049"/>
                    <a:pt x="2527" y="5713"/>
                  </a:cubicBezTo>
                  <a:lnTo>
                    <a:pt x="2016" y="4705"/>
                  </a:lnTo>
                  <a:cubicBezTo>
                    <a:pt x="1416" y="3622"/>
                    <a:pt x="900" y="2531"/>
                    <a:pt x="467" y="1378"/>
                  </a:cubicBezTo>
                  <a:close/>
                  <a:moveTo>
                    <a:pt x="0" y="1"/>
                  </a:moveTo>
                  <a:cubicBezTo>
                    <a:pt x="511" y="1"/>
                    <a:pt x="847" y="175"/>
                    <a:pt x="1344" y="337"/>
                  </a:cubicBezTo>
                  <a:lnTo>
                    <a:pt x="2352" y="847"/>
                  </a:lnTo>
                  <a:cubicBezTo>
                    <a:pt x="3199" y="1345"/>
                    <a:pt x="3871" y="1856"/>
                    <a:pt x="4368" y="2353"/>
                  </a:cubicBezTo>
                  <a:cubicBezTo>
                    <a:pt x="5041" y="3025"/>
                    <a:pt x="5551" y="3697"/>
                    <a:pt x="5887" y="4369"/>
                  </a:cubicBezTo>
                  <a:cubicBezTo>
                    <a:pt x="6049" y="4880"/>
                    <a:pt x="6049" y="5216"/>
                    <a:pt x="6049" y="5552"/>
                  </a:cubicBezTo>
                  <a:cubicBezTo>
                    <a:pt x="6049" y="6049"/>
                    <a:pt x="5887" y="6385"/>
                    <a:pt x="5551" y="6721"/>
                  </a:cubicBezTo>
                  <a:cubicBezTo>
                    <a:pt x="5377" y="7057"/>
                    <a:pt x="4879" y="7232"/>
                    <a:pt x="4543" y="7232"/>
                  </a:cubicBezTo>
                  <a:cubicBezTo>
                    <a:pt x="4033" y="7232"/>
                    <a:pt x="3697" y="7057"/>
                    <a:pt x="3361" y="6721"/>
                  </a:cubicBezTo>
                  <a:lnTo>
                    <a:pt x="3361" y="6721"/>
                  </a:lnTo>
                  <a:lnTo>
                    <a:pt x="3696" y="7057"/>
                  </a:lnTo>
                  <a:cubicBezTo>
                    <a:pt x="3696" y="7057"/>
                    <a:pt x="3871" y="7057"/>
                    <a:pt x="3871" y="7232"/>
                  </a:cubicBezTo>
                  <a:cubicBezTo>
                    <a:pt x="4032" y="7232"/>
                    <a:pt x="4368" y="7393"/>
                    <a:pt x="4543" y="7393"/>
                  </a:cubicBezTo>
                  <a:cubicBezTo>
                    <a:pt x="4704" y="7393"/>
                    <a:pt x="4879" y="7232"/>
                    <a:pt x="5215" y="7232"/>
                  </a:cubicBezTo>
                  <a:cubicBezTo>
                    <a:pt x="5215" y="7057"/>
                    <a:pt x="5377" y="7057"/>
                    <a:pt x="5377" y="7057"/>
                  </a:cubicBezTo>
                  <a:lnTo>
                    <a:pt x="5713" y="6721"/>
                  </a:lnTo>
                  <a:cubicBezTo>
                    <a:pt x="6049" y="6560"/>
                    <a:pt x="6223" y="6049"/>
                    <a:pt x="6223" y="5713"/>
                  </a:cubicBezTo>
                  <a:cubicBezTo>
                    <a:pt x="6223" y="5216"/>
                    <a:pt x="6223" y="4705"/>
                    <a:pt x="6049" y="4369"/>
                  </a:cubicBezTo>
                  <a:cubicBezTo>
                    <a:pt x="5713" y="3536"/>
                    <a:pt x="5041" y="2864"/>
                    <a:pt x="4543" y="2353"/>
                  </a:cubicBezTo>
                  <a:cubicBezTo>
                    <a:pt x="3871" y="1681"/>
                    <a:pt x="3199" y="1183"/>
                    <a:pt x="2527" y="847"/>
                  </a:cubicBezTo>
                  <a:cubicBezTo>
                    <a:pt x="1680" y="337"/>
                    <a:pt x="847" y="1"/>
                    <a:pt x="0" y="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0"/>
            <p:cNvSpPr/>
            <p:nvPr/>
          </p:nvSpPr>
          <p:spPr>
            <a:xfrm>
              <a:off x="6743759" y="1640428"/>
              <a:ext cx="138176" cy="120786"/>
            </a:xfrm>
            <a:custGeom>
              <a:rect b="b" l="l" r="r" t="t"/>
              <a:pathLst>
                <a:path extrusionOk="0" h="10030" w="11474">
                  <a:moveTo>
                    <a:pt x="6209" y="1"/>
                  </a:moveTo>
                  <a:cubicBezTo>
                    <a:pt x="2976" y="1"/>
                    <a:pt x="0" y="6949"/>
                    <a:pt x="882" y="10029"/>
                  </a:cubicBezTo>
                  <a:cubicBezTo>
                    <a:pt x="882" y="10029"/>
                    <a:pt x="11474" y="3148"/>
                    <a:pt x="7603" y="459"/>
                  </a:cubicBezTo>
                  <a:cubicBezTo>
                    <a:pt x="7140" y="143"/>
                    <a:pt x="6672" y="1"/>
                    <a:pt x="6209"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0"/>
            <p:cNvSpPr/>
            <p:nvPr/>
          </p:nvSpPr>
          <p:spPr>
            <a:xfrm>
              <a:off x="6750335" y="1639802"/>
              <a:ext cx="97111" cy="121412"/>
            </a:xfrm>
            <a:custGeom>
              <a:rect b="b" l="l" r="r" t="t"/>
              <a:pathLst>
                <a:path extrusionOk="0" h="10082" w="8064">
                  <a:moveTo>
                    <a:pt x="6721" y="337"/>
                  </a:moveTo>
                  <a:cubicBezTo>
                    <a:pt x="6896" y="511"/>
                    <a:pt x="7057" y="511"/>
                    <a:pt x="7057" y="673"/>
                  </a:cubicBezTo>
                  <a:cubicBezTo>
                    <a:pt x="7232" y="673"/>
                    <a:pt x="7393" y="847"/>
                    <a:pt x="7393" y="847"/>
                  </a:cubicBezTo>
                  <a:cubicBezTo>
                    <a:pt x="7568" y="1009"/>
                    <a:pt x="7729" y="1345"/>
                    <a:pt x="7904" y="1519"/>
                  </a:cubicBezTo>
                  <a:cubicBezTo>
                    <a:pt x="7904" y="1183"/>
                    <a:pt x="7729" y="1009"/>
                    <a:pt x="7568" y="847"/>
                  </a:cubicBezTo>
                  <a:cubicBezTo>
                    <a:pt x="7393" y="673"/>
                    <a:pt x="7232" y="673"/>
                    <a:pt x="7232" y="511"/>
                  </a:cubicBezTo>
                  <a:cubicBezTo>
                    <a:pt x="7057" y="511"/>
                    <a:pt x="6896" y="337"/>
                    <a:pt x="6721" y="337"/>
                  </a:cubicBezTo>
                  <a:close/>
                  <a:moveTo>
                    <a:pt x="7906" y="1529"/>
                  </a:moveTo>
                  <a:lnTo>
                    <a:pt x="7906" y="1529"/>
                  </a:lnTo>
                  <a:cubicBezTo>
                    <a:pt x="8063" y="2196"/>
                    <a:pt x="7902" y="2691"/>
                    <a:pt x="7568" y="3200"/>
                  </a:cubicBezTo>
                  <a:cubicBezTo>
                    <a:pt x="7393" y="3697"/>
                    <a:pt x="7057" y="4208"/>
                    <a:pt x="6721" y="4544"/>
                  </a:cubicBezTo>
                  <a:cubicBezTo>
                    <a:pt x="6385" y="5041"/>
                    <a:pt x="5887" y="5377"/>
                    <a:pt x="5551" y="5888"/>
                  </a:cubicBezTo>
                  <a:cubicBezTo>
                    <a:pt x="6049" y="5552"/>
                    <a:pt x="6385" y="5041"/>
                    <a:pt x="6721" y="4705"/>
                  </a:cubicBezTo>
                  <a:lnTo>
                    <a:pt x="7729" y="3200"/>
                  </a:lnTo>
                  <a:cubicBezTo>
                    <a:pt x="7903" y="2691"/>
                    <a:pt x="8063" y="2196"/>
                    <a:pt x="7906" y="1529"/>
                  </a:cubicBezTo>
                  <a:close/>
                  <a:moveTo>
                    <a:pt x="5551" y="5888"/>
                  </a:moveTo>
                  <a:cubicBezTo>
                    <a:pt x="4705" y="6721"/>
                    <a:pt x="3871" y="7393"/>
                    <a:pt x="3024" y="8065"/>
                  </a:cubicBezTo>
                  <a:cubicBezTo>
                    <a:pt x="3871" y="7393"/>
                    <a:pt x="4879" y="6721"/>
                    <a:pt x="5551" y="5888"/>
                  </a:cubicBezTo>
                  <a:close/>
                  <a:moveTo>
                    <a:pt x="5041" y="0"/>
                  </a:moveTo>
                  <a:cubicBezTo>
                    <a:pt x="4543" y="175"/>
                    <a:pt x="4033" y="511"/>
                    <a:pt x="3535" y="847"/>
                  </a:cubicBezTo>
                  <a:cubicBezTo>
                    <a:pt x="2688" y="1519"/>
                    <a:pt x="2016" y="2527"/>
                    <a:pt x="1519" y="3536"/>
                  </a:cubicBezTo>
                  <a:cubicBezTo>
                    <a:pt x="1008" y="4544"/>
                    <a:pt x="672" y="5713"/>
                    <a:pt x="336" y="6721"/>
                  </a:cubicBezTo>
                  <a:cubicBezTo>
                    <a:pt x="175" y="7904"/>
                    <a:pt x="0" y="9073"/>
                    <a:pt x="336" y="10081"/>
                  </a:cubicBezTo>
                  <a:cubicBezTo>
                    <a:pt x="175" y="9584"/>
                    <a:pt x="175" y="8912"/>
                    <a:pt x="175" y="8401"/>
                  </a:cubicBezTo>
                  <a:cubicBezTo>
                    <a:pt x="175" y="7904"/>
                    <a:pt x="336" y="7232"/>
                    <a:pt x="511" y="6721"/>
                  </a:cubicBezTo>
                  <a:cubicBezTo>
                    <a:pt x="672" y="5713"/>
                    <a:pt x="1183" y="4544"/>
                    <a:pt x="1680" y="3536"/>
                  </a:cubicBezTo>
                  <a:cubicBezTo>
                    <a:pt x="2191" y="2689"/>
                    <a:pt x="2863" y="1681"/>
                    <a:pt x="3696" y="1009"/>
                  </a:cubicBezTo>
                  <a:cubicBezTo>
                    <a:pt x="4033" y="511"/>
                    <a:pt x="4543" y="337"/>
                    <a:pt x="5215" y="175"/>
                  </a:cubicBezTo>
                  <a:cubicBezTo>
                    <a:pt x="5362" y="124"/>
                    <a:pt x="5510" y="103"/>
                    <a:pt x="5659" y="103"/>
                  </a:cubicBezTo>
                  <a:cubicBezTo>
                    <a:pt x="6013" y="103"/>
                    <a:pt x="6370" y="223"/>
                    <a:pt x="6721" y="337"/>
                  </a:cubicBezTo>
                  <a:cubicBezTo>
                    <a:pt x="6223" y="0"/>
                    <a:pt x="5713" y="0"/>
                    <a:pt x="5041" y="0"/>
                  </a:cubicBezTo>
                  <a:close/>
                  <a:moveTo>
                    <a:pt x="3024" y="8065"/>
                  </a:moveTo>
                  <a:cubicBezTo>
                    <a:pt x="2191" y="8737"/>
                    <a:pt x="1183" y="9409"/>
                    <a:pt x="336" y="10081"/>
                  </a:cubicBezTo>
                  <a:cubicBezTo>
                    <a:pt x="1183" y="9409"/>
                    <a:pt x="2191" y="8912"/>
                    <a:pt x="3024" y="8065"/>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0"/>
            <p:cNvSpPr/>
            <p:nvPr/>
          </p:nvSpPr>
          <p:spPr>
            <a:xfrm>
              <a:off x="6642338" y="1642415"/>
              <a:ext cx="138441" cy="120907"/>
            </a:xfrm>
            <a:custGeom>
              <a:rect b="b" l="l" r="r" t="t"/>
              <a:pathLst>
                <a:path extrusionOk="0" h="10040" w="11496">
                  <a:moveTo>
                    <a:pt x="6188" y="1"/>
                  </a:moveTo>
                  <a:cubicBezTo>
                    <a:pt x="2874" y="1"/>
                    <a:pt x="1" y="6945"/>
                    <a:pt x="742" y="10039"/>
                  </a:cubicBezTo>
                  <a:cubicBezTo>
                    <a:pt x="742" y="10039"/>
                    <a:pt x="11495" y="3144"/>
                    <a:pt x="7624" y="456"/>
                  </a:cubicBezTo>
                  <a:cubicBezTo>
                    <a:pt x="7143" y="142"/>
                    <a:pt x="6661" y="1"/>
                    <a:pt x="6188"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0"/>
            <p:cNvSpPr/>
            <p:nvPr/>
          </p:nvSpPr>
          <p:spPr>
            <a:xfrm>
              <a:off x="6649166" y="1642584"/>
              <a:ext cx="97135" cy="120738"/>
            </a:xfrm>
            <a:custGeom>
              <a:rect b="b" l="l" r="r" t="t"/>
              <a:pathLst>
                <a:path extrusionOk="0" h="10026" w="8066">
                  <a:moveTo>
                    <a:pt x="5726" y="1"/>
                  </a:moveTo>
                  <a:cubicBezTo>
                    <a:pt x="5486" y="1"/>
                    <a:pt x="5250" y="40"/>
                    <a:pt x="5041" y="106"/>
                  </a:cubicBezTo>
                  <a:cubicBezTo>
                    <a:pt x="5189" y="59"/>
                    <a:pt x="5351" y="39"/>
                    <a:pt x="5518" y="39"/>
                  </a:cubicBezTo>
                  <a:cubicBezTo>
                    <a:pt x="5927" y="39"/>
                    <a:pt x="6368" y="156"/>
                    <a:pt x="6721" y="280"/>
                  </a:cubicBezTo>
                  <a:cubicBezTo>
                    <a:pt x="6427" y="82"/>
                    <a:pt x="6072" y="1"/>
                    <a:pt x="5726" y="1"/>
                  </a:cubicBezTo>
                  <a:close/>
                  <a:moveTo>
                    <a:pt x="6721" y="280"/>
                  </a:moveTo>
                  <a:cubicBezTo>
                    <a:pt x="6721" y="442"/>
                    <a:pt x="6896" y="442"/>
                    <a:pt x="7057" y="616"/>
                  </a:cubicBezTo>
                  <a:cubicBezTo>
                    <a:pt x="7057" y="616"/>
                    <a:pt x="7232" y="778"/>
                    <a:pt x="7393" y="778"/>
                  </a:cubicBezTo>
                  <a:lnTo>
                    <a:pt x="7057" y="442"/>
                  </a:lnTo>
                  <a:cubicBezTo>
                    <a:pt x="6896" y="442"/>
                    <a:pt x="6896" y="280"/>
                    <a:pt x="6721" y="280"/>
                  </a:cubicBezTo>
                  <a:close/>
                  <a:moveTo>
                    <a:pt x="7396" y="780"/>
                  </a:moveTo>
                  <a:lnTo>
                    <a:pt x="7396" y="780"/>
                  </a:lnTo>
                  <a:cubicBezTo>
                    <a:pt x="7569" y="956"/>
                    <a:pt x="7729" y="1289"/>
                    <a:pt x="7729" y="1450"/>
                  </a:cubicBezTo>
                  <a:cubicBezTo>
                    <a:pt x="7904" y="2122"/>
                    <a:pt x="7729" y="2632"/>
                    <a:pt x="7568" y="3130"/>
                  </a:cubicBezTo>
                  <a:cubicBezTo>
                    <a:pt x="7904" y="2632"/>
                    <a:pt x="8065" y="2122"/>
                    <a:pt x="7904" y="1450"/>
                  </a:cubicBezTo>
                  <a:cubicBezTo>
                    <a:pt x="7730" y="1289"/>
                    <a:pt x="7569" y="956"/>
                    <a:pt x="7396" y="780"/>
                  </a:cubicBezTo>
                  <a:close/>
                  <a:moveTo>
                    <a:pt x="7568" y="3130"/>
                  </a:moveTo>
                  <a:lnTo>
                    <a:pt x="7568" y="3130"/>
                  </a:lnTo>
                  <a:cubicBezTo>
                    <a:pt x="7232" y="3641"/>
                    <a:pt x="6896" y="4138"/>
                    <a:pt x="6560" y="4474"/>
                  </a:cubicBezTo>
                  <a:cubicBezTo>
                    <a:pt x="6224" y="4985"/>
                    <a:pt x="5888" y="5482"/>
                    <a:pt x="5552" y="5818"/>
                  </a:cubicBezTo>
                  <a:lnTo>
                    <a:pt x="6721" y="4649"/>
                  </a:lnTo>
                  <a:cubicBezTo>
                    <a:pt x="7057" y="4138"/>
                    <a:pt x="7393" y="3641"/>
                    <a:pt x="7568" y="3130"/>
                  </a:cubicBezTo>
                  <a:close/>
                  <a:moveTo>
                    <a:pt x="5041" y="106"/>
                  </a:moveTo>
                  <a:cubicBezTo>
                    <a:pt x="4543" y="106"/>
                    <a:pt x="4033" y="442"/>
                    <a:pt x="3535" y="778"/>
                  </a:cubicBezTo>
                  <a:cubicBezTo>
                    <a:pt x="2689" y="1624"/>
                    <a:pt x="2016" y="2458"/>
                    <a:pt x="1519" y="3466"/>
                  </a:cubicBezTo>
                  <a:cubicBezTo>
                    <a:pt x="1008" y="4474"/>
                    <a:pt x="511" y="5657"/>
                    <a:pt x="336" y="6665"/>
                  </a:cubicBezTo>
                  <a:cubicBezTo>
                    <a:pt x="672" y="5657"/>
                    <a:pt x="1008" y="4474"/>
                    <a:pt x="1519" y="3641"/>
                  </a:cubicBezTo>
                  <a:cubicBezTo>
                    <a:pt x="2016" y="2632"/>
                    <a:pt x="2689" y="1624"/>
                    <a:pt x="3535" y="952"/>
                  </a:cubicBezTo>
                  <a:cubicBezTo>
                    <a:pt x="4033" y="616"/>
                    <a:pt x="4543" y="280"/>
                    <a:pt x="5041" y="106"/>
                  </a:cubicBezTo>
                  <a:close/>
                  <a:moveTo>
                    <a:pt x="336" y="6665"/>
                  </a:moveTo>
                  <a:cubicBezTo>
                    <a:pt x="0" y="7834"/>
                    <a:pt x="0" y="9017"/>
                    <a:pt x="175" y="10025"/>
                  </a:cubicBezTo>
                  <a:cubicBezTo>
                    <a:pt x="175" y="9514"/>
                    <a:pt x="0" y="9017"/>
                    <a:pt x="175" y="8345"/>
                  </a:cubicBezTo>
                  <a:cubicBezTo>
                    <a:pt x="175" y="7834"/>
                    <a:pt x="175" y="7337"/>
                    <a:pt x="336" y="6665"/>
                  </a:cubicBezTo>
                  <a:close/>
                  <a:moveTo>
                    <a:pt x="3025" y="8009"/>
                  </a:moveTo>
                  <a:lnTo>
                    <a:pt x="3025" y="8009"/>
                  </a:lnTo>
                  <a:cubicBezTo>
                    <a:pt x="2016" y="8681"/>
                    <a:pt x="1183" y="9353"/>
                    <a:pt x="175" y="10025"/>
                  </a:cubicBezTo>
                  <a:cubicBezTo>
                    <a:pt x="1183" y="9514"/>
                    <a:pt x="2016" y="8842"/>
                    <a:pt x="3025" y="800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0"/>
            <p:cNvSpPr/>
            <p:nvPr/>
          </p:nvSpPr>
          <p:spPr>
            <a:xfrm>
              <a:off x="6181856" y="1759264"/>
              <a:ext cx="752692" cy="246859"/>
            </a:xfrm>
            <a:custGeom>
              <a:rect b="b" l="l" r="r" t="t"/>
              <a:pathLst>
                <a:path extrusionOk="0" h="20499" w="62503">
                  <a:moveTo>
                    <a:pt x="44357" y="0"/>
                  </a:moveTo>
                  <a:cubicBezTo>
                    <a:pt x="43174" y="0"/>
                    <a:pt x="41830" y="0"/>
                    <a:pt x="40660" y="161"/>
                  </a:cubicBezTo>
                  <a:cubicBezTo>
                    <a:pt x="38133" y="336"/>
                    <a:pt x="35445" y="672"/>
                    <a:pt x="32595" y="1170"/>
                  </a:cubicBezTo>
                  <a:lnTo>
                    <a:pt x="28563" y="2178"/>
                  </a:lnTo>
                  <a:cubicBezTo>
                    <a:pt x="27716" y="2352"/>
                    <a:pt x="27044" y="2514"/>
                    <a:pt x="26372" y="2850"/>
                  </a:cubicBezTo>
                  <a:cubicBezTo>
                    <a:pt x="25700" y="3024"/>
                    <a:pt x="25028" y="3361"/>
                    <a:pt x="24356" y="3522"/>
                  </a:cubicBezTo>
                  <a:cubicBezTo>
                    <a:pt x="23522" y="3697"/>
                    <a:pt x="22850" y="4033"/>
                    <a:pt x="22178" y="4369"/>
                  </a:cubicBezTo>
                  <a:cubicBezTo>
                    <a:pt x="21506" y="4530"/>
                    <a:pt x="20834" y="4866"/>
                    <a:pt x="20162" y="5202"/>
                  </a:cubicBezTo>
                  <a:cubicBezTo>
                    <a:pt x="19490" y="5377"/>
                    <a:pt x="18818" y="5713"/>
                    <a:pt x="18146" y="6049"/>
                  </a:cubicBezTo>
                  <a:lnTo>
                    <a:pt x="17138" y="6546"/>
                  </a:lnTo>
                  <a:lnTo>
                    <a:pt x="16130" y="7057"/>
                  </a:lnTo>
                  <a:lnTo>
                    <a:pt x="14113" y="8226"/>
                  </a:lnTo>
                  <a:cubicBezTo>
                    <a:pt x="13603" y="8562"/>
                    <a:pt x="12931" y="8898"/>
                    <a:pt x="12259" y="9409"/>
                  </a:cubicBezTo>
                  <a:cubicBezTo>
                    <a:pt x="11586" y="9745"/>
                    <a:pt x="11089" y="10081"/>
                    <a:pt x="10417" y="10579"/>
                  </a:cubicBezTo>
                  <a:cubicBezTo>
                    <a:pt x="9745" y="10915"/>
                    <a:pt x="9234" y="11425"/>
                    <a:pt x="8562" y="11923"/>
                  </a:cubicBezTo>
                  <a:cubicBezTo>
                    <a:pt x="6210" y="13603"/>
                    <a:pt x="4032" y="15619"/>
                    <a:pt x="2178" y="17474"/>
                  </a:cubicBezTo>
                  <a:cubicBezTo>
                    <a:pt x="1344" y="18307"/>
                    <a:pt x="672" y="18979"/>
                    <a:pt x="0" y="19826"/>
                  </a:cubicBezTo>
                  <a:cubicBezTo>
                    <a:pt x="161" y="19987"/>
                    <a:pt x="497" y="20323"/>
                    <a:pt x="833" y="20498"/>
                  </a:cubicBezTo>
                  <a:cubicBezTo>
                    <a:pt x="1505" y="19826"/>
                    <a:pt x="2178" y="18979"/>
                    <a:pt x="2850" y="18307"/>
                  </a:cubicBezTo>
                  <a:cubicBezTo>
                    <a:pt x="3360" y="17810"/>
                    <a:pt x="3858" y="17299"/>
                    <a:pt x="4368" y="16963"/>
                  </a:cubicBezTo>
                  <a:cubicBezTo>
                    <a:pt x="4866" y="16466"/>
                    <a:pt x="5377" y="15955"/>
                    <a:pt x="6049" y="15458"/>
                  </a:cubicBezTo>
                  <a:cubicBezTo>
                    <a:pt x="6546" y="15122"/>
                    <a:pt x="7057" y="14611"/>
                    <a:pt x="7554" y="14114"/>
                  </a:cubicBezTo>
                  <a:cubicBezTo>
                    <a:pt x="7890" y="13939"/>
                    <a:pt x="8226" y="13778"/>
                    <a:pt x="8401" y="13442"/>
                  </a:cubicBezTo>
                  <a:lnTo>
                    <a:pt x="9409" y="12769"/>
                  </a:lnTo>
                  <a:cubicBezTo>
                    <a:pt x="9906" y="12433"/>
                    <a:pt x="10578" y="11923"/>
                    <a:pt x="11089" y="11587"/>
                  </a:cubicBezTo>
                  <a:cubicBezTo>
                    <a:pt x="11761" y="11089"/>
                    <a:pt x="12259" y="10753"/>
                    <a:pt x="12931" y="10417"/>
                  </a:cubicBezTo>
                  <a:cubicBezTo>
                    <a:pt x="13603" y="10081"/>
                    <a:pt x="14113" y="9570"/>
                    <a:pt x="14786" y="9234"/>
                  </a:cubicBezTo>
                  <a:lnTo>
                    <a:pt x="16802" y="8226"/>
                  </a:lnTo>
                  <a:lnTo>
                    <a:pt x="17635" y="7729"/>
                  </a:lnTo>
                  <a:lnTo>
                    <a:pt x="18643" y="7218"/>
                  </a:lnTo>
                  <a:lnTo>
                    <a:pt x="20659" y="6210"/>
                  </a:lnTo>
                  <a:cubicBezTo>
                    <a:pt x="21331" y="6049"/>
                    <a:pt x="22004" y="5713"/>
                    <a:pt x="22676" y="5377"/>
                  </a:cubicBezTo>
                  <a:cubicBezTo>
                    <a:pt x="23348" y="5202"/>
                    <a:pt x="24020" y="4866"/>
                    <a:pt x="24692" y="4705"/>
                  </a:cubicBezTo>
                  <a:cubicBezTo>
                    <a:pt x="26036" y="4194"/>
                    <a:pt x="27380" y="3697"/>
                    <a:pt x="28724" y="3361"/>
                  </a:cubicBezTo>
                  <a:cubicBezTo>
                    <a:pt x="30068" y="3024"/>
                    <a:pt x="31587" y="2688"/>
                    <a:pt x="32931" y="2352"/>
                  </a:cubicBezTo>
                  <a:cubicBezTo>
                    <a:pt x="35620" y="1842"/>
                    <a:pt x="38133" y="1344"/>
                    <a:pt x="40660" y="1170"/>
                  </a:cubicBezTo>
                  <a:cubicBezTo>
                    <a:pt x="43174" y="834"/>
                    <a:pt x="45526" y="834"/>
                    <a:pt x="47878" y="834"/>
                  </a:cubicBezTo>
                  <a:cubicBezTo>
                    <a:pt x="48514" y="787"/>
                    <a:pt x="49136" y="767"/>
                    <a:pt x="49739" y="767"/>
                  </a:cubicBezTo>
                  <a:cubicBezTo>
                    <a:pt x="51212" y="767"/>
                    <a:pt x="52573" y="884"/>
                    <a:pt x="53765" y="1008"/>
                  </a:cubicBezTo>
                  <a:cubicBezTo>
                    <a:pt x="55607" y="1170"/>
                    <a:pt x="57126" y="1344"/>
                    <a:pt x="58470" y="1506"/>
                  </a:cubicBezTo>
                  <a:cubicBezTo>
                    <a:pt x="59814" y="1680"/>
                    <a:pt x="60822" y="1842"/>
                    <a:pt x="61494" y="2016"/>
                  </a:cubicBezTo>
                  <a:cubicBezTo>
                    <a:pt x="62166" y="2016"/>
                    <a:pt x="62502" y="2178"/>
                    <a:pt x="62502" y="2178"/>
                  </a:cubicBezTo>
                  <a:cubicBezTo>
                    <a:pt x="62502" y="2178"/>
                    <a:pt x="62166" y="2016"/>
                    <a:pt x="61494" y="1842"/>
                  </a:cubicBezTo>
                  <a:cubicBezTo>
                    <a:pt x="60822" y="1680"/>
                    <a:pt x="59814" y="1506"/>
                    <a:pt x="58470" y="1170"/>
                  </a:cubicBezTo>
                  <a:cubicBezTo>
                    <a:pt x="57287" y="1008"/>
                    <a:pt x="55607" y="672"/>
                    <a:pt x="53927" y="498"/>
                  </a:cubicBezTo>
                  <a:cubicBezTo>
                    <a:pt x="52085" y="336"/>
                    <a:pt x="50069" y="161"/>
                    <a:pt x="47878"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0"/>
            <p:cNvSpPr/>
            <p:nvPr/>
          </p:nvSpPr>
          <p:spPr>
            <a:xfrm>
              <a:off x="6181856" y="1759264"/>
              <a:ext cx="752692" cy="238767"/>
            </a:xfrm>
            <a:custGeom>
              <a:rect b="b" l="l" r="r" t="t"/>
              <a:pathLst>
                <a:path extrusionOk="0" h="19827" w="62503">
                  <a:moveTo>
                    <a:pt x="45526" y="0"/>
                  </a:moveTo>
                  <a:cubicBezTo>
                    <a:pt x="46198" y="0"/>
                    <a:pt x="47045" y="0"/>
                    <a:pt x="47717" y="161"/>
                  </a:cubicBezTo>
                  <a:lnTo>
                    <a:pt x="49894" y="161"/>
                  </a:lnTo>
                  <a:cubicBezTo>
                    <a:pt x="49061" y="0"/>
                    <a:pt x="48389" y="0"/>
                    <a:pt x="47717" y="0"/>
                  </a:cubicBezTo>
                  <a:close/>
                  <a:moveTo>
                    <a:pt x="49894" y="161"/>
                  </a:moveTo>
                  <a:cubicBezTo>
                    <a:pt x="51239" y="336"/>
                    <a:pt x="52583" y="336"/>
                    <a:pt x="54102" y="498"/>
                  </a:cubicBezTo>
                  <a:cubicBezTo>
                    <a:pt x="52757" y="336"/>
                    <a:pt x="51239" y="161"/>
                    <a:pt x="49894" y="161"/>
                  </a:cubicBezTo>
                  <a:close/>
                  <a:moveTo>
                    <a:pt x="38469" y="1344"/>
                  </a:moveTo>
                  <a:lnTo>
                    <a:pt x="38469" y="1344"/>
                  </a:lnTo>
                  <a:cubicBezTo>
                    <a:pt x="37125" y="1506"/>
                    <a:pt x="35781" y="1680"/>
                    <a:pt x="34612" y="2016"/>
                  </a:cubicBezTo>
                  <a:cubicBezTo>
                    <a:pt x="35781" y="1842"/>
                    <a:pt x="37125" y="1506"/>
                    <a:pt x="38469" y="1344"/>
                  </a:cubicBezTo>
                  <a:close/>
                  <a:moveTo>
                    <a:pt x="45526" y="0"/>
                  </a:moveTo>
                  <a:cubicBezTo>
                    <a:pt x="39813" y="0"/>
                    <a:pt x="34101" y="672"/>
                    <a:pt x="28724" y="2178"/>
                  </a:cubicBezTo>
                  <a:cubicBezTo>
                    <a:pt x="34101" y="834"/>
                    <a:pt x="39813" y="0"/>
                    <a:pt x="45526" y="0"/>
                  </a:cubicBezTo>
                  <a:close/>
                  <a:moveTo>
                    <a:pt x="46534" y="672"/>
                  </a:moveTo>
                  <a:cubicBezTo>
                    <a:pt x="43846" y="834"/>
                    <a:pt x="41157" y="1008"/>
                    <a:pt x="38469" y="1344"/>
                  </a:cubicBezTo>
                  <a:cubicBezTo>
                    <a:pt x="41157" y="1008"/>
                    <a:pt x="43846" y="834"/>
                    <a:pt x="46534" y="834"/>
                  </a:cubicBezTo>
                  <a:cubicBezTo>
                    <a:pt x="47202" y="814"/>
                    <a:pt x="47869" y="804"/>
                    <a:pt x="48537" y="804"/>
                  </a:cubicBezTo>
                  <a:cubicBezTo>
                    <a:pt x="53243" y="804"/>
                    <a:pt x="57935" y="1295"/>
                    <a:pt x="62502" y="2178"/>
                  </a:cubicBezTo>
                  <a:cubicBezTo>
                    <a:pt x="57287" y="1008"/>
                    <a:pt x="51911" y="672"/>
                    <a:pt x="46534" y="672"/>
                  </a:cubicBezTo>
                  <a:close/>
                  <a:moveTo>
                    <a:pt x="54102" y="498"/>
                  </a:moveTo>
                  <a:lnTo>
                    <a:pt x="54102" y="498"/>
                  </a:lnTo>
                  <a:cubicBezTo>
                    <a:pt x="56951" y="1008"/>
                    <a:pt x="59639" y="1344"/>
                    <a:pt x="62502" y="2178"/>
                  </a:cubicBezTo>
                  <a:cubicBezTo>
                    <a:pt x="59814" y="1344"/>
                    <a:pt x="56951" y="834"/>
                    <a:pt x="54102" y="498"/>
                  </a:cubicBezTo>
                  <a:close/>
                  <a:moveTo>
                    <a:pt x="34611" y="2016"/>
                  </a:moveTo>
                  <a:lnTo>
                    <a:pt x="34611" y="2016"/>
                  </a:lnTo>
                  <a:cubicBezTo>
                    <a:pt x="33939" y="2178"/>
                    <a:pt x="33267" y="2178"/>
                    <a:pt x="32595" y="2352"/>
                  </a:cubicBezTo>
                  <a:cubicBezTo>
                    <a:pt x="33267" y="2352"/>
                    <a:pt x="33939" y="2178"/>
                    <a:pt x="34611" y="2016"/>
                  </a:cubicBezTo>
                  <a:close/>
                  <a:moveTo>
                    <a:pt x="28724" y="2178"/>
                  </a:moveTo>
                  <a:lnTo>
                    <a:pt x="28724" y="2178"/>
                  </a:lnTo>
                  <a:cubicBezTo>
                    <a:pt x="27891" y="2352"/>
                    <a:pt x="27219" y="2514"/>
                    <a:pt x="26547" y="2688"/>
                  </a:cubicBezTo>
                  <a:lnTo>
                    <a:pt x="24531" y="3361"/>
                  </a:lnTo>
                  <a:cubicBezTo>
                    <a:pt x="23858" y="3522"/>
                    <a:pt x="23186" y="3858"/>
                    <a:pt x="22514" y="4033"/>
                  </a:cubicBezTo>
                  <a:lnTo>
                    <a:pt x="20498" y="4866"/>
                  </a:lnTo>
                  <a:cubicBezTo>
                    <a:pt x="20323" y="5041"/>
                    <a:pt x="20162" y="5041"/>
                    <a:pt x="19987" y="5041"/>
                  </a:cubicBezTo>
                  <a:lnTo>
                    <a:pt x="19651" y="5377"/>
                  </a:lnTo>
                  <a:lnTo>
                    <a:pt x="20162" y="5202"/>
                  </a:lnTo>
                  <a:cubicBezTo>
                    <a:pt x="20323" y="5202"/>
                    <a:pt x="20498" y="5041"/>
                    <a:pt x="20659" y="5041"/>
                  </a:cubicBezTo>
                  <a:lnTo>
                    <a:pt x="22514" y="4194"/>
                  </a:lnTo>
                  <a:cubicBezTo>
                    <a:pt x="23186" y="3858"/>
                    <a:pt x="23858" y="3697"/>
                    <a:pt x="24531" y="3522"/>
                  </a:cubicBezTo>
                  <a:lnTo>
                    <a:pt x="26547" y="2850"/>
                  </a:lnTo>
                  <a:cubicBezTo>
                    <a:pt x="27219" y="2514"/>
                    <a:pt x="28052" y="2352"/>
                    <a:pt x="28724" y="2178"/>
                  </a:cubicBezTo>
                  <a:close/>
                  <a:moveTo>
                    <a:pt x="18643" y="5874"/>
                  </a:moveTo>
                  <a:lnTo>
                    <a:pt x="17635" y="6210"/>
                  </a:lnTo>
                  <a:lnTo>
                    <a:pt x="17138" y="6546"/>
                  </a:lnTo>
                  <a:lnTo>
                    <a:pt x="17635" y="6385"/>
                  </a:lnTo>
                  <a:lnTo>
                    <a:pt x="18643" y="5874"/>
                  </a:lnTo>
                  <a:close/>
                  <a:moveTo>
                    <a:pt x="30578" y="2850"/>
                  </a:moveTo>
                  <a:cubicBezTo>
                    <a:pt x="25363" y="4194"/>
                    <a:pt x="20323" y="6049"/>
                    <a:pt x="15794" y="8737"/>
                  </a:cubicBezTo>
                  <a:cubicBezTo>
                    <a:pt x="20323" y="6210"/>
                    <a:pt x="25363" y="4194"/>
                    <a:pt x="30578" y="2850"/>
                  </a:cubicBezTo>
                  <a:close/>
                  <a:moveTo>
                    <a:pt x="17138" y="6546"/>
                  </a:moveTo>
                  <a:cubicBezTo>
                    <a:pt x="16963" y="6546"/>
                    <a:pt x="16802" y="6721"/>
                    <a:pt x="16627" y="6721"/>
                  </a:cubicBezTo>
                  <a:cubicBezTo>
                    <a:pt x="15458" y="7393"/>
                    <a:pt x="14113" y="8065"/>
                    <a:pt x="12931" y="8898"/>
                  </a:cubicBezTo>
                  <a:lnTo>
                    <a:pt x="11250" y="10081"/>
                  </a:lnTo>
                  <a:lnTo>
                    <a:pt x="13105" y="8898"/>
                  </a:lnTo>
                  <a:cubicBezTo>
                    <a:pt x="14275" y="8065"/>
                    <a:pt x="15458" y="7554"/>
                    <a:pt x="16802" y="6882"/>
                  </a:cubicBezTo>
                  <a:lnTo>
                    <a:pt x="17138" y="6546"/>
                  </a:lnTo>
                  <a:close/>
                  <a:moveTo>
                    <a:pt x="11250" y="10081"/>
                  </a:moveTo>
                  <a:cubicBezTo>
                    <a:pt x="11168" y="10121"/>
                    <a:pt x="11086" y="10161"/>
                    <a:pt x="11006" y="10202"/>
                  </a:cubicBezTo>
                  <a:lnTo>
                    <a:pt x="11006" y="10202"/>
                  </a:lnTo>
                  <a:lnTo>
                    <a:pt x="11250" y="10081"/>
                  </a:lnTo>
                  <a:close/>
                  <a:moveTo>
                    <a:pt x="11006" y="10202"/>
                  </a:moveTo>
                  <a:lnTo>
                    <a:pt x="10242" y="10579"/>
                  </a:lnTo>
                  <a:lnTo>
                    <a:pt x="9409" y="11251"/>
                  </a:lnTo>
                  <a:lnTo>
                    <a:pt x="10417" y="10579"/>
                  </a:lnTo>
                  <a:cubicBezTo>
                    <a:pt x="10539" y="10457"/>
                    <a:pt x="10760" y="10327"/>
                    <a:pt x="11006" y="10202"/>
                  </a:cubicBezTo>
                  <a:close/>
                  <a:moveTo>
                    <a:pt x="12255" y="10755"/>
                  </a:moveTo>
                  <a:cubicBezTo>
                    <a:pt x="11921" y="10916"/>
                    <a:pt x="11760" y="11090"/>
                    <a:pt x="11425" y="11251"/>
                  </a:cubicBezTo>
                  <a:cubicBezTo>
                    <a:pt x="11089" y="11587"/>
                    <a:pt x="10914" y="11761"/>
                    <a:pt x="10578" y="11923"/>
                  </a:cubicBezTo>
                  <a:cubicBezTo>
                    <a:pt x="10914" y="11761"/>
                    <a:pt x="11089" y="11587"/>
                    <a:pt x="11425" y="11425"/>
                  </a:cubicBezTo>
                  <a:cubicBezTo>
                    <a:pt x="11760" y="11090"/>
                    <a:pt x="11921" y="10916"/>
                    <a:pt x="12255" y="10755"/>
                  </a:cubicBezTo>
                  <a:close/>
                  <a:moveTo>
                    <a:pt x="10578" y="11923"/>
                  </a:moveTo>
                  <a:lnTo>
                    <a:pt x="8898" y="13105"/>
                  </a:lnTo>
                  <a:cubicBezTo>
                    <a:pt x="8401" y="13442"/>
                    <a:pt x="7890" y="13939"/>
                    <a:pt x="7393" y="14275"/>
                  </a:cubicBezTo>
                  <a:cubicBezTo>
                    <a:pt x="7890" y="13939"/>
                    <a:pt x="8401" y="13442"/>
                    <a:pt x="9073" y="13105"/>
                  </a:cubicBezTo>
                  <a:lnTo>
                    <a:pt x="10578" y="11923"/>
                  </a:lnTo>
                  <a:close/>
                  <a:moveTo>
                    <a:pt x="9394" y="11261"/>
                  </a:moveTo>
                  <a:cubicBezTo>
                    <a:pt x="8218" y="12104"/>
                    <a:pt x="7213" y="12934"/>
                    <a:pt x="6049" y="13778"/>
                  </a:cubicBezTo>
                  <a:cubicBezTo>
                    <a:pt x="5041" y="14786"/>
                    <a:pt x="3858" y="15794"/>
                    <a:pt x="2850" y="16802"/>
                  </a:cubicBezTo>
                  <a:cubicBezTo>
                    <a:pt x="4032" y="15794"/>
                    <a:pt x="5041" y="14786"/>
                    <a:pt x="6049" y="13939"/>
                  </a:cubicBezTo>
                  <a:cubicBezTo>
                    <a:pt x="7213" y="12935"/>
                    <a:pt x="8218" y="12104"/>
                    <a:pt x="9394" y="11261"/>
                  </a:cubicBezTo>
                  <a:close/>
                  <a:moveTo>
                    <a:pt x="2178" y="17474"/>
                  </a:moveTo>
                  <a:lnTo>
                    <a:pt x="1344" y="18307"/>
                  </a:lnTo>
                  <a:lnTo>
                    <a:pt x="0" y="19826"/>
                  </a:lnTo>
                  <a:lnTo>
                    <a:pt x="0" y="19826"/>
                  </a:lnTo>
                  <a:lnTo>
                    <a:pt x="1505" y="18307"/>
                  </a:lnTo>
                  <a:lnTo>
                    <a:pt x="2178" y="17474"/>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0"/>
            <p:cNvSpPr/>
            <p:nvPr/>
          </p:nvSpPr>
          <p:spPr>
            <a:xfrm>
              <a:off x="6798890" y="1767356"/>
              <a:ext cx="18305" cy="12801"/>
            </a:xfrm>
            <a:custGeom>
              <a:rect b="b" l="l" r="r" t="t"/>
              <a:pathLst>
                <a:path extrusionOk="0" h="1063" w="1520">
                  <a:moveTo>
                    <a:pt x="1" y="0"/>
                  </a:moveTo>
                  <a:cubicBezTo>
                    <a:pt x="1" y="0"/>
                    <a:pt x="935" y="1062"/>
                    <a:pt x="1256" y="1062"/>
                  </a:cubicBezTo>
                  <a:cubicBezTo>
                    <a:pt x="1296" y="1062"/>
                    <a:pt x="1327" y="1046"/>
                    <a:pt x="1345" y="1008"/>
                  </a:cubicBezTo>
                  <a:cubicBezTo>
                    <a:pt x="1519" y="834"/>
                    <a:pt x="511" y="0"/>
                    <a:pt x="511"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0"/>
            <p:cNvSpPr/>
            <p:nvPr/>
          </p:nvSpPr>
          <p:spPr>
            <a:xfrm>
              <a:off x="6798890" y="1767356"/>
              <a:ext cx="18305" cy="14090"/>
            </a:xfrm>
            <a:custGeom>
              <a:rect b="b" l="l" r="r" t="t"/>
              <a:pathLst>
                <a:path extrusionOk="0" h="1170" w="1520">
                  <a:moveTo>
                    <a:pt x="511" y="0"/>
                  </a:moveTo>
                  <a:cubicBezTo>
                    <a:pt x="673" y="162"/>
                    <a:pt x="1009" y="336"/>
                    <a:pt x="1183" y="498"/>
                  </a:cubicBezTo>
                  <a:cubicBezTo>
                    <a:pt x="1009" y="336"/>
                    <a:pt x="847" y="162"/>
                    <a:pt x="511" y="0"/>
                  </a:cubicBezTo>
                  <a:close/>
                  <a:moveTo>
                    <a:pt x="1183" y="499"/>
                  </a:moveTo>
                  <a:cubicBezTo>
                    <a:pt x="1184" y="673"/>
                    <a:pt x="1345" y="834"/>
                    <a:pt x="1345" y="834"/>
                  </a:cubicBezTo>
                  <a:cubicBezTo>
                    <a:pt x="1345" y="673"/>
                    <a:pt x="1184" y="672"/>
                    <a:pt x="1183" y="499"/>
                  </a:cubicBezTo>
                  <a:close/>
                  <a:moveTo>
                    <a:pt x="1345" y="834"/>
                  </a:moveTo>
                  <a:lnTo>
                    <a:pt x="1345" y="1008"/>
                  </a:lnTo>
                  <a:cubicBezTo>
                    <a:pt x="1519" y="1008"/>
                    <a:pt x="1345" y="834"/>
                    <a:pt x="1345" y="834"/>
                  </a:cubicBezTo>
                  <a:close/>
                  <a:moveTo>
                    <a:pt x="1" y="0"/>
                  </a:moveTo>
                  <a:cubicBezTo>
                    <a:pt x="175" y="336"/>
                    <a:pt x="337" y="498"/>
                    <a:pt x="511" y="672"/>
                  </a:cubicBezTo>
                  <a:cubicBezTo>
                    <a:pt x="673" y="834"/>
                    <a:pt x="847" y="1008"/>
                    <a:pt x="1183" y="1170"/>
                  </a:cubicBezTo>
                  <a:lnTo>
                    <a:pt x="1345" y="1170"/>
                  </a:lnTo>
                  <a:lnTo>
                    <a:pt x="1345" y="1008"/>
                  </a:lnTo>
                  <a:lnTo>
                    <a:pt x="1183" y="1008"/>
                  </a:lnTo>
                  <a:cubicBezTo>
                    <a:pt x="1009" y="1008"/>
                    <a:pt x="847" y="672"/>
                    <a:pt x="673" y="498"/>
                  </a:cubicBezTo>
                  <a:cubicBezTo>
                    <a:pt x="511" y="336"/>
                    <a:pt x="175" y="162"/>
                    <a:pt x="1"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0"/>
            <p:cNvSpPr/>
            <p:nvPr/>
          </p:nvSpPr>
          <p:spPr>
            <a:xfrm>
              <a:off x="6829321" y="1754965"/>
              <a:ext cx="16197" cy="16450"/>
            </a:xfrm>
            <a:custGeom>
              <a:rect b="b" l="l" r="r" t="t"/>
              <a:pathLst>
                <a:path extrusionOk="0" h="1366" w="1345">
                  <a:moveTo>
                    <a:pt x="1081" y="1"/>
                  </a:moveTo>
                  <a:cubicBezTo>
                    <a:pt x="706" y="1"/>
                    <a:pt x="0" y="855"/>
                    <a:pt x="0" y="855"/>
                  </a:cubicBezTo>
                  <a:lnTo>
                    <a:pt x="0" y="1365"/>
                  </a:lnTo>
                  <a:cubicBezTo>
                    <a:pt x="0" y="1365"/>
                    <a:pt x="1345" y="182"/>
                    <a:pt x="1170" y="21"/>
                  </a:cubicBezTo>
                  <a:cubicBezTo>
                    <a:pt x="1143" y="7"/>
                    <a:pt x="1113" y="1"/>
                    <a:pt x="1081"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0"/>
            <p:cNvSpPr/>
            <p:nvPr/>
          </p:nvSpPr>
          <p:spPr>
            <a:xfrm>
              <a:off x="6829321" y="1755217"/>
              <a:ext cx="14090" cy="16197"/>
            </a:xfrm>
            <a:custGeom>
              <a:rect b="b" l="l" r="r" t="t"/>
              <a:pathLst>
                <a:path extrusionOk="0" h="1345" w="1170">
                  <a:moveTo>
                    <a:pt x="1009" y="0"/>
                  </a:moveTo>
                  <a:lnTo>
                    <a:pt x="1170" y="161"/>
                  </a:lnTo>
                  <a:lnTo>
                    <a:pt x="1170" y="0"/>
                  </a:lnTo>
                  <a:close/>
                  <a:moveTo>
                    <a:pt x="834" y="0"/>
                  </a:moveTo>
                  <a:cubicBezTo>
                    <a:pt x="834" y="0"/>
                    <a:pt x="673" y="161"/>
                    <a:pt x="498" y="161"/>
                  </a:cubicBezTo>
                  <a:cubicBezTo>
                    <a:pt x="337" y="336"/>
                    <a:pt x="162" y="672"/>
                    <a:pt x="0" y="834"/>
                  </a:cubicBezTo>
                  <a:cubicBezTo>
                    <a:pt x="162" y="672"/>
                    <a:pt x="337" y="497"/>
                    <a:pt x="673" y="336"/>
                  </a:cubicBezTo>
                  <a:cubicBezTo>
                    <a:pt x="673" y="161"/>
                    <a:pt x="834" y="161"/>
                    <a:pt x="1009" y="0"/>
                  </a:cubicBezTo>
                  <a:close/>
                  <a:moveTo>
                    <a:pt x="0" y="834"/>
                  </a:moveTo>
                  <a:lnTo>
                    <a:pt x="0" y="834"/>
                  </a:lnTo>
                  <a:cubicBezTo>
                    <a:pt x="0" y="834"/>
                    <a:pt x="0" y="834"/>
                    <a:pt x="0" y="834"/>
                  </a:cubicBezTo>
                  <a:close/>
                  <a:moveTo>
                    <a:pt x="0" y="834"/>
                  </a:moveTo>
                  <a:lnTo>
                    <a:pt x="0" y="1344"/>
                  </a:lnTo>
                  <a:lnTo>
                    <a:pt x="162" y="1344"/>
                  </a:lnTo>
                  <a:cubicBezTo>
                    <a:pt x="162" y="1316"/>
                    <a:pt x="158" y="1288"/>
                    <a:pt x="151" y="1261"/>
                  </a:cubicBezTo>
                  <a:lnTo>
                    <a:pt x="151" y="1261"/>
                  </a:lnTo>
                  <a:cubicBezTo>
                    <a:pt x="389" y="1117"/>
                    <a:pt x="526" y="980"/>
                    <a:pt x="673" y="834"/>
                  </a:cubicBezTo>
                  <a:lnTo>
                    <a:pt x="673" y="834"/>
                  </a:lnTo>
                  <a:cubicBezTo>
                    <a:pt x="425" y="962"/>
                    <a:pt x="265" y="1083"/>
                    <a:pt x="134" y="1208"/>
                  </a:cubicBezTo>
                  <a:lnTo>
                    <a:pt x="134" y="1208"/>
                  </a:lnTo>
                  <a:cubicBezTo>
                    <a:pt x="88" y="1083"/>
                    <a:pt x="0" y="962"/>
                    <a:pt x="0" y="834"/>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0"/>
            <p:cNvSpPr/>
            <p:nvPr/>
          </p:nvSpPr>
          <p:spPr>
            <a:xfrm>
              <a:off x="6748384" y="1750918"/>
              <a:ext cx="16197" cy="16450"/>
            </a:xfrm>
            <a:custGeom>
              <a:rect b="b" l="l" r="r" t="t"/>
              <a:pathLst>
                <a:path extrusionOk="0" h="1366" w="1345">
                  <a:moveTo>
                    <a:pt x="1081" y="1"/>
                  </a:moveTo>
                  <a:cubicBezTo>
                    <a:pt x="707" y="1"/>
                    <a:pt x="1" y="854"/>
                    <a:pt x="1" y="854"/>
                  </a:cubicBezTo>
                  <a:lnTo>
                    <a:pt x="1" y="1365"/>
                  </a:lnTo>
                  <a:cubicBezTo>
                    <a:pt x="1" y="1365"/>
                    <a:pt x="1345" y="182"/>
                    <a:pt x="1170" y="21"/>
                  </a:cubicBezTo>
                  <a:cubicBezTo>
                    <a:pt x="1143" y="7"/>
                    <a:pt x="1113" y="1"/>
                    <a:pt x="1081"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0"/>
            <p:cNvSpPr/>
            <p:nvPr/>
          </p:nvSpPr>
          <p:spPr>
            <a:xfrm>
              <a:off x="6748384" y="1750232"/>
              <a:ext cx="14102" cy="17136"/>
            </a:xfrm>
            <a:custGeom>
              <a:rect b="b" l="l" r="r" t="t"/>
              <a:pathLst>
                <a:path extrusionOk="0" h="1423" w="1171">
                  <a:moveTo>
                    <a:pt x="1050" y="0"/>
                  </a:moveTo>
                  <a:cubicBezTo>
                    <a:pt x="989" y="0"/>
                    <a:pt x="951" y="78"/>
                    <a:pt x="834" y="78"/>
                  </a:cubicBezTo>
                  <a:cubicBezTo>
                    <a:pt x="834" y="78"/>
                    <a:pt x="673" y="239"/>
                    <a:pt x="498" y="239"/>
                  </a:cubicBezTo>
                  <a:cubicBezTo>
                    <a:pt x="337" y="414"/>
                    <a:pt x="162" y="575"/>
                    <a:pt x="1" y="911"/>
                  </a:cubicBezTo>
                  <a:cubicBezTo>
                    <a:pt x="162" y="575"/>
                    <a:pt x="337" y="414"/>
                    <a:pt x="673" y="239"/>
                  </a:cubicBezTo>
                  <a:cubicBezTo>
                    <a:pt x="673" y="239"/>
                    <a:pt x="834" y="78"/>
                    <a:pt x="1009" y="78"/>
                  </a:cubicBezTo>
                  <a:cubicBezTo>
                    <a:pt x="1170" y="78"/>
                    <a:pt x="1170" y="239"/>
                    <a:pt x="1170" y="239"/>
                  </a:cubicBezTo>
                  <a:lnTo>
                    <a:pt x="1170" y="78"/>
                  </a:lnTo>
                  <a:cubicBezTo>
                    <a:pt x="1116" y="20"/>
                    <a:pt x="1081" y="0"/>
                    <a:pt x="1050" y="0"/>
                  </a:cubicBezTo>
                  <a:close/>
                  <a:moveTo>
                    <a:pt x="1170" y="239"/>
                  </a:moveTo>
                  <a:lnTo>
                    <a:pt x="673" y="750"/>
                  </a:lnTo>
                  <a:cubicBezTo>
                    <a:pt x="410" y="877"/>
                    <a:pt x="245" y="1011"/>
                    <a:pt x="109" y="1225"/>
                  </a:cubicBezTo>
                  <a:lnTo>
                    <a:pt x="109" y="1225"/>
                  </a:lnTo>
                  <a:cubicBezTo>
                    <a:pt x="62" y="1122"/>
                    <a:pt x="1" y="1019"/>
                    <a:pt x="1" y="911"/>
                  </a:cubicBezTo>
                  <a:lnTo>
                    <a:pt x="1" y="1422"/>
                  </a:lnTo>
                  <a:lnTo>
                    <a:pt x="162" y="1422"/>
                  </a:lnTo>
                  <a:cubicBezTo>
                    <a:pt x="162" y="1394"/>
                    <a:pt x="158" y="1366"/>
                    <a:pt x="151" y="1338"/>
                  </a:cubicBezTo>
                  <a:lnTo>
                    <a:pt x="151" y="1338"/>
                  </a:lnTo>
                  <a:cubicBezTo>
                    <a:pt x="389" y="1195"/>
                    <a:pt x="526" y="1058"/>
                    <a:pt x="673" y="911"/>
                  </a:cubicBezTo>
                  <a:cubicBezTo>
                    <a:pt x="834" y="750"/>
                    <a:pt x="1009" y="575"/>
                    <a:pt x="1170" y="23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0"/>
            <p:cNvSpPr/>
            <p:nvPr/>
          </p:nvSpPr>
          <p:spPr>
            <a:xfrm>
              <a:off x="6647215" y="1752893"/>
              <a:ext cx="16209" cy="16414"/>
            </a:xfrm>
            <a:custGeom>
              <a:rect b="b" l="l" r="r" t="t"/>
              <a:pathLst>
                <a:path extrusionOk="0" h="1363" w="1346">
                  <a:moveTo>
                    <a:pt x="1088" y="1"/>
                  </a:moveTo>
                  <a:cubicBezTo>
                    <a:pt x="715" y="1"/>
                    <a:pt x="1" y="865"/>
                    <a:pt x="1" y="865"/>
                  </a:cubicBezTo>
                  <a:lnTo>
                    <a:pt x="1" y="1363"/>
                  </a:lnTo>
                  <a:cubicBezTo>
                    <a:pt x="1" y="1363"/>
                    <a:pt x="1345" y="193"/>
                    <a:pt x="1170" y="18"/>
                  </a:cubicBezTo>
                  <a:cubicBezTo>
                    <a:pt x="1145" y="6"/>
                    <a:pt x="1118" y="1"/>
                    <a:pt x="1088"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0"/>
            <p:cNvSpPr/>
            <p:nvPr/>
          </p:nvSpPr>
          <p:spPr>
            <a:xfrm>
              <a:off x="6647215" y="1753110"/>
              <a:ext cx="14102" cy="16197"/>
            </a:xfrm>
            <a:custGeom>
              <a:rect b="b" l="l" r="r" t="t"/>
              <a:pathLst>
                <a:path extrusionOk="0" h="1345" w="1171">
                  <a:moveTo>
                    <a:pt x="1009" y="0"/>
                  </a:moveTo>
                  <a:lnTo>
                    <a:pt x="1170" y="175"/>
                  </a:lnTo>
                  <a:lnTo>
                    <a:pt x="1170" y="0"/>
                  </a:lnTo>
                  <a:close/>
                  <a:moveTo>
                    <a:pt x="834" y="0"/>
                  </a:moveTo>
                  <a:cubicBezTo>
                    <a:pt x="834" y="0"/>
                    <a:pt x="673" y="175"/>
                    <a:pt x="498" y="175"/>
                  </a:cubicBezTo>
                  <a:cubicBezTo>
                    <a:pt x="337" y="336"/>
                    <a:pt x="162" y="672"/>
                    <a:pt x="1" y="847"/>
                  </a:cubicBezTo>
                  <a:cubicBezTo>
                    <a:pt x="162" y="672"/>
                    <a:pt x="337" y="511"/>
                    <a:pt x="673" y="336"/>
                  </a:cubicBezTo>
                  <a:cubicBezTo>
                    <a:pt x="673" y="175"/>
                    <a:pt x="834" y="175"/>
                    <a:pt x="1009" y="0"/>
                  </a:cubicBezTo>
                  <a:close/>
                  <a:moveTo>
                    <a:pt x="1" y="847"/>
                  </a:moveTo>
                  <a:lnTo>
                    <a:pt x="1" y="847"/>
                  </a:lnTo>
                  <a:cubicBezTo>
                    <a:pt x="1" y="847"/>
                    <a:pt x="1" y="847"/>
                    <a:pt x="1" y="847"/>
                  </a:cubicBezTo>
                  <a:close/>
                  <a:moveTo>
                    <a:pt x="1" y="847"/>
                  </a:moveTo>
                  <a:lnTo>
                    <a:pt x="1" y="1345"/>
                  </a:lnTo>
                  <a:lnTo>
                    <a:pt x="162" y="1345"/>
                  </a:lnTo>
                  <a:cubicBezTo>
                    <a:pt x="162" y="1318"/>
                    <a:pt x="158" y="1292"/>
                    <a:pt x="151" y="1265"/>
                  </a:cubicBezTo>
                  <a:lnTo>
                    <a:pt x="151" y="1265"/>
                  </a:lnTo>
                  <a:cubicBezTo>
                    <a:pt x="389" y="1127"/>
                    <a:pt x="527" y="982"/>
                    <a:pt x="673" y="847"/>
                  </a:cubicBezTo>
                  <a:lnTo>
                    <a:pt x="673" y="847"/>
                  </a:lnTo>
                  <a:cubicBezTo>
                    <a:pt x="426" y="966"/>
                    <a:pt x="266" y="1092"/>
                    <a:pt x="134" y="1214"/>
                  </a:cubicBezTo>
                  <a:lnTo>
                    <a:pt x="134" y="1214"/>
                  </a:lnTo>
                  <a:cubicBezTo>
                    <a:pt x="88" y="1092"/>
                    <a:pt x="1" y="966"/>
                    <a:pt x="1" y="847"/>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0"/>
            <p:cNvSpPr/>
            <p:nvPr/>
          </p:nvSpPr>
          <p:spPr>
            <a:xfrm>
              <a:off x="6547780" y="1655951"/>
              <a:ext cx="131829" cy="127602"/>
            </a:xfrm>
            <a:custGeom>
              <a:rect b="b" l="l" r="r" t="t"/>
              <a:pathLst>
                <a:path extrusionOk="0" h="10596" w="10947">
                  <a:moveTo>
                    <a:pt x="5616" y="1"/>
                  </a:moveTo>
                  <a:cubicBezTo>
                    <a:pt x="2146" y="1"/>
                    <a:pt x="1" y="7438"/>
                    <a:pt x="1201" y="10595"/>
                  </a:cubicBezTo>
                  <a:cubicBezTo>
                    <a:pt x="1201" y="10595"/>
                    <a:pt x="10946" y="2531"/>
                    <a:pt x="6914" y="340"/>
                  </a:cubicBezTo>
                  <a:cubicBezTo>
                    <a:pt x="6465" y="107"/>
                    <a:pt x="6031" y="1"/>
                    <a:pt x="5616"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0"/>
            <p:cNvSpPr/>
            <p:nvPr/>
          </p:nvSpPr>
          <p:spPr>
            <a:xfrm>
              <a:off x="6558197" y="1655060"/>
              <a:ext cx="86935" cy="128493"/>
            </a:xfrm>
            <a:custGeom>
              <a:rect b="b" l="l" r="r" t="t"/>
              <a:pathLst>
                <a:path extrusionOk="0" h="10670" w="7219">
                  <a:moveTo>
                    <a:pt x="4868" y="0"/>
                  </a:moveTo>
                  <a:cubicBezTo>
                    <a:pt x="4574" y="0"/>
                    <a:pt x="4281" y="84"/>
                    <a:pt x="4033" y="252"/>
                  </a:cubicBezTo>
                  <a:cubicBezTo>
                    <a:pt x="4281" y="165"/>
                    <a:pt x="4533" y="121"/>
                    <a:pt x="4807" y="121"/>
                  </a:cubicBezTo>
                  <a:cubicBezTo>
                    <a:pt x="5081" y="121"/>
                    <a:pt x="5377" y="165"/>
                    <a:pt x="5713" y="252"/>
                  </a:cubicBezTo>
                  <a:cubicBezTo>
                    <a:pt x="5457" y="84"/>
                    <a:pt x="5162" y="0"/>
                    <a:pt x="4868" y="0"/>
                  </a:cubicBezTo>
                  <a:close/>
                  <a:moveTo>
                    <a:pt x="5713" y="252"/>
                  </a:moveTo>
                  <a:cubicBezTo>
                    <a:pt x="5713" y="414"/>
                    <a:pt x="5874" y="414"/>
                    <a:pt x="6049" y="414"/>
                  </a:cubicBezTo>
                  <a:cubicBezTo>
                    <a:pt x="5874" y="252"/>
                    <a:pt x="5713" y="252"/>
                    <a:pt x="5713" y="252"/>
                  </a:cubicBezTo>
                  <a:close/>
                  <a:moveTo>
                    <a:pt x="6049" y="414"/>
                  </a:moveTo>
                  <a:lnTo>
                    <a:pt x="6385" y="750"/>
                  </a:lnTo>
                  <a:lnTo>
                    <a:pt x="6882" y="1260"/>
                  </a:lnTo>
                  <a:cubicBezTo>
                    <a:pt x="6882" y="1086"/>
                    <a:pt x="6721" y="750"/>
                    <a:pt x="6385" y="588"/>
                  </a:cubicBezTo>
                  <a:cubicBezTo>
                    <a:pt x="6210" y="588"/>
                    <a:pt x="6210" y="414"/>
                    <a:pt x="6049" y="414"/>
                  </a:cubicBezTo>
                  <a:close/>
                  <a:moveTo>
                    <a:pt x="6882" y="1260"/>
                  </a:moveTo>
                  <a:lnTo>
                    <a:pt x="6882" y="1260"/>
                  </a:lnTo>
                  <a:cubicBezTo>
                    <a:pt x="7057" y="1933"/>
                    <a:pt x="7057" y="2430"/>
                    <a:pt x="6882" y="2941"/>
                  </a:cubicBezTo>
                  <a:cubicBezTo>
                    <a:pt x="7057" y="2430"/>
                    <a:pt x="7218" y="1933"/>
                    <a:pt x="6882" y="1260"/>
                  </a:cubicBezTo>
                  <a:close/>
                  <a:moveTo>
                    <a:pt x="6882" y="2941"/>
                  </a:moveTo>
                  <a:cubicBezTo>
                    <a:pt x="6546" y="3438"/>
                    <a:pt x="6385" y="3949"/>
                    <a:pt x="6049" y="4446"/>
                  </a:cubicBezTo>
                  <a:cubicBezTo>
                    <a:pt x="6385" y="4110"/>
                    <a:pt x="6721" y="3613"/>
                    <a:pt x="6882" y="2941"/>
                  </a:cubicBezTo>
                  <a:close/>
                  <a:moveTo>
                    <a:pt x="4033" y="252"/>
                  </a:moveTo>
                  <a:cubicBezTo>
                    <a:pt x="3361" y="414"/>
                    <a:pt x="3025" y="750"/>
                    <a:pt x="2514" y="1086"/>
                  </a:cubicBezTo>
                  <a:cubicBezTo>
                    <a:pt x="1842" y="1933"/>
                    <a:pt x="1170" y="2941"/>
                    <a:pt x="834" y="4110"/>
                  </a:cubicBezTo>
                  <a:cubicBezTo>
                    <a:pt x="498" y="5118"/>
                    <a:pt x="161" y="6301"/>
                    <a:pt x="0" y="7309"/>
                  </a:cubicBezTo>
                  <a:cubicBezTo>
                    <a:pt x="0" y="7668"/>
                    <a:pt x="0" y="8028"/>
                    <a:pt x="10" y="8384"/>
                  </a:cubicBezTo>
                  <a:lnTo>
                    <a:pt x="10" y="8384"/>
                  </a:lnTo>
                  <a:cubicBezTo>
                    <a:pt x="25" y="8062"/>
                    <a:pt x="63" y="7718"/>
                    <a:pt x="161" y="7309"/>
                  </a:cubicBezTo>
                  <a:cubicBezTo>
                    <a:pt x="336" y="6301"/>
                    <a:pt x="498" y="5118"/>
                    <a:pt x="1008" y="4110"/>
                  </a:cubicBezTo>
                  <a:cubicBezTo>
                    <a:pt x="1344" y="3102"/>
                    <a:pt x="1842" y="2094"/>
                    <a:pt x="2688" y="1260"/>
                  </a:cubicBezTo>
                  <a:cubicBezTo>
                    <a:pt x="3025" y="750"/>
                    <a:pt x="3522" y="414"/>
                    <a:pt x="4033" y="252"/>
                  </a:cubicBezTo>
                  <a:close/>
                  <a:moveTo>
                    <a:pt x="10" y="8384"/>
                  </a:moveTo>
                  <a:cubicBezTo>
                    <a:pt x="0" y="8591"/>
                    <a:pt x="0" y="8789"/>
                    <a:pt x="0" y="8989"/>
                  </a:cubicBezTo>
                  <a:cubicBezTo>
                    <a:pt x="23" y="9086"/>
                    <a:pt x="43" y="9178"/>
                    <a:pt x="61" y="9268"/>
                  </a:cubicBezTo>
                  <a:lnTo>
                    <a:pt x="61" y="9268"/>
                  </a:lnTo>
                  <a:cubicBezTo>
                    <a:pt x="33" y="8978"/>
                    <a:pt x="18" y="8682"/>
                    <a:pt x="10" y="8384"/>
                  </a:cubicBezTo>
                  <a:close/>
                  <a:moveTo>
                    <a:pt x="61" y="9268"/>
                  </a:moveTo>
                  <a:cubicBezTo>
                    <a:pt x="104" y="9719"/>
                    <a:pt x="177" y="10155"/>
                    <a:pt x="303" y="10565"/>
                  </a:cubicBezTo>
                  <a:lnTo>
                    <a:pt x="303" y="10565"/>
                  </a:lnTo>
                  <a:cubicBezTo>
                    <a:pt x="183" y="10163"/>
                    <a:pt x="157" y="9761"/>
                    <a:pt x="61" y="9268"/>
                  </a:cubicBezTo>
                  <a:close/>
                  <a:moveTo>
                    <a:pt x="6049" y="4446"/>
                  </a:moveTo>
                  <a:cubicBezTo>
                    <a:pt x="5713" y="4957"/>
                    <a:pt x="5377" y="5454"/>
                    <a:pt x="5041" y="5790"/>
                  </a:cubicBezTo>
                  <a:cubicBezTo>
                    <a:pt x="4369" y="6798"/>
                    <a:pt x="3697" y="7645"/>
                    <a:pt x="2850" y="8317"/>
                  </a:cubicBezTo>
                  <a:cubicBezTo>
                    <a:pt x="2016" y="9151"/>
                    <a:pt x="1170" y="9997"/>
                    <a:pt x="336" y="10669"/>
                  </a:cubicBezTo>
                  <a:cubicBezTo>
                    <a:pt x="1170" y="9997"/>
                    <a:pt x="2016" y="9151"/>
                    <a:pt x="2850" y="8478"/>
                  </a:cubicBezTo>
                  <a:cubicBezTo>
                    <a:pt x="3697" y="7645"/>
                    <a:pt x="4369" y="6798"/>
                    <a:pt x="5202" y="5965"/>
                  </a:cubicBezTo>
                  <a:cubicBezTo>
                    <a:pt x="5538" y="5454"/>
                    <a:pt x="5874" y="4957"/>
                    <a:pt x="6049" y="4446"/>
                  </a:cubicBezTo>
                  <a:close/>
                  <a:moveTo>
                    <a:pt x="303" y="10565"/>
                  </a:moveTo>
                  <a:cubicBezTo>
                    <a:pt x="313" y="10599"/>
                    <a:pt x="324" y="10634"/>
                    <a:pt x="336" y="10669"/>
                  </a:cubicBezTo>
                  <a:cubicBezTo>
                    <a:pt x="325" y="10635"/>
                    <a:pt x="313" y="10600"/>
                    <a:pt x="303" y="10565"/>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0"/>
            <p:cNvSpPr/>
            <p:nvPr/>
          </p:nvSpPr>
          <p:spPr>
            <a:xfrm>
              <a:off x="6558197" y="1773137"/>
              <a:ext cx="16197" cy="16402"/>
            </a:xfrm>
            <a:custGeom>
              <a:rect b="b" l="l" r="r" t="t"/>
              <a:pathLst>
                <a:path extrusionOk="0" h="1362" w="1345">
                  <a:moveTo>
                    <a:pt x="929" y="0"/>
                  </a:moveTo>
                  <a:cubicBezTo>
                    <a:pt x="576" y="0"/>
                    <a:pt x="0" y="864"/>
                    <a:pt x="0" y="864"/>
                  </a:cubicBezTo>
                  <a:lnTo>
                    <a:pt x="161" y="1362"/>
                  </a:lnTo>
                  <a:cubicBezTo>
                    <a:pt x="161" y="1362"/>
                    <a:pt x="1344" y="192"/>
                    <a:pt x="1008" y="18"/>
                  </a:cubicBezTo>
                  <a:cubicBezTo>
                    <a:pt x="983" y="6"/>
                    <a:pt x="957" y="0"/>
                    <a:pt x="929"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0"/>
            <p:cNvSpPr/>
            <p:nvPr/>
          </p:nvSpPr>
          <p:spPr>
            <a:xfrm>
              <a:off x="6558197" y="1772474"/>
              <a:ext cx="14090" cy="19172"/>
            </a:xfrm>
            <a:custGeom>
              <a:rect b="b" l="l" r="r" t="t"/>
              <a:pathLst>
                <a:path extrusionOk="0" h="1592" w="1170">
                  <a:moveTo>
                    <a:pt x="963" y="1"/>
                  </a:moveTo>
                  <a:cubicBezTo>
                    <a:pt x="911" y="1"/>
                    <a:pt x="834" y="73"/>
                    <a:pt x="834" y="73"/>
                  </a:cubicBezTo>
                  <a:lnTo>
                    <a:pt x="1008" y="73"/>
                  </a:lnTo>
                  <a:cubicBezTo>
                    <a:pt x="1008" y="19"/>
                    <a:pt x="989" y="1"/>
                    <a:pt x="963" y="1"/>
                  </a:cubicBezTo>
                  <a:close/>
                  <a:moveTo>
                    <a:pt x="833" y="73"/>
                  </a:moveTo>
                  <a:cubicBezTo>
                    <a:pt x="672" y="73"/>
                    <a:pt x="498" y="247"/>
                    <a:pt x="498" y="247"/>
                  </a:cubicBezTo>
                  <a:cubicBezTo>
                    <a:pt x="672" y="247"/>
                    <a:pt x="672" y="73"/>
                    <a:pt x="833" y="73"/>
                  </a:cubicBezTo>
                  <a:close/>
                  <a:moveTo>
                    <a:pt x="1008" y="73"/>
                  </a:moveTo>
                  <a:lnTo>
                    <a:pt x="1008" y="247"/>
                  </a:lnTo>
                  <a:cubicBezTo>
                    <a:pt x="1008" y="247"/>
                    <a:pt x="1170" y="73"/>
                    <a:pt x="1008" y="73"/>
                  </a:cubicBezTo>
                  <a:close/>
                  <a:moveTo>
                    <a:pt x="498" y="247"/>
                  </a:moveTo>
                  <a:cubicBezTo>
                    <a:pt x="336" y="409"/>
                    <a:pt x="161" y="745"/>
                    <a:pt x="0" y="919"/>
                  </a:cubicBezTo>
                  <a:cubicBezTo>
                    <a:pt x="161" y="745"/>
                    <a:pt x="336" y="583"/>
                    <a:pt x="498" y="247"/>
                  </a:cubicBezTo>
                  <a:close/>
                  <a:moveTo>
                    <a:pt x="1008" y="247"/>
                  </a:moveTo>
                  <a:lnTo>
                    <a:pt x="1008" y="247"/>
                  </a:lnTo>
                  <a:cubicBezTo>
                    <a:pt x="834" y="409"/>
                    <a:pt x="672" y="583"/>
                    <a:pt x="498" y="919"/>
                  </a:cubicBezTo>
                  <a:lnTo>
                    <a:pt x="156" y="1261"/>
                  </a:lnTo>
                  <a:lnTo>
                    <a:pt x="156" y="1261"/>
                  </a:lnTo>
                  <a:cubicBezTo>
                    <a:pt x="145" y="1146"/>
                    <a:pt x="110" y="1030"/>
                    <a:pt x="0" y="919"/>
                  </a:cubicBezTo>
                  <a:lnTo>
                    <a:pt x="0" y="1417"/>
                  </a:lnTo>
                  <a:lnTo>
                    <a:pt x="0" y="1591"/>
                  </a:lnTo>
                  <a:lnTo>
                    <a:pt x="161" y="1417"/>
                  </a:lnTo>
                  <a:lnTo>
                    <a:pt x="672" y="919"/>
                  </a:lnTo>
                  <a:cubicBezTo>
                    <a:pt x="834" y="745"/>
                    <a:pt x="1008" y="409"/>
                    <a:pt x="1008" y="247"/>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0"/>
            <p:cNvSpPr/>
            <p:nvPr/>
          </p:nvSpPr>
          <p:spPr>
            <a:xfrm>
              <a:off x="6705814" y="1765249"/>
              <a:ext cx="18305" cy="12801"/>
            </a:xfrm>
            <a:custGeom>
              <a:rect b="b" l="l" r="r" t="t"/>
              <a:pathLst>
                <a:path extrusionOk="0" h="1063" w="1520">
                  <a:moveTo>
                    <a:pt x="1" y="1"/>
                  </a:moveTo>
                  <a:cubicBezTo>
                    <a:pt x="1" y="1"/>
                    <a:pt x="935" y="1063"/>
                    <a:pt x="1256" y="1063"/>
                  </a:cubicBezTo>
                  <a:cubicBezTo>
                    <a:pt x="1296" y="1063"/>
                    <a:pt x="1327" y="1046"/>
                    <a:pt x="1345" y="1009"/>
                  </a:cubicBezTo>
                  <a:cubicBezTo>
                    <a:pt x="1520" y="673"/>
                    <a:pt x="511" y="1"/>
                    <a:pt x="511"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0"/>
            <p:cNvSpPr/>
            <p:nvPr/>
          </p:nvSpPr>
          <p:spPr>
            <a:xfrm>
              <a:off x="6705814" y="1763310"/>
              <a:ext cx="18305" cy="14090"/>
            </a:xfrm>
            <a:custGeom>
              <a:rect b="b" l="l" r="r" t="t"/>
              <a:pathLst>
                <a:path extrusionOk="0" h="1170" w="1520">
                  <a:moveTo>
                    <a:pt x="1" y="0"/>
                  </a:moveTo>
                  <a:lnTo>
                    <a:pt x="1" y="162"/>
                  </a:lnTo>
                  <a:lnTo>
                    <a:pt x="511" y="672"/>
                  </a:lnTo>
                  <a:cubicBezTo>
                    <a:pt x="673" y="834"/>
                    <a:pt x="848" y="1170"/>
                    <a:pt x="1184" y="1170"/>
                  </a:cubicBezTo>
                  <a:lnTo>
                    <a:pt x="673" y="672"/>
                  </a:lnTo>
                  <a:cubicBezTo>
                    <a:pt x="540" y="528"/>
                    <a:pt x="288" y="393"/>
                    <a:pt x="105" y="162"/>
                  </a:cubicBezTo>
                  <a:lnTo>
                    <a:pt x="511" y="162"/>
                  </a:lnTo>
                  <a:cubicBezTo>
                    <a:pt x="337" y="162"/>
                    <a:pt x="175" y="0"/>
                    <a:pt x="1" y="0"/>
                  </a:cubicBezTo>
                  <a:close/>
                  <a:moveTo>
                    <a:pt x="1345" y="1008"/>
                  </a:moveTo>
                  <a:lnTo>
                    <a:pt x="1345" y="1170"/>
                  </a:lnTo>
                  <a:cubicBezTo>
                    <a:pt x="1520" y="1008"/>
                    <a:pt x="1345" y="1008"/>
                    <a:pt x="1345" y="1008"/>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0"/>
            <p:cNvSpPr/>
            <p:nvPr/>
          </p:nvSpPr>
          <p:spPr>
            <a:xfrm>
              <a:off x="6616783" y="1773341"/>
              <a:ext cx="18305" cy="14415"/>
            </a:xfrm>
            <a:custGeom>
              <a:rect b="b" l="l" r="r" t="t"/>
              <a:pathLst>
                <a:path extrusionOk="0" h="1197" w="1520">
                  <a:moveTo>
                    <a:pt x="1" y="1"/>
                  </a:moveTo>
                  <a:cubicBezTo>
                    <a:pt x="1" y="1"/>
                    <a:pt x="1054" y="1197"/>
                    <a:pt x="1308" y="1197"/>
                  </a:cubicBezTo>
                  <a:cubicBezTo>
                    <a:pt x="1324" y="1197"/>
                    <a:pt x="1336" y="1193"/>
                    <a:pt x="1345" y="1183"/>
                  </a:cubicBezTo>
                  <a:cubicBezTo>
                    <a:pt x="1520" y="847"/>
                    <a:pt x="512" y="1"/>
                    <a:pt x="512"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0"/>
            <p:cNvSpPr/>
            <p:nvPr/>
          </p:nvSpPr>
          <p:spPr>
            <a:xfrm>
              <a:off x="6614844" y="1773341"/>
              <a:ext cx="18148" cy="14258"/>
            </a:xfrm>
            <a:custGeom>
              <a:rect b="b" l="l" r="r" t="t"/>
              <a:pathLst>
                <a:path extrusionOk="0" h="1184" w="1507">
                  <a:moveTo>
                    <a:pt x="1" y="1"/>
                  </a:moveTo>
                  <a:lnTo>
                    <a:pt x="162" y="175"/>
                  </a:lnTo>
                  <a:lnTo>
                    <a:pt x="647" y="648"/>
                  </a:lnTo>
                  <a:lnTo>
                    <a:pt x="647" y="648"/>
                  </a:lnTo>
                  <a:cubicBezTo>
                    <a:pt x="529" y="527"/>
                    <a:pt x="417" y="333"/>
                    <a:pt x="302" y="172"/>
                  </a:cubicBezTo>
                  <a:lnTo>
                    <a:pt x="302" y="172"/>
                  </a:lnTo>
                  <a:cubicBezTo>
                    <a:pt x="425" y="162"/>
                    <a:pt x="545" y="128"/>
                    <a:pt x="673" y="1"/>
                  </a:cubicBezTo>
                  <a:close/>
                  <a:moveTo>
                    <a:pt x="647" y="648"/>
                  </a:moveTo>
                  <a:cubicBezTo>
                    <a:pt x="656" y="657"/>
                    <a:pt x="664" y="665"/>
                    <a:pt x="673" y="673"/>
                  </a:cubicBezTo>
                  <a:lnTo>
                    <a:pt x="647" y="648"/>
                  </a:lnTo>
                  <a:close/>
                  <a:moveTo>
                    <a:pt x="673" y="1"/>
                  </a:moveTo>
                  <a:cubicBezTo>
                    <a:pt x="834" y="175"/>
                    <a:pt x="1009" y="337"/>
                    <a:pt x="1170" y="673"/>
                  </a:cubicBezTo>
                  <a:cubicBezTo>
                    <a:pt x="1345" y="673"/>
                    <a:pt x="1345" y="847"/>
                    <a:pt x="1506" y="1009"/>
                  </a:cubicBezTo>
                  <a:lnTo>
                    <a:pt x="1506" y="847"/>
                  </a:lnTo>
                  <a:cubicBezTo>
                    <a:pt x="1506" y="847"/>
                    <a:pt x="1345" y="673"/>
                    <a:pt x="1345" y="511"/>
                  </a:cubicBezTo>
                  <a:cubicBezTo>
                    <a:pt x="1170" y="337"/>
                    <a:pt x="834" y="175"/>
                    <a:pt x="673" y="1"/>
                  </a:cubicBezTo>
                  <a:close/>
                  <a:moveTo>
                    <a:pt x="673" y="673"/>
                  </a:moveTo>
                  <a:lnTo>
                    <a:pt x="673" y="673"/>
                  </a:lnTo>
                  <a:cubicBezTo>
                    <a:pt x="834" y="847"/>
                    <a:pt x="1009" y="1009"/>
                    <a:pt x="1345" y="1183"/>
                  </a:cubicBezTo>
                  <a:cubicBezTo>
                    <a:pt x="1170" y="1009"/>
                    <a:pt x="1009" y="847"/>
                    <a:pt x="673" y="673"/>
                  </a:cubicBezTo>
                  <a:close/>
                  <a:moveTo>
                    <a:pt x="1506" y="1009"/>
                  </a:moveTo>
                  <a:cubicBezTo>
                    <a:pt x="1506" y="1183"/>
                    <a:pt x="1345" y="1183"/>
                    <a:pt x="1345" y="1183"/>
                  </a:cubicBezTo>
                  <a:lnTo>
                    <a:pt x="1506" y="1183"/>
                  </a:lnTo>
                  <a:lnTo>
                    <a:pt x="1506" y="1009"/>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0"/>
            <p:cNvSpPr/>
            <p:nvPr/>
          </p:nvSpPr>
          <p:spPr>
            <a:xfrm>
              <a:off x="6533907" y="1799727"/>
              <a:ext cx="97135" cy="86995"/>
            </a:xfrm>
            <a:custGeom>
              <a:rect b="b" l="l" r="r" t="t"/>
              <a:pathLst>
                <a:path extrusionOk="0" h="7224" w="8066">
                  <a:moveTo>
                    <a:pt x="1" y="1"/>
                  </a:moveTo>
                  <a:cubicBezTo>
                    <a:pt x="1" y="1"/>
                    <a:pt x="2141" y="7224"/>
                    <a:pt x="4512" y="7224"/>
                  </a:cubicBezTo>
                  <a:cubicBezTo>
                    <a:pt x="4798" y="7224"/>
                    <a:pt x="5088" y="7119"/>
                    <a:pt x="5378" y="6882"/>
                  </a:cubicBezTo>
                  <a:cubicBezTo>
                    <a:pt x="8066" y="4705"/>
                    <a:pt x="2851" y="1"/>
                    <a:pt x="1"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0"/>
            <p:cNvSpPr/>
            <p:nvPr/>
          </p:nvSpPr>
          <p:spPr>
            <a:xfrm>
              <a:off x="6533907" y="1799727"/>
              <a:ext cx="74796" cy="86935"/>
            </a:xfrm>
            <a:custGeom>
              <a:rect b="b" l="l" r="r" t="t"/>
              <a:pathLst>
                <a:path extrusionOk="0" h="7219" w="6211">
                  <a:moveTo>
                    <a:pt x="1" y="1"/>
                  </a:moveTo>
                  <a:cubicBezTo>
                    <a:pt x="576" y="1"/>
                    <a:pt x="1157" y="160"/>
                    <a:pt x="1736" y="370"/>
                  </a:cubicBezTo>
                  <a:lnTo>
                    <a:pt x="1736" y="370"/>
                  </a:lnTo>
                  <a:cubicBezTo>
                    <a:pt x="1606" y="295"/>
                    <a:pt x="1475" y="230"/>
                    <a:pt x="1345" y="162"/>
                  </a:cubicBezTo>
                  <a:cubicBezTo>
                    <a:pt x="834" y="1"/>
                    <a:pt x="498" y="1"/>
                    <a:pt x="1" y="1"/>
                  </a:cubicBezTo>
                  <a:close/>
                  <a:moveTo>
                    <a:pt x="1" y="1"/>
                  </a:moveTo>
                  <a:lnTo>
                    <a:pt x="1" y="1"/>
                  </a:lnTo>
                  <a:cubicBezTo>
                    <a:pt x="164" y="495"/>
                    <a:pt x="347" y="1008"/>
                    <a:pt x="548" y="1529"/>
                  </a:cubicBezTo>
                  <a:lnTo>
                    <a:pt x="548" y="1529"/>
                  </a:lnTo>
                  <a:cubicBezTo>
                    <a:pt x="374" y="976"/>
                    <a:pt x="227" y="452"/>
                    <a:pt x="1" y="1"/>
                  </a:cubicBezTo>
                  <a:close/>
                  <a:moveTo>
                    <a:pt x="548" y="1529"/>
                  </a:moveTo>
                  <a:cubicBezTo>
                    <a:pt x="633" y="1798"/>
                    <a:pt x="724" y="2075"/>
                    <a:pt x="834" y="2353"/>
                  </a:cubicBezTo>
                  <a:cubicBezTo>
                    <a:pt x="1170" y="3186"/>
                    <a:pt x="1506" y="3858"/>
                    <a:pt x="1842" y="4705"/>
                  </a:cubicBezTo>
                  <a:cubicBezTo>
                    <a:pt x="2178" y="5041"/>
                    <a:pt x="2353" y="5377"/>
                    <a:pt x="2515" y="5713"/>
                  </a:cubicBezTo>
                  <a:cubicBezTo>
                    <a:pt x="2851" y="6049"/>
                    <a:pt x="3025" y="6385"/>
                    <a:pt x="3361" y="6721"/>
                  </a:cubicBezTo>
                  <a:cubicBezTo>
                    <a:pt x="3187" y="6385"/>
                    <a:pt x="2851" y="6049"/>
                    <a:pt x="2689" y="5713"/>
                  </a:cubicBezTo>
                  <a:cubicBezTo>
                    <a:pt x="2353" y="5377"/>
                    <a:pt x="2178" y="5041"/>
                    <a:pt x="2017" y="4705"/>
                  </a:cubicBezTo>
                  <a:cubicBezTo>
                    <a:pt x="1449" y="3685"/>
                    <a:pt x="959" y="2592"/>
                    <a:pt x="548" y="1529"/>
                  </a:cubicBezTo>
                  <a:close/>
                  <a:moveTo>
                    <a:pt x="3361" y="6721"/>
                  </a:moveTo>
                  <a:cubicBezTo>
                    <a:pt x="3414" y="6747"/>
                    <a:pt x="3472" y="6777"/>
                    <a:pt x="3532" y="6809"/>
                  </a:cubicBezTo>
                  <a:lnTo>
                    <a:pt x="3532" y="6809"/>
                  </a:lnTo>
                  <a:cubicBezTo>
                    <a:pt x="3487" y="6766"/>
                    <a:pt x="3447" y="6721"/>
                    <a:pt x="3361" y="6721"/>
                  </a:cubicBezTo>
                  <a:close/>
                  <a:moveTo>
                    <a:pt x="3532" y="6809"/>
                  </a:moveTo>
                  <a:lnTo>
                    <a:pt x="3532" y="6809"/>
                  </a:lnTo>
                  <a:cubicBezTo>
                    <a:pt x="3566" y="6841"/>
                    <a:pt x="3602" y="6872"/>
                    <a:pt x="3663" y="6880"/>
                  </a:cubicBezTo>
                  <a:lnTo>
                    <a:pt x="3663" y="6880"/>
                  </a:lnTo>
                  <a:cubicBezTo>
                    <a:pt x="3618" y="6856"/>
                    <a:pt x="3574" y="6832"/>
                    <a:pt x="3532" y="6809"/>
                  </a:cubicBezTo>
                  <a:close/>
                  <a:moveTo>
                    <a:pt x="3663" y="6880"/>
                  </a:moveTo>
                  <a:lnTo>
                    <a:pt x="3663" y="6880"/>
                  </a:lnTo>
                  <a:cubicBezTo>
                    <a:pt x="3674" y="6887"/>
                    <a:pt x="3686" y="6893"/>
                    <a:pt x="3698" y="6899"/>
                  </a:cubicBezTo>
                  <a:lnTo>
                    <a:pt x="3698" y="6899"/>
                  </a:lnTo>
                  <a:cubicBezTo>
                    <a:pt x="3698" y="6894"/>
                    <a:pt x="3697" y="6888"/>
                    <a:pt x="3697" y="6882"/>
                  </a:cubicBezTo>
                  <a:cubicBezTo>
                    <a:pt x="3685" y="6882"/>
                    <a:pt x="3674" y="6882"/>
                    <a:pt x="3663" y="6880"/>
                  </a:cubicBezTo>
                  <a:close/>
                  <a:moveTo>
                    <a:pt x="3698" y="6899"/>
                  </a:moveTo>
                  <a:cubicBezTo>
                    <a:pt x="3708" y="7057"/>
                    <a:pt x="3859" y="7057"/>
                    <a:pt x="3859" y="7057"/>
                  </a:cubicBezTo>
                  <a:cubicBezTo>
                    <a:pt x="4033" y="7219"/>
                    <a:pt x="4369" y="7219"/>
                    <a:pt x="4531" y="7219"/>
                  </a:cubicBezTo>
                  <a:cubicBezTo>
                    <a:pt x="4295" y="7219"/>
                    <a:pt x="3981" y="7054"/>
                    <a:pt x="3698" y="6899"/>
                  </a:cubicBezTo>
                  <a:close/>
                  <a:moveTo>
                    <a:pt x="1736" y="370"/>
                  </a:moveTo>
                  <a:lnTo>
                    <a:pt x="1736" y="370"/>
                  </a:lnTo>
                  <a:cubicBezTo>
                    <a:pt x="1942" y="488"/>
                    <a:pt x="2147" y="628"/>
                    <a:pt x="2353" y="834"/>
                  </a:cubicBezTo>
                  <a:cubicBezTo>
                    <a:pt x="3187" y="1170"/>
                    <a:pt x="3859" y="1681"/>
                    <a:pt x="4369" y="2353"/>
                  </a:cubicBezTo>
                  <a:cubicBezTo>
                    <a:pt x="5042" y="2850"/>
                    <a:pt x="5539" y="3522"/>
                    <a:pt x="5875" y="4369"/>
                  </a:cubicBezTo>
                  <a:cubicBezTo>
                    <a:pt x="6050" y="4705"/>
                    <a:pt x="6211" y="5202"/>
                    <a:pt x="6050" y="5538"/>
                  </a:cubicBezTo>
                  <a:cubicBezTo>
                    <a:pt x="6050" y="6049"/>
                    <a:pt x="5875" y="6385"/>
                    <a:pt x="5539" y="6721"/>
                  </a:cubicBezTo>
                  <a:cubicBezTo>
                    <a:pt x="5378" y="6882"/>
                    <a:pt x="4867" y="7219"/>
                    <a:pt x="4531" y="7219"/>
                  </a:cubicBezTo>
                  <a:cubicBezTo>
                    <a:pt x="4705" y="7219"/>
                    <a:pt x="5042" y="7219"/>
                    <a:pt x="5203" y="7057"/>
                  </a:cubicBezTo>
                  <a:cubicBezTo>
                    <a:pt x="5203" y="7057"/>
                    <a:pt x="5378" y="7057"/>
                    <a:pt x="5378" y="6882"/>
                  </a:cubicBezTo>
                  <a:cubicBezTo>
                    <a:pt x="5539" y="6882"/>
                    <a:pt x="5539" y="6721"/>
                    <a:pt x="5714" y="6721"/>
                  </a:cubicBezTo>
                  <a:cubicBezTo>
                    <a:pt x="6050" y="6385"/>
                    <a:pt x="6211" y="6049"/>
                    <a:pt x="6211" y="5538"/>
                  </a:cubicBezTo>
                  <a:cubicBezTo>
                    <a:pt x="6211" y="5202"/>
                    <a:pt x="6211" y="4705"/>
                    <a:pt x="6050" y="4369"/>
                  </a:cubicBezTo>
                  <a:cubicBezTo>
                    <a:pt x="5714" y="3522"/>
                    <a:pt x="5042" y="2850"/>
                    <a:pt x="4531" y="2178"/>
                  </a:cubicBezTo>
                  <a:lnTo>
                    <a:pt x="2515" y="673"/>
                  </a:lnTo>
                  <a:cubicBezTo>
                    <a:pt x="2256" y="568"/>
                    <a:pt x="1996" y="464"/>
                    <a:pt x="1736" y="37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0"/>
            <p:cNvSpPr/>
            <p:nvPr/>
          </p:nvSpPr>
          <p:spPr>
            <a:xfrm>
              <a:off x="6529861" y="1795680"/>
              <a:ext cx="18148" cy="12801"/>
            </a:xfrm>
            <a:custGeom>
              <a:rect b="b" l="l" r="r" t="t"/>
              <a:pathLst>
                <a:path extrusionOk="0" h="1063" w="1507">
                  <a:moveTo>
                    <a:pt x="1" y="0"/>
                  </a:moveTo>
                  <a:cubicBezTo>
                    <a:pt x="1" y="0"/>
                    <a:pt x="925" y="1063"/>
                    <a:pt x="1253" y="1063"/>
                  </a:cubicBezTo>
                  <a:cubicBezTo>
                    <a:pt x="1294" y="1063"/>
                    <a:pt x="1326" y="1046"/>
                    <a:pt x="1345" y="1009"/>
                  </a:cubicBezTo>
                  <a:cubicBezTo>
                    <a:pt x="1506" y="834"/>
                    <a:pt x="498" y="0"/>
                    <a:pt x="498"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0"/>
            <p:cNvSpPr/>
            <p:nvPr/>
          </p:nvSpPr>
          <p:spPr>
            <a:xfrm>
              <a:off x="6529873" y="1795680"/>
              <a:ext cx="16197" cy="14090"/>
            </a:xfrm>
            <a:custGeom>
              <a:rect b="b" l="l" r="r" t="t"/>
              <a:pathLst>
                <a:path extrusionOk="0" h="1170" w="1345">
                  <a:moveTo>
                    <a:pt x="497" y="0"/>
                  </a:moveTo>
                  <a:cubicBezTo>
                    <a:pt x="672" y="162"/>
                    <a:pt x="1008" y="337"/>
                    <a:pt x="1169" y="498"/>
                  </a:cubicBezTo>
                  <a:cubicBezTo>
                    <a:pt x="1008" y="337"/>
                    <a:pt x="833" y="162"/>
                    <a:pt x="497" y="0"/>
                  </a:cubicBezTo>
                  <a:close/>
                  <a:moveTo>
                    <a:pt x="0" y="1"/>
                  </a:moveTo>
                  <a:lnTo>
                    <a:pt x="0" y="1"/>
                  </a:lnTo>
                  <a:cubicBezTo>
                    <a:pt x="161" y="162"/>
                    <a:pt x="336" y="498"/>
                    <a:pt x="497" y="673"/>
                  </a:cubicBezTo>
                  <a:cubicBezTo>
                    <a:pt x="672" y="834"/>
                    <a:pt x="833" y="1009"/>
                    <a:pt x="1169" y="1170"/>
                  </a:cubicBezTo>
                  <a:lnTo>
                    <a:pt x="1344" y="1170"/>
                  </a:lnTo>
                  <a:lnTo>
                    <a:pt x="1344" y="1009"/>
                  </a:lnTo>
                  <a:lnTo>
                    <a:pt x="1169" y="1009"/>
                  </a:lnTo>
                  <a:cubicBezTo>
                    <a:pt x="1008" y="1009"/>
                    <a:pt x="833" y="673"/>
                    <a:pt x="672" y="498"/>
                  </a:cubicBezTo>
                  <a:cubicBezTo>
                    <a:pt x="336" y="337"/>
                    <a:pt x="161" y="162"/>
                    <a:pt x="0" y="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0"/>
            <p:cNvSpPr/>
            <p:nvPr/>
          </p:nvSpPr>
          <p:spPr>
            <a:xfrm>
              <a:off x="6454920" y="1825955"/>
              <a:ext cx="111381" cy="99893"/>
            </a:xfrm>
            <a:custGeom>
              <a:rect b="b" l="l" r="r" t="t"/>
              <a:pathLst>
                <a:path extrusionOk="0" h="8295" w="9249">
                  <a:moveTo>
                    <a:pt x="1" y="0"/>
                  </a:moveTo>
                  <a:cubicBezTo>
                    <a:pt x="1" y="0"/>
                    <a:pt x="2409" y="8295"/>
                    <a:pt x="5200" y="8295"/>
                  </a:cubicBezTo>
                  <a:cubicBezTo>
                    <a:pt x="5537" y="8295"/>
                    <a:pt x="5880" y="8174"/>
                    <a:pt x="6224" y="7904"/>
                  </a:cubicBezTo>
                  <a:cubicBezTo>
                    <a:pt x="9248" y="5377"/>
                    <a:pt x="3200" y="175"/>
                    <a:pt x="1" y="0"/>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0"/>
            <p:cNvSpPr/>
            <p:nvPr/>
          </p:nvSpPr>
          <p:spPr>
            <a:xfrm>
              <a:off x="6454920" y="1825955"/>
              <a:ext cx="84996" cy="99230"/>
            </a:xfrm>
            <a:custGeom>
              <a:rect b="b" l="l" r="r" t="t"/>
              <a:pathLst>
                <a:path extrusionOk="0" h="8240" w="7058">
                  <a:moveTo>
                    <a:pt x="1" y="0"/>
                  </a:moveTo>
                  <a:cubicBezTo>
                    <a:pt x="287" y="859"/>
                    <a:pt x="573" y="1600"/>
                    <a:pt x="859" y="2316"/>
                  </a:cubicBezTo>
                  <a:lnTo>
                    <a:pt x="859" y="2316"/>
                  </a:lnTo>
                  <a:cubicBezTo>
                    <a:pt x="564" y="1554"/>
                    <a:pt x="283" y="778"/>
                    <a:pt x="1" y="0"/>
                  </a:cubicBezTo>
                  <a:close/>
                  <a:moveTo>
                    <a:pt x="1" y="0"/>
                  </a:moveTo>
                  <a:cubicBezTo>
                    <a:pt x="511" y="0"/>
                    <a:pt x="1009" y="175"/>
                    <a:pt x="1519" y="336"/>
                  </a:cubicBezTo>
                  <a:cubicBezTo>
                    <a:pt x="1856" y="511"/>
                    <a:pt x="2353" y="672"/>
                    <a:pt x="2689" y="1008"/>
                  </a:cubicBezTo>
                  <a:cubicBezTo>
                    <a:pt x="3536" y="1519"/>
                    <a:pt x="4369" y="2016"/>
                    <a:pt x="5041" y="2688"/>
                  </a:cubicBezTo>
                  <a:cubicBezTo>
                    <a:pt x="4369" y="2016"/>
                    <a:pt x="3697" y="1344"/>
                    <a:pt x="2864" y="847"/>
                  </a:cubicBezTo>
                  <a:cubicBezTo>
                    <a:pt x="2017" y="511"/>
                    <a:pt x="1009" y="0"/>
                    <a:pt x="1" y="0"/>
                  </a:cubicBezTo>
                  <a:close/>
                  <a:moveTo>
                    <a:pt x="859" y="2316"/>
                  </a:moveTo>
                  <a:lnTo>
                    <a:pt x="859" y="2316"/>
                  </a:lnTo>
                  <a:cubicBezTo>
                    <a:pt x="916" y="2463"/>
                    <a:pt x="973" y="2609"/>
                    <a:pt x="1031" y="2755"/>
                  </a:cubicBezTo>
                  <a:lnTo>
                    <a:pt x="1031" y="2755"/>
                  </a:lnTo>
                  <a:cubicBezTo>
                    <a:pt x="1024" y="2733"/>
                    <a:pt x="1016" y="2711"/>
                    <a:pt x="1009" y="2688"/>
                  </a:cubicBezTo>
                  <a:cubicBezTo>
                    <a:pt x="959" y="2565"/>
                    <a:pt x="909" y="2441"/>
                    <a:pt x="859" y="2316"/>
                  </a:cubicBezTo>
                  <a:close/>
                  <a:moveTo>
                    <a:pt x="5041" y="2689"/>
                  </a:moveTo>
                  <a:lnTo>
                    <a:pt x="5041" y="2689"/>
                  </a:lnTo>
                  <a:cubicBezTo>
                    <a:pt x="5713" y="3361"/>
                    <a:pt x="6224" y="4207"/>
                    <a:pt x="6721" y="5041"/>
                  </a:cubicBezTo>
                  <a:cubicBezTo>
                    <a:pt x="6385" y="4033"/>
                    <a:pt x="5713" y="3361"/>
                    <a:pt x="5041" y="2689"/>
                  </a:cubicBezTo>
                  <a:close/>
                  <a:moveTo>
                    <a:pt x="1031" y="2755"/>
                  </a:moveTo>
                  <a:lnTo>
                    <a:pt x="1031" y="2755"/>
                  </a:lnTo>
                  <a:cubicBezTo>
                    <a:pt x="1360" y="3734"/>
                    <a:pt x="1692" y="4562"/>
                    <a:pt x="2192" y="5377"/>
                  </a:cubicBezTo>
                  <a:cubicBezTo>
                    <a:pt x="1768" y="4537"/>
                    <a:pt x="1389" y="3657"/>
                    <a:pt x="1031" y="2755"/>
                  </a:cubicBezTo>
                  <a:close/>
                  <a:moveTo>
                    <a:pt x="2192" y="5377"/>
                  </a:moveTo>
                  <a:lnTo>
                    <a:pt x="2192" y="5377"/>
                  </a:lnTo>
                  <a:cubicBezTo>
                    <a:pt x="2353" y="5713"/>
                    <a:pt x="2689" y="6223"/>
                    <a:pt x="2864" y="6559"/>
                  </a:cubicBezTo>
                  <a:cubicBezTo>
                    <a:pt x="3200" y="7057"/>
                    <a:pt x="3536" y="7393"/>
                    <a:pt x="3872" y="7729"/>
                  </a:cubicBezTo>
                  <a:cubicBezTo>
                    <a:pt x="4208" y="8065"/>
                    <a:pt x="4705" y="8240"/>
                    <a:pt x="5216" y="8240"/>
                  </a:cubicBezTo>
                  <a:cubicBezTo>
                    <a:pt x="4705" y="8240"/>
                    <a:pt x="4208" y="7904"/>
                    <a:pt x="3872" y="7567"/>
                  </a:cubicBezTo>
                  <a:cubicBezTo>
                    <a:pt x="3536" y="7393"/>
                    <a:pt x="3200" y="6895"/>
                    <a:pt x="3025" y="6559"/>
                  </a:cubicBezTo>
                  <a:cubicBezTo>
                    <a:pt x="2689" y="6223"/>
                    <a:pt x="2528" y="5713"/>
                    <a:pt x="2192" y="5377"/>
                  </a:cubicBezTo>
                  <a:close/>
                  <a:moveTo>
                    <a:pt x="6721" y="5041"/>
                  </a:moveTo>
                  <a:cubicBezTo>
                    <a:pt x="6896" y="5377"/>
                    <a:pt x="6896" y="5887"/>
                    <a:pt x="6896" y="6385"/>
                  </a:cubicBezTo>
                  <a:cubicBezTo>
                    <a:pt x="6896" y="6895"/>
                    <a:pt x="6721" y="7231"/>
                    <a:pt x="6385" y="7567"/>
                  </a:cubicBezTo>
                  <a:cubicBezTo>
                    <a:pt x="6049" y="7904"/>
                    <a:pt x="5552" y="8240"/>
                    <a:pt x="5216" y="8240"/>
                  </a:cubicBezTo>
                  <a:cubicBezTo>
                    <a:pt x="5377" y="8240"/>
                    <a:pt x="5552" y="8240"/>
                    <a:pt x="5888" y="8065"/>
                  </a:cubicBezTo>
                  <a:cubicBezTo>
                    <a:pt x="5888" y="8065"/>
                    <a:pt x="6049" y="8065"/>
                    <a:pt x="6224" y="7904"/>
                  </a:cubicBezTo>
                  <a:lnTo>
                    <a:pt x="6385" y="7729"/>
                  </a:lnTo>
                  <a:cubicBezTo>
                    <a:pt x="6721" y="7393"/>
                    <a:pt x="7057" y="6895"/>
                    <a:pt x="7057" y="6385"/>
                  </a:cubicBezTo>
                  <a:cubicBezTo>
                    <a:pt x="7057" y="5887"/>
                    <a:pt x="6896" y="5377"/>
                    <a:pt x="6721" y="504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0"/>
            <p:cNvSpPr/>
            <p:nvPr/>
          </p:nvSpPr>
          <p:spPr>
            <a:xfrm>
              <a:off x="6450874" y="1821897"/>
              <a:ext cx="20243" cy="14848"/>
            </a:xfrm>
            <a:custGeom>
              <a:rect b="b" l="l" r="r" t="t"/>
              <a:pathLst>
                <a:path extrusionOk="0" h="1233" w="1681">
                  <a:moveTo>
                    <a:pt x="1" y="1"/>
                  </a:moveTo>
                  <a:cubicBezTo>
                    <a:pt x="1" y="1"/>
                    <a:pt x="960" y="1232"/>
                    <a:pt x="1396" y="1232"/>
                  </a:cubicBezTo>
                  <a:cubicBezTo>
                    <a:pt x="1444" y="1232"/>
                    <a:pt x="1486" y="1217"/>
                    <a:pt x="1519" y="1184"/>
                  </a:cubicBezTo>
                  <a:cubicBezTo>
                    <a:pt x="1681" y="848"/>
                    <a:pt x="511" y="1"/>
                    <a:pt x="511"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0"/>
            <p:cNvSpPr/>
            <p:nvPr/>
          </p:nvSpPr>
          <p:spPr>
            <a:xfrm>
              <a:off x="6448935" y="1821897"/>
              <a:ext cx="20243" cy="16209"/>
            </a:xfrm>
            <a:custGeom>
              <a:rect b="b" l="l" r="r" t="t"/>
              <a:pathLst>
                <a:path extrusionOk="0" h="1346" w="1681">
                  <a:moveTo>
                    <a:pt x="672" y="1"/>
                  </a:moveTo>
                  <a:cubicBezTo>
                    <a:pt x="1008" y="176"/>
                    <a:pt x="1170" y="512"/>
                    <a:pt x="1344" y="673"/>
                  </a:cubicBezTo>
                  <a:cubicBezTo>
                    <a:pt x="1170" y="337"/>
                    <a:pt x="1008" y="176"/>
                    <a:pt x="672" y="1"/>
                  </a:cubicBezTo>
                  <a:close/>
                  <a:moveTo>
                    <a:pt x="1344" y="673"/>
                  </a:moveTo>
                  <a:lnTo>
                    <a:pt x="1680" y="1009"/>
                  </a:lnTo>
                  <a:cubicBezTo>
                    <a:pt x="1680" y="848"/>
                    <a:pt x="1506" y="673"/>
                    <a:pt x="1344" y="673"/>
                  </a:cubicBezTo>
                  <a:close/>
                  <a:moveTo>
                    <a:pt x="0" y="1"/>
                  </a:moveTo>
                  <a:lnTo>
                    <a:pt x="162" y="176"/>
                  </a:lnTo>
                  <a:lnTo>
                    <a:pt x="672" y="673"/>
                  </a:lnTo>
                  <a:lnTo>
                    <a:pt x="1008" y="1009"/>
                  </a:lnTo>
                  <a:cubicBezTo>
                    <a:pt x="1170" y="1184"/>
                    <a:pt x="1344" y="1184"/>
                    <a:pt x="1506" y="1345"/>
                  </a:cubicBezTo>
                  <a:cubicBezTo>
                    <a:pt x="1680" y="1345"/>
                    <a:pt x="1680" y="1345"/>
                    <a:pt x="1680" y="1184"/>
                  </a:cubicBezTo>
                  <a:lnTo>
                    <a:pt x="1506" y="1184"/>
                  </a:lnTo>
                  <a:cubicBezTo>
                    <a:pt x="1170" y="1184"/>
                    <a:pt x="1008" y="848"/>
                    <a:pt x="834" y="673"/>
                  </a:cubicBezTo>
                  <a:lnTo>
                    <a:pt x="304" y="143"/>
                  </a:lnTo>
                  <a:lnTo>
                    <a:pt x="304" y="143"/>
                  </a:lnTo>
                  <a:cubicBezTo>
                    <a:pt x="426" y="93"/>
                    <a:pt x="546" y="1"/>
                    <a:pt x="672" y="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0"/>
            <p:cNvSpPr/>
            <p:nvPr/>
          </p:nvSpPr>
          <p:spPr>
            <a:xfrm>
              <a:off x="6355858" y="1874294"/>
              <a:ext cx="116246" cy="89548"/>
            </a:xfrm>
            <a:custGeom>
              <a:rect b="b" l="l" r="r" t="t"/>
              <a:pathLst>
                <a:path extrusionOk="0" h="7436" w="9653">
                  <a:moveTo>
                    <a:pt x="363" y="0"/>
                  </a:moveTo>
                  <a:cubicBezTo>
                    <a:pt x="238" y="0"/>
                    <a:pt x="117" y="6"/>
                    <a:pt x="0" y="18"/>
                  </a:cubicBezTo>
                  <a:cubicBezTo>
                    <a:pt x="0" y="18"/>
                    <a:pt x="3448" y="7436"/>
                    <a:pt x="6113" y="7436"/>
                  </a:cubicBezTo>
                  <a:cubicBezTo>
                    <a:pt x="6503" y="7436"/>
                    <a:pt x="6876" y="7277"/>
                    <a:pt x="7219" y="6914"/>
                  </a:cubicBezTo>
                  <a:cubicBezTo>
                    <a:pt x="9653" y="4156"/>
                    <a:pt x="3654" y="0"/>
                    <a:pt x="363" y="0"/>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0"/>
            <p:cNvSpPr/>
            <p:nvPr/>
          </p:nvSpPr>
          <p:spPr>
            <a:xfrm>
              <a:off x="6355858" y="1874510"/>
              <a:ext cx="95027" cy="91138"/>
            </a:xfrm>
            <a:custGeom>
              <a:rect b="b" l="l" r="r" t="t"/>
              <a:pathLst>
                <a:path extrusionOk="0" h="7568" w="7891">
                  <a:moveTo>
                    <a:pt x="0" y="0"/>
                  </a:moveTo>
                  <a:lnTo>
                    <a:pt x="0" y="0"/>
                  </a:lnTo>
                  <a:cubicBezTo>
                    <a:pt x="337" y="1009"/>
                    <a:pt x="834" y="1855"/>
                    <a:pt x="1345" y="2689"/>
                  </a:cubicBezTo>
                  <a:cubicBezTo>
                    <a:pt x="1408" y="2774"/>
                    <a:pt x="1471" y="2861"/>
                    <a:pt x="1534" y="2952"/>
                  </a:cubicBezTo>
                  <a:lnTo>
                    <a:pt x="1534" y="2952"/>
                  </a:lnTo>
                  <a:cubicBezTo>
                    <a:pt x="988" y="2023"/>
                    <a:pt x="467" y="1039"/>
                    <a:pt x="0" y="0"/>
                  </a:cubicBezTo>
                  <a:close/>
                  <a:moveTo>
                    <a:pt x="1534" y="2952"/>
                  </a:moveTo>
                  <a:lnTo>
                    <a:pt x="1534" y="2952"/>
                  </a:lnTo>
                  <a:cubicBezTo>
                    <a:pt x="1963" y="3682"/>
                    <a:pt x="2406" y="4378"/>
                    <a:pt x="2850" y="5041"/>
                  </a:cubicBezTo>
                  <a:cubicBezTo>
                    <a:pt x="2416" y="4313"/>
                    <a:pt x="1971" y="3575"/>
                    <a:pt x="1534" y="2952"/>
                  </a:cubicBezTo>
                  <a:close/>
                  <a:moveTo>
                    <a:pt x="3858" y="6049"/>
                  </a:moveTo>
                  <a:cubicBezTo>
                    <a:pt x="4194" y="6560"/>
                    <a:pt x="4530" y="6896"/>
                    <a:pt x="4866" y="7057"/>
                  </a:cubicBezTo>
                  <a:lnTo>
                    <a:pt x="3858" y="6049"/>
                  </a:lnTo>
                  <a:close/>
                  <a:moveTo>
                    <a:pt x="0" y="0"/>
                  </a:moveTo>
                  <a:cubicBezTo>
                    <a:pt x="498" y="0"/>
                    <a:pt x="1009" y="175"/>
                    <a:pt x="1345" y="175"/>
                  </a:cubicBezTo>
                  <a:cubicBezTo>
                    <a:pt x="1842" y="336"/>
                    <a:pt x="2353" y="511"/>
                    <a:pt x="2689" y="672"/>
                  </a:cubicBezTo>
                  <a:cubicBezTo>
                    <a:pt x="3697" y="1009"/>
                    <a:pt x="4530" y="1345"/>
                    <a:pt x="5202" y="2017"/>
                  </a:cubicBezTo>
                  <a:cubicBezTo>
                    <a:pt x="6049" y="2527"/>
                    <a:pt x="6721" y="3199"/>
                    <a:pt x="7219" y="4033"/>
                  </a:cubicBezTo>
                  <a:cubicBezTo>
                    <a:pt x="7555" y="4369"/>
                    <a:pt x="7729" y="4880"/>
                    <a:pt x="7729" y="5377"/>
                  </a:cubicBezTo>
                  <a:cubicBezTo>
                    <a:pt x="7729" y="5713"/>
                    <a:pt x="7555" y="6224"/>
                    <a:pt x="7393" y="6560"/>
                  </a:cubicBezTo>
                  <a:cubicBezTo>
                    <a:pt x="7057" y="7057"/>
                    <a:pt x="6721" y="7393"/>
                    <a:pt x="6210" y="7393"/>
                  </a:cubicBezTo>
                  <a:cubicBezTo>
                    <a:pt x="5713" y="7393"/>
                    <a:pt x="5377" y="7232"/>
                    <a:pt x="4866" y="7057"/>
                  </a:cubicBezTo>
                  <a:lnTo>
                    <a:pt x="4866" y="7057"/>
                  </a:lnTo>
                  <a:cubicBezTo>
                    <a:pt x="5202" y="7393"/>
                    <a:pt x="5713" y="7568"/>
                    <a:pt x="6210" y="7568"/>
                  </a:cubicBezTo>
                  <a:cubicBezTo>
                    <a:pt x="6546" y="7393"/>
                    <a:pt x="6721" y="7393"/>
                    <a:pt x="6882" y="7232"/>
                  </a:cubicBezTo>
                  <a:lnTo>
                    <a:pt x="7219" y="6896"/>
                  </a:lnTo>
                  <a:lnTo>
                    <a:pt x="7393" y="6721"/>
                  </a:lnTo>
                  <a:cubicBezTo>
                    <a:pt x="7729" y="6224"/>
                    <a:pt x="7891" y="5713"/>
                    <a:pt x="7891" y="5377"/>
                  </a:cubicBezTo>
                  <a:lnTo>
                    <a:pt x="7393" y="3872"/>
                  </a:lnTo>
                  <a:cubicBezTo>
                    <a:pt x="6882" y="3025"/>
                    <a:pt x="6049" y="2527"/>
                    <a:pt x="5377" y="1855"/>
                  </a:cubicBezTo>
                  <a:cubicBezTo>
                    <a:pt x="4530" y="1345"/>
                    <a:pt x="3697" y="847"/>
                    <a:pt x="2850" y="511"/>
                  </a:cubicBezTo>
                  <a:cubicBezTo>
                    <a:pt x="1842" y="175"/>
                    <a:pt x="1009" y="0"/>
                    <a:pt x="0"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0"/>
            <p:cNvSpPr/>
            <p:nvPr/>
          </p:nvSpPr>
          <p:spPr>
            <a:xfrm>
              <a:off x="6349705" y="1872572"/>
              <a:ext cx="22351" cy="12801"/>
            </a:xfrm>
            <a:custGeom>
              <a:rect b="b" l="l" r="r" t="t"/>
              <a:pathLst>
                <a:path extrusionOk="0" h="1063" w="1856">
                  <a:moveTo>
                    <a:pt x="1" y="0"/>
                  </a:moveTo>
                  <a:cubicBezTo>
                    <a:pt x="1" y="0"/>
                    <a:pt x="1201" y="1062"/>
                    <a:pt x="1581" y="1062"/>
                  </a:cubicBezTo>
                  <a:cubicBezTo>
                    <a:pt x="1628" y="1062"/>
                    <a:pt x="1663" y="1046"/>
                    <a:pt x="1681" y="1008"/>
                  </a:cubicBezTo>
                  <a:cubicBezTo>
                    <a:pt x="1856" y="672"/>
                    <a:pt x="673" y="0"/>
                    <a:pt x="673"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0"/>
            <p:cNvSpPr/>
            <p:nvPr/>
          </p:nvSpPr>
          <p:spPr>
            <a:xfrm>
              <a:off x="6349705" y="1872572"/>
              <a:ext cx="20243" cy="12151"/>
            </a:xfrm>
            <a:custGeom>
              <a:rect b="b" l="l" r="r" t="t"/>
              <a:pathLst>
                <a:path extrusionOk="0" h="1009" w="1681">
                  <a:moveTo>
                    <a:pt x="673" y="0"/>
                  </a:moveTo>
                  <a:cubicBezTo>
                    <a:pt x="848" y="0"/>
                    <a:pt x="1184" y="162"/>
                    <a:pt x="1345" y="497"/>
                  </a:cubicBezTo>
                  <a:cubicBezTo>
                    <a:pt x="1520" y="497"/>
                    <a:pt x="1520" y="672"/>
                    <a:pt x="1681" y="672"/>
                  </a:cubicBezTo>
                  <a:cubicBezTo>
                    <a:pt x="1681" y="497"/>
                    <a:pt x="1520" y="497"/>
                    <a:pt x="1345" y="336"/>
                  </a:cubicBezTo>
                  <a:cubicBezTo>
                    <a:pt x="1184" y="161"/>
                    <a:pt x="848" y="0"/>
                    <a:pt x="673" y="0"/>
                  </a:cubicBezTo>
                  <a:close/>
                  <a:moveTo>
                    <a:pt x="1" y="0"/>
                  </a:moveTo>
                  <a:lnTo>
                    <a:pt x="673" y="672"/>
                  </a:lnTo>
                  <a:cubicBezTo>
                    <a:pt x="848" y="672"/>
                    <a:pt x="1009" y="833"/>
                    <a:pt x="1009" y="833"/>
                  </a:cubicBezTo>
                  <a:cubicBezTo>
                    <a:pt x="1184" y="1008"/>
                    <a:pt x="1345" y="1008"/>
                    <a:pt x="1520" y="1008"/>
                  </a:cubicBezTo>
                  <a:cubicBezTo>
                    <a:pt x="1184" y="833"/>
                    <a:pt x="1009" y="672"/>
                    <a:pt x="673" y="497"/>
                  </a:cubicBezTo>
                  <a:cubicBezTo>
                    <a:pt x="511" y="336"/>
                    <a:pt x="337" y="161"/>
                    <a:pt x="1"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0"/>
            <p:cNvSpPr/>
            <p:nvPr/>
          </p:nvSpPr>
          <p:spPr>
            <a:xfrm>
              <a:off x="6433171" y="1663851"/>
              <a:ext cx="110791" cy="141873"/>
            </a:xfrm>
            <a:custGeom>
              <a:rect b="b" l="l" r="r" t="t"/>
              <a:pathLst>
                <a:path extrusionOk="0" h="11781" w="9200">
                  <a:moveTo>
                    <a:pt x="4318" y="1"/>
                  </a:moveTo>
                  <a:cubicBezTo>
                    <a:pt x="1" y="1"/>
                    <a:pt x="706" y="9004"/>
                    <a:pt x="3325" y="11781"/>
                  </a:cubicBezTo>
                  <a:cubicBezTo>
                    <a:pt x="3325" y="11781"/>
                    <a:pt x="9199" y="356"/>
                    <a:pt x="4670" y="20"/>
                  </a:cubicBezTo>
                  <a:cubicBezTo>
                    <a:pt x="4549" y="7"/>
                    <a:pt x="4432" y="1"/>
                    <a:pt x="4318"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0"/>
            <p:cNvSpPr/>
            <p:nvPr/>
          </p:nvSpPr>
          <p:spPr>
            <a:xfrm>
              <a:off x="6446828" y="1662141"/>
              <a:ext cx="64765" cy="143583"/>
            </a:xfrm>
            <a:custGeom>
              <a:rect b="b" l="l" r="r" t="t"/>
              <a:pathLst>
                <a:path extrusionOk="0" h="11923" w="5378">
                  <a:moveTo>
                    <a:pt x="3025" y="0"/>
                  </a:moveTo>
                  <a:cubicBezTo>
                    <a:pt x="2528" y="0"/>
                    <a:pt x="1855" y="336"/>
                    <a:pt x="1519" y="672"/>
                  </a:cubicBezTo>
                  <a:cubicBezTo>
                    <a:pt x="2017" y="336"/>
                    <a:pt x="2528" y="162"/>
                    <a:pt x="3025" y="162"/>
                  </a:cubicBezTo>
                  <a:lnTo>
                    <a:pt x="3872" y="162"/>
                  </a:lnTo>
                  <a:cubicBezTo>
                    <a:pt x="3872" y="162"/>
                    <a:pt x="3697" y="0"/>
                    <a:pt x="3536" y="0"/>
                  </a:cubicBezTo>
                  <a:close/>
                  <a:moveTo>
                    <a:pt x="3872" y="162"/>
                  </a:moveTo>
                  <a:cubicBezTo>
                    <a:pt x="4208" y="336"/>
                    <a:pt x="4369" y="498"/>
                    <a:pt x="4705" y="672"/>
                  </a:cubicBezTo>
                  <a:cubicBezTo>
                    <a:pt x="5036" y="1003"/>
                    <a:pt x="5210" y="1660"/>
                    <a:pt x="5216" y="2155"/>
                  </a:cubicBezTo>
                  <a:lnTo>
                    <a:pt x="5216" y="2155"/>
                  </a:lnTo>
                  <a:cubicBezTo>
                    <a:pt x="5210" y="1660"/>
                    <a:pt x="5036" y="1001"/>
                    <a:pt x="4705" y="498"/>
                  </a:cubicBezTo>
                  <a:cubicBezTo>
                    <a:pt x="4544" y="336"/>
                    <a:pt x="4208" y="162"/>
                    <a:pt x="3872" y="162"/>
                  </a:cubicBezTo>
                  <a:close/>
                  <a:moveTo>
                    <a:pt x="5216" y="2178"/>
                  </a:moveTo>
                  <a:cubicBezTo>
                    <a:pt x="5216" y="2689"/>
                    <a:pt x="5216" y="3361"/>
                    <a:pt x="5041" y="3858"/>
                  </a:cubicBezTo>
                  <a:cubicBezTo>
                    <a:pt x="5041" y="4369"/>
                    <a:pt x="4880" y="5041"/>
                    <a:pt x="4705" y="5538"/>
                  </a:cubicBezTo>
                  <a:cubicBezTo>
                    <a:pt x="4880" y="5041"/>
                    <a:pt x="5041" y="4369"/>
                    <a:pt x="5216" y="3858"/>
                  </a:cubicBezTo>
                  <a:cubicBezTo>
                    <a:pt x="5216" y="3361"/>
                    <a:pt x="5377" y="2689"/>
                    <a:pt x="5216" y="2178"/>
                  </a:cubicBezTo>
                  <a:close/>
                  <a:moveTo>
                    <a:pt x="4705" y="5538"/>
                  </a:moveTo>
                  <a:lnTo>
                    <a:pt x="4705" y="5538"/>
                  </a:lnTo>
                  <a:cubicBezTo>
                    <a:pt x="4369" y="6546"/>
                    <a:pt x="4033" y="7729"/>
                    <a:pt x="3536" y="8737"/>
                  </a:cubicBezTo>
                  <a:cubicBezTo>
                    <a:pt x="4033" y="7729"/>
                    <a:pt x="4369" y="6721"/>
                    <a:pt x="4705" y="5538"/>
                  </a:cubicBezTo>
                  <a:close/>
                  <a:moveTo>
                    <a:pt x="1519" y="672"/>
                  </a:moveTo>
                  <a:lnTo>
                    <a:pt x="1519" y="672"/>
                  </a:lnTo>
                  <a:cubicBezTo>
                    <a:pt x="1009" y="1008"/>
                    <a:pt x="673" y="1506"/>
                    <a:pt x="511" y="2017"/>
                  </a:cubicBezTo>
                  <a:cubicBezTo>
                    <a:pt x="175" y="3186"/>
                    <a:pt x="1" y="4369"/>
                    <a:pt x="1" y="5377"/>
                  </a:cubicBezTo>
                  <a:cubicBezTo>
                    <a:pt x="1" y="6546"/>
                    <a:pt x="337" y="7729"/>
                    <a:pt x="511" y="8899"/>
                  </a:cubicBezTo>
                  <a:cubicBezTo>
                    <a:pt x="847" y="9907"/>
                    <a:pt x="1345" y="11089"/>
                    <a:pt x="2191" y="11923"/>
                  </a:cubicBezTo>
                  <a:lnTo>
                    <a:pt x="1183" y="10417"/>
                  </a:lnTo>
                  <a:lnTo>
                    <a:pt x="673" y="8899"/>
                  </a:lnTo>
                  <a:cubicBezTo>
                    <a:pt x="337" y="7729"/>
                    <a:pt x="175" y="6546"/>
                    <a:pt x="175" y="5377"/>
                  </a:cubicBezTo>
                  <a:cubicBezTo>
                    <a:pt x="175" y="4369"/>
                    <a:pt x="175" y="3186"/>
                    <a:pt x="673" y="2178"/>
                  </a:cubicBezTo>
                  <a:cubicBezTo>
                    <a:pt x="847" y="1506"/>
                    <a:pt x="1183" y="1008"/>
                    <a:pt x="1519" y="672"/>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0"/>
            <p:cNvSpPr/>
            <p:nvPr/>
          </p:nvSpPr>
          <p:spPr>
            <a:xfrm>
              <a:off x="6465120" y="1785384"/>
              <a:ext cx="9923" cy="26494"/>
            </a:xfrm>
            <a:custGeom>
              <a:rect b="b" l="l" r="r" t="t"/>
              <a:pathLst>
                <a:path extrusionOk="0" h="2200" w="824">
                  <a:moveTo>
                    <a:pt x="530" y="1"/>
                  </a:moveTo>
                  <a:cubicBezTo>
                    <a:pt x="519" y="1"/>
                    <a:pt x="509" y="3"/>
                    <a:pt x="498" y="9"/>
                  </a:cubicBezTo>
                  <a:cubicBezTo>
                    <a:pt x="0" y="9"/>
                    <a:pt x="162" y="1689"/>
                    <a:pt x="162" y="1689"/>
                  </a:cubicBezTo>
                  <a:lnTo>
                    <a:pt x="672" y="2200"/>
                  </a:lnTo>
                  <a:cubicBezTo>
                    <a:pt x="672" y="2200"/>
                    <a:pt x="823" y="1"/>
                    <a:pt x="530"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0"/>
            <p:cNvSpPr/>
            <p:nvPr/>
          </p:nvSpPr>
          <p:spPr>
            <a:xfrm>
              <a:off x="6467059" y="1785480"/>
              <a:ext cx="8105" cy="28336"/>
            </a:xfrm>
            <a:custGeom>
              <a:rect b="b" l="l" r="r" t="t"/>
              <a:pathLst>
                <a:path extrusionOk="0" h="2353" w="673">
                  <a:moveTo>
                    <a:pt x="335" y="1"/>
                  </a:moveTo>
                  <a:lnTo>
                    <a:pt x="335" y="1"/>
                  </a:lnTo>
                  <a:cubicBezTo>
                    <a:pt x="175" y="1"/>
                    <a:pt x="175" y="1"/>
                    <a:pt x="1" y="175"/>
                  </a:cubicBezTo>
                  <a:lnTo>
                    <a:pt x="1" y="673"/>
                  </a:lnTo>
                  <a:cubicBezTo>
                    <a:pt x="1" y="511"/>
                    <a:pt x="1" y="337"/>
                    <a:pt x="175" y="175"/>
                  </a:cubicBezTo>
                  <a:cubicBezTo>
                    <a:pt x="175" y="1"/>
                    <a:pt x="175" y="1"/>
                    <a:pt x="335" y="1"/>
                  </a:cubicBezTo>
                  <a:close/>
                  <a:moveTo>
                    <a:pt x="337" y="1"/>
                  </a:moveTo>
                  <a:lnTo>
                    <a:pt x="511" y="175"/>
                  </a:lnTo>
                  <a:lnTo>
                    <a:pt x="511" y="673"/>
                  </a:lnTo>
                  <a:lnTo>
                    <a:pt x="511" y="1184"/>
                  </a:lnTo>
                  <a:lnTo>
                    <a:pt x="511" y="2029"/>
                  </a:lnTo>
                  <a:lnTo>
                    <a:pt x="511" y="2029"/>
                  </a:lnTo>
                  <a:cubicBezTo>
                    <a:pt x="385" y="1914"/>
                    <a:pt x="231" y="1800"/>
                    <a:pt x="1" y="1681"/>
                  </a:cubicBezTo>
                  <a:lnTo>
                    <a:pt x="1" y="1681"/>
                  </a:lnTo>
                  <a:lnTo>
                    <a:pt x="511" y="2192"/>
                  </a:lnTo>
                  <a:lnTo>
                    <a:pt x="673" y="2353"/>
                  </a:lnTo>
                  <a:lnTo>
                    <a:pt x="673" y="2192"/>
                  </a:lnTo>
                  <a:lnTo>
                    <a:pt x="673" y="1184"/>
                  </a:lnTo>
                  <a:lnTo>
                    <a:pt x="673" y="673"/>
                  </a:lnTo>
                  <a:cubicBezTo>
                    <a:pt x="673" y="511"/>
                    <a:pt x="511" y="337"/>
                    <a:pt x="511" y="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0"/>
            <p:cNvSpPr/>
            <p:nvPr/>
          </p:nvSpPr>
          <p:spPr>
            <a:xfrm>
              <a:off x="6339914" y="1696426"/>
              <a:ext cx="110972" cy="143775"/>
            </a:xfrm>
            <a:custGeom>
              <a:rect b="b" l="l" r="r" t="t"/>
              <a:pathLst>
                <a:path extrusionOk="0" h="11939" w="9215">
                  <a:moveTo>
                    <a:pt x="4566" y="1"/>
                  </a:moveTo>
                  <a:cubicBezTo>
                    <a:pt x="0" y="1"/>
                    <a:pt x="1174" y="9273"/>
                    <a:pt x="4013" y="11939"/>
                  </a:cubicBezTo>
                  <a:cubicBezTo>
                    <a:pt x="4013" y="11939"/>
                    <a:pt x="9215" y="178"/>
                    <a:pt x="4685" y="3"/>
                  </a:cubicBezTo>
                  <a:cubicBezTo>
                    <a:pt x="4645" y="2"/>
                    <a:pt x="4605" y="1"/>
                    <a:pt x="4566"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0"/>
            <p:cNvSpPr/>
            <p:nvPr/>
          </p:nvSpPr>
          <p:spPr>
            <a:xfrm>
              <a:off x="6357797" y="1696450"/>
              <a:ext cx="60718" cy="143751"/>
            </a:xfrm>
            <a:custGeom>
              <a:rect b="b" l="l" r="r" t="t"/>
              <a:pathLst>
                <a:path extrusionOk="0" h="11937" w="5042">
                  <a:moveTo>
                    <a:pt x="3200" y="1"/>
                  </a:moveTo>
                  <a:cubicBezTo>
                    <a:pt x="3361" y="176"/>
                    <a:pt x="3361" y="176"/>
                    <a:pt x="3536" y="176"/>
                  </a:cubicBezTo>
                  <a:cubicBezTo>
                    <a:pt x="3872" y="176"/>
                    <a:pt x="4033" y="337"/>
                    <a:pt x="4369" y="512"/>
                  </a:cubicBezTo>
                  <a:cubicBezTo>
                    <a:pt x="4208" y="176"/>
                    <a:pt x="3872" y="176"/>
                    <a:pt x="3536" y="1"/>
                  </a:cubicBezTo>
                  <a:close/>
                  <a:moveTo>
                    <a:pt x="4369" y="512"/>
                  </a:moveTo>
                  <a:lnTo>
                    <a:pt x="4369" y="512"/>
                  </a:lnTo>
                  <a:cubicBezTo>
                    <a:pt x="4705" y="848"/>
                    <a:pt x="4880" y="1520"/>
                    <a:pt x="5041" y="2017"/>
                  </a:cubicBezTo>
                  <a:cubicBezTo>
                    <a:pt x="5041" y="1520"/>
                    <a:pt x="4880" y="848"/>
                    <a:pt x="4369" y="512"/>
                  </a:cubicBezTo>
                  <a:close/>
                  <a:moveTo>
                    <a:pt x="2689" y="1"/>
                  </a:moveTo>
                  <a:cubicBezTo>
                    <a:pt x="2192" y="1"/>
                    <a:pt x="1520" y="337"/>
                    <a:pt x="1184" y="673"/>
                  </a:cubicBezTo>
                  <a:cubicBezTo>
                    <a:pt x="673" y="1184"/>
                    <a:pt x="512" y="1681"/>
                    <a:pt x="337" y="2192"/>
                  </a:cubicBezTo>
                  <a:cubicBezTo>
                    <a:pt x="512" y="1681"/>
                    <a:pt x="848" y="1184"/>
                    <a:pt x="1184" y="848"/>
                  </a:cubicBezTo>
                  <a:cubicBezTo>
                    <a:pt x="1681" y="337"/>
                    <a:pt x="2192" y="176"/>
                    <a:pt x="2689" y="176"/>
                  </a:cubicBezTo>
                  <a:cubicBezTo>
                    <a:pt x="2864" y="176"/>
                    <a:pt x="3025" y="1"/>
                    <a:pt x="3200" y="1"/>
                  </a:cubicBezTo>
                  <a:close/>
                  <a:moveTo>
                    <a:pt x="5041" y="3697"/>
                  </a:moveTo>
                  <a:lnTo>
                    <a:pt x="5041" y="3697"/>
                  </a:lnTo>
                  <a:cubicBezTo>
                    <a:pt x="4880" y="4208"/>
                    <a:pt x="4880" y="4880"/>
                    <a:pt x="4705" y="5377"/>
                  </a:cubicBezTo>
                  <a:cubicBezTo>
                    <a:pt x="4880" y="4880"/>
                    <a:pt x="5041" y="4208"/>
                    <a:pt x="5041" y="3697"/>
                  </a:cubicBezTo>
                  <a:close/>
                  <a:moveTo>
                    <a:pt x="4705" y="5377"/>
                  </a:moveTo>
                  <a:lnTo>
                    <a:pt x="4705" y="5377"/>
                  </a:lnTo>
                  <a:cubicBezTo>
                    <a:pt x="4369" y="6560"/>
                    <a:pt x="4208" y="7568"/>
                    <a:pt x="3697" y="8738"/>
                  </a:cubicBezTo>
                  <a:cubicBezTo>
                    <a:pt x="4208" y="7568"/>
                    <a:pt x="4544" y="6560"/>
                    <a:pt x="4705" y="5377"/>
                  </a:cubicBezTo>
                  <a:close/>
                  <a:moveTo>
                    <a:pt x="332" y="2208"/>
                  </a:moveTo>
                  <a:cubicBezTo>
                    <a:pt x="1" y="3372"/>
                    <a:pt x="1" y="4549"/>
                    <a:pt x="1" y="5552"/>
                  </a:cubicBezTo>
                  <a:cubicBezTo>
                    <a:pt x="176" y="6722"/>
                    <a:pt x="337" y="7904"/>
                    <a:pt x="848" y="8913"/>
                  </a:cubicBezTo>
                  <a:cubicBezTo>
                    <a:pt x="512" y="7904"/>
                    <a:pt x="176" y="6722"/>
                    <a:pt x="176" y="5552"/>
                  </a:cubicBezTo>
                  <a:cubicBezTo>
                    <a:pt x="2" y="4549"/>
                    <a:pt x="1" y="3372"/>
                    <a:pt x="332" y="2208"/>
                  </a:cubicBezTo>
                  <a:close/>
                  <a:moveTo>
                    <a:pt x="848" y="8913"/>
                  </a:moveTo>
                  <a:cubicBezTo>
                    <a:pt x="1184" y="10082"/>
                    <a:pt x="1681" y="11090"/>
                    <a:pt x="2528" y="11937"/>
                  </a:cubicBezTo>
                  <a:lnTo>
                    <a:pt x="1520" y="10418"/>
                  </a:lnTo>
                  <a:cubicBezTo>
                    <a:pt x="1184" y="9921"/>
                    <a:pt x="1009" y="9410"/>
                    <a:pt x="848" y="8913"/>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0"/>
            <p:cNvSpPr/>
            <p:nvPr/>
          </p:nvSpPr>
          <p:spPr>
            <a:xfrm>
              <a:off x="6380136" y="1819850"/>
              <a:ext cx="10055" cy="26349"/>
            </a:xfrm>
            <a:custGeom>
              <a:rect b="b" l="l" r="r" t="t"/>
              <a:pathLst>
                <a:path extrusionOk="0" h="2188" w="835">
                  <a:moveTo>
                    <a:pt x="388" y="0"/>
                  </a:moveTo>
                  <a:cubicBezTo>
                    <a:pt x="372" y="0"/>
                    <a:pt x="355" y="3"/>
                    <a:pt x="337" y="10"/>
                  </a:cubicBezTo>
                  <a:cubicBezTo>
                    <a:pt x="1" y="171"/>
                    <a:pt x="337" y="1690"/>
                    <a:pt x="337" y="1690"/>
                  </a:cubicBezTo>
                  <a:lnTo>
                    <a:pt x="834" y="2187"/>
                  </a:lnTo>
                  <a:cubicBezTo>
                    <a:pt x="834" y="2187"/>
                    <a:pt x="834" y="0"/>
                    <a:pt x="388" y="0"/>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0"/>
            <p:cNvSpPr/>
            <p:nvPr/>
          </p:nvSpPr>
          <p:spPr>
            <a:xfrm>
              <a:off x="6382075" y="1819958"/>
              <a:ext cx="8117" cy="26241"/>
            </a:xfrm>
            <a:custGeom>
              <a:rect b="b" l="l" r="r" t="t"/>
              <a:pathLst>
                <a:path extrusionOk="0" h="2179" w="674">
                  <a:moveTo>
                    <a:pt x="176" y="1"/>
                  </a:moveTo>
                  <a:cubicBezTo>
                    <a:pt x="1" y="1"/>
                    <a:pt x="1" y="1"/>
                    <a:pt x="1" y="162"/>
                  </a:cubicBezTo>
                  <a:cubicBezTo>
                    <a:pt x="176" y="162"/>
                    <a:pt x="176" y="1"/>
                    <a:pt x="176" y="1"/>
                  </a:cubicBezTo>
                  <a:close/>
                  <a:moveTo>
                    <a:pt x="176" y="1"/>
                  </a:moveTo>
                  <a:cubicBezTo>
                    <a:pt x="337" y="1"/>
                    <a:pt x="337" y="1"/>
                    <a:pt x="337" y="162"/>
                  </a:cubicBezTo>
                  <a:cubicBezTo>
                    <a:pt x="512" y="337"/>
                    <a:pt x="512" y="498"/>
                    <a:pt x="512" y="673"/>
                  </a:cubicBezTo>
                  <a:lnTo>
                    <a:pt x="512" y="1170"/>
                  </a:lnTo>
                  <a:cubicBezTo>
                    <a:pt x="512" y="1506"/>
                    <a:pt x="673" y="1842"/>
                    <a:pt x="673" y="2178"/>
                  </a:cubicBezTo>
                  <a:lnTo>
                    <a:pt x="673" y="1170"/>
                  </a:lnTo>
                  <a:lnTo>
                    <a:pt x="673" y="673"/>
                  </a:lnTo>
                  <a:cubicBezTo>
                    <a:pt x="512" y="498"/>
                    <a:pt x="512" y="337"/>
                    <a:pt x="512" y="162"/>
                  </a:cubicBezTo>
                  <a:lnTo>
                    <a:pt x="337" y="1"/>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0"/>
            <p:cNvSpPr/>
            <p:nvPr/>
          </p:nvSpPr>
          <p:spPr>
            <a:xfrm>
              <a:off x="5910720" y="1953497"/>
              <a:ext cx="495657" cy="74796"/>
            </a:xfrm>
            <a:custGeom>
              <a:rect b="b" l="l" r="r" t="t"/>
              <a:pathLst>
                <a:path extrusionOk="0" h="6211" w="41159">
                  <a:moveTo>
                    <a:pt x="20499" y="1"/>
                  </a:moveTo>
                  <a:cubicBezTo>
                    <a:pt x="9235" y="1"/>
                    <a:pt x="1" y="1506"/>
                    <a:pt x="1" y="3186"/>
                  </a:cubicBezTo>
                  <a:cubicBezTo>
                    <a:pt x="1" y="4867"/>
                    <a:pt x="9235" y="6211"/>
                    <a:pt x="20499" y="6211"/>
                  </a:cubicBezTo>
                  <a:cubicBezTo>
                    <a:pt x="31924" y="6211"/>
                    <a:pt x="41158" y="4867"/>
                    <a:pt x="41158" y="3186"/>
                  </a:cubicBezTo>
                  <a:cubicBezTo>
                    <a:pt x="41158" y="1506"/>
                    <a:pt x="31924" y="1"/>
                    <a:pt x="20499" y="1"/>
                  </a:cubicBezTo>
                  <a:close/>
                </a:path>
              </a:pathLst>
            </a:custGeom>
            <a:solidFill>
              <a:srgbClr val="FEC9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0"/>
            <p:cNvSpPr/>
            <p:nvPr/>
          </p:nvSpPr>
          <p:spPr>
            <a:xfrm>
              <a:off x="5910720" y="1953497"/>
              <a:ext cx="491611" cy="68811"/>
            </a:xfrm>
            <a:custGeom>
              <a:rect b="b" l="l" r="r" t="t"/>
              <a:pathLst>
                <a:path extrusionOk="0" h="5714" w="40823">
                  <a:moveTo>
                    <a:pt x="20499" y="1"/>
                  </a:moveTo>
                  <a:cubicBezTo>
                    <a:pt x="16964" y="1"/>
                    <a:pt x="13442" y="162"/>
                    <a:pt x="9907" y="498"/>
                  </a:cubicBezTo>
                  <a:cubicBezTo>
                    <a:pt x="13442" y="162"/>
                    <a:pt x="16964" y="162"/>
                    <a:pt x="20499" y="162"/>
                  </a:cubicBezTo>
                  <a:cubicBezTo>
                    <a:pt x="24020" y="162"/>
                    <a:pt x="27556" y="162"/>
                    <a:pt x="31077" y="498"/>
                  </a:cubicBezTo>
                  <a:cubicBezTo>
                    <a:pt x="27556" y="162"/>
                    <a:pt x="24020" y="1"/>
                    <a:pt x="20499" y="1"/>
                  </a:cubicBezTo>
                  <a:close/>
                  <a:moveTo>
                    <a:pt x="9906" y="498"/>
                  </a:moveTo>
                  <a:cubicBezTo>
                    <a:pt x="8226" y="673"/>
                    <a:pt x="6385" y="834"/>
                    <a:pt x="4705" y="1170"/>
                  </a:cubicBezTo>
                  <a:cubicBezTo>
                    <a:pt x="6546" y="834"/>
                    <a:pt x="8226" y="673"/>
                    <a:pt x="9906" y="498"/>
                  </a:cubicBezTo>
                  <a:close/>
                  <a:moveTo>
                    <a:pt x="36454" y="1170"/>
                  </a:moveTo>
                  <a:cubicBezTo>
                    <a:pt x="37301" y="1345"/>
                    <a:pt x="38134" y="1506"/>
                    <a:pt x="38981" y="1842"/>
                  </a:cubicBezTo>
                  <a:cubicBezTo>
                    <a:pt x="39476" y="1842"/>
                    <a:pt x="39812" y="2016"/>
                    <a:pt x="40147" y="2177"/>
                  </a:cubicBezTo>
                  <a:lnTo>
                    <a:pt x="40147" y="2177"/>
                  </a:lnTo>
                  <a:cubicBezTo>
                    <a:pt x="39812" y="2016"/>
                    <a:pt x="39476" y="1842"/>
                    <a:pt x="38981" y="1681"/>
                  </a:cubicBezTo>
                  <a:lnTo>
                    <a:pt x="36454" y="1170"/>
                  </a:lnTo>
                  <a:close/>
                  <a:moveTo>
                    <a:pt x="40150" y="2178"/>
                  </a:moveTo>
                  <a:lnTo>
                    <a:pt x="40150" y="2178"/>
                  </a:lnTo>
                  <a:cubicBezTo>
                    <a:pt x="40486" y="2353"/>
                    <a:pt x="40661" y="2514"/>
                    <a:pt x="40822" y="2514"/>
                  </a:cubicBezTo>
                  <a:cubicBezTo>
                    <a:pt x="40661" y="2353"/>
                    <a:pt x="40486" y="2353"/>
                    <a:pt x="40150" y="2178"/>
                  </a:cubicBezTo>
                  <a:close/>
                  <a:moveTo>
                    <a:pt x="4705" y="1170"/>
                  </a:moveTo>
                  <a:lnTo>
                    <a:pt x="2178" y="1681"/>
                  </a:lnTo>
                  <a:cubicBezTo>
                    <a:pt x="1681" y="1842"/>
                    <a:pt x="1345" y="2017"/>
                    <a:pt x="834" y="2178"/>
                  </a:cubicBezTo>
                  <a:cubicBezTo>
                    <a:pt x="673" y="2353"/>
                    <a:pt x="498" y="2353"/>
                    <a:pt x="337" y="2514"/>
                  </a:cubicBezTo>
                  <a:cubicBezTo>
                    <a:pt x="163" y="2688"/>
                    <a:pt x="2" y="2849"/>
                    <a:pt x="1" y="3182"/>
                  </a:cubicBezTo>
                  <a:lnTo>
                    <a:pt x="1" y="3182"/>
                  </a:lnTo>
                  <a:cubicBezTo>
                    <a:pt x="2" y="2849"/>
                    <a:pt x="163" y="2689"/>
                    <a:pt x="337" y="2689"/>
                  </a:cubicBezTo>
                  <a:cubicBezTo>
                    <a:pt x="498" y="2514"/>
                    <a:pt x="673" y="2353"/>
                    <a:pt x="1009" y="2178"/>
                  </a:cubicBezTo>
                  <a:cubicBezTo>
                    <a:pt x="1345" y="2017"/>
                    <a:pt x="1681" y="2017"/>
                    <a:pt x="2178" y="1842"/>
                  </a:cubicBezTo>
                  <a:cubicBezTo>
                    <a:pt x="3025" y="1506"/>
                    <a:pt x="3858" y="1345"/>
                    <a:pt x="4705" y="1170"/>
                  </a:cubicBezTo>
                  <a:close/>
                  <a:moveTo>
                    <a:pt x="337" y="3697"/>
                  </a:moveTo>
                  <a:cubicBezTo>
                    <a:pt x="498" y="3858"/>
                    <a:pt x="673" y="4033"/>
                    <a:pt x="834" y="4033"/>
                  </a:cubicBezTo>
                  <a:cubicBezTo>
                    <a:pt x="1345" y="4194"/>
                    <a:pt x="1681" y="4369"/>
                    <a:pt x="2178" y="4531"/>
                  </a:cubicBezTo>
                  <a:lnTo>
                    <a:pt x="4705" y="5041"/>
                  </a:lnTo>
                  <a:cubicBezTo>
                    <a:pt x="3858" y="4867"/>
                    <a:pt x="3025" y="4705"/>
                    <a:pt x="2178" y="4369"/>
                  </a:cubicBezTo>
                  <a:cubicBezTo>
                    <a:pt x="1681" y="4369"/>
                    <a:pt x="1345" y="4194"/>
                    <a:pt x="1009" y="4033"/>
                  </a:cubicBezTo>
                  <a:cubicBezTo>
                    <a:pt x="673" y="3858"/>
                    <a:pt x="498" y="3697"/>
                    <a:pt x="337" y="3697"/>
                  </a:cubicBezTo>
                  <a:close/>
                  <a:moveTo>
                    <a:pt x="4705" y="5041"/>
                  </a:moveTo>
                  <a:lnTo>
                    <a:pt x="4705" y="5041"/>
                  </a:lnTo>
                  <a:cubicBezTo>
                    <a:pt x="6385" y="5377"/>
                    <a:pt x="8227" y="5539"/>
                    <a:pt x="9907" y="5713"/>
                  </a:cubicBezTo>
                  <a:cubicBezTo>
                    <a:pt x="8227" y="5539"/>
                    <a:pt x="6547" y="5377"/>
                    <a:pt x="4705" y="504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0"/>
            <p:cNvSpPr/>
            <p:nvPr/>
          </p:nvSpPr>
          <p:spPr>
            <a:xfrm>
              <a:off x="6309242" y="1949029"/>
              <a:ext cx="313707" cy="255373"/>
            </a:xfrm>
            <a:custGeom>
              <a:rect b="b" l="l" r="r" t="t"/>
              <a:pathLst>
                <a:path extrusionOk="0" h="21206" w="26050">
                  <a:moveTo>
                    <a:pt x="10566" y="1"/>
                  </a:moveTo>
                  <a:cubicBezTo>
                    <a:pt x="7613" y="1"/>
                    <a:pt x="4122" y="1126"/>
                    <a:pt x="0" y="3893"/>
                  </a:cubicBezTo>
                  <a:lnTo>
                    <a:pt x="26050" y="21206"/>
                  </a:lnTo>
                  <a:cubicBezTo>
                    <a:pt x="26050" y="21206"/>
                    <a:pt x="23386" y="1"/>
                    <a:pt x="10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0"/>
            <p:cNvSpPr/>
            <p:nvPr/>
          </p:nvSpPr>
          <p:spPr>
            <a:xfrm>
              <a:off x="6309242" y="1948656"/>
              <a:ext cx="313707" cy="257697"/>
            </a:xfrm>
            <a:custGeom>
              <a:rect b="b" l="l" r="r" t="t"/>
              <a:pathLst>
                <a:path extrusionOk="0" h="21399" w="26050">
                  <a:moveTo>
                    <a:pt x="4369" y="1411"/>
                  </a:moveTo>
                  <a:lnTo>
                    <a:pt x="4369" y="1411"/>
                  </a:lnTo>
                  <a:cubicBezTo>
                    <a:pt x="2689" y="2083"/>
                    <a:pt x="1345" y="2916"/>
                    <a:pt x="0" y="3924"/>
                  </a:cubicBezTo>
                  <a:cubicBezTo>
                    <a:pt x="1345" y="2916"/>
                    <a:pt x="2863" y="2083"/>
                    <a:pt x="4369" y="1411"/>
                  </a:cubicBezTo>
                  <a:close/>
                  <a:moveTo>
                    <a:pt x="10346" y="1"/>
                  </a:moveTo>
                  <a:cubicBezTo>
                    <a:pt x="9922" y="1"/>
                    <a:pt x="9497" y="23"/>
                    <a:pt x="9073" y="67"/>
                  </a:cubicBezTo>
                  <a:cubicBezTo>
                    <a:pt x="9473" y="25"/>
                    <a:pt x="9873" y="3"/>
                    <a:pt x="10271" y="3"/>
                  </a:cubicBezTo>
                  <a:cubicBezTo>
                    <a:pt x="11544" y="3"/>
                    <a:pt x="12795" y="227"/>
                    <a:pt x="13953" y="739"/>
                  </a:cubicBezTo>
                  <a:cubicBezTo>
                    <a:pt x="15633" y="1236"/>
                    <a:pt x="16977" y="2083"/>
                    <a:pt x="18146" y="3252"/>
                  </a:cubicBezTo>
                  <a:cubicBezTo>
                    <a:pt x="19329" y="4435"/>
                    <a:pt x="20337" y="5779"/>
                    <a:pt x="21345" y="7123"/>
                  </a:cubicBezTo>
                  <a:cubicBezTo>
                    <a:pt x="20498" y="5779"/>
                    <a:pt x="19490" y="4435"/>
                    <a:pt x="18321" y="3252"/>
                  </a:cubicBezTo>
                  <a:cubicBezTo>
                    <a:pt x="17138" y="2083"/>
                    <a:pt x="15633" y="1075"/>
                    <a:pt x="14114" y="564"/>
                  </a:cubicBezTo>
                  <a:cubicBezTo>
                    <a:pt x="12858" y="192"/>
                    <a:pt x="11602" y="1"/>
                    <a:pt x="10346" y="1"/>
                  </a:cubicBezTo>
                  <a:close/>
                  <a:moveTo>
                    <a:pt x="21357" y="7145"/>
                  </a:moveTo>
                  <a:lnTo>
                    <a:pt x="21357" y="7145"/>
                  </a:lnTo>
                  <a:cubicBezTo>
                    <a:pt x="22185" y="8644"/>
                    <a:pt x="22853" y="10155"/>
                    <a:pt x="23361" y="11653"/>
                  </a:cubicBezTo>
                  <a:cubicBezTo>
                    <a:pt x="24034" y="13172"/>
                    <a:pt x="24531" y="14852"/>
                    <a:pt x="25042" y="16358"/>
                  </a:cubicBezTo>
                  <a:cubicBezTo>
                    <a:pt x="24706" y="14852"/>
                    <a:pt x="24195" y="13172"/>
                    <a:pt x="23523" y="11653"/>
                  </a:cubicBezTo>
                  <a:cubicBezTo>
                    <a:pt x="22854" y="10155"/>
                    <a:pt x="22185" y="8644"/>
                    <a:pt x="21357" y="7145"/>
                  </a:cubicBezTo>
                  <a:close/>
                  <a:moveTo>
                    <a:pt x="0" y="3924"/>
                  </a:moveTo>
                  <a:lnTo>
                    <a:pt x="26050" y="21398"/>
                  </a:lnTo>
                  <a:lnTo>
                    <a:pt x="26050" y="21237"/>
                  </a:lnTo>
                  <a:cubicBezTo>
                    <a:pt x="25875" y="19557"/>
                    <a:pt x="25539" y="18038"/>
                    <a:pt x="25042" y="16358"/>
                  </a:cubicBezTo>
                  <a:lnTo>
                    <a:pt x="25042" y="16358"/>
                  </a:lnTo>
                  <a:cubicBezTo>
                    <a:pt x="25368" y="17992"/>
                    <a:pt x="25695" y="19626"/>
                    <a:pt x="25861" y="21112"/>
                  </a:cubicBezTo>
                  <a:lnTo>
                    <a:pt x="25861" y="21112"/>
                  </a:lnTo>
                  <a:lnTo>
                    <a:pt x="0" y="3924"/>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0"/>
            <p:cNvSpPr/>
            <p:nvPr/>
          </p:nvSpPr>
          <p:spPr>
            <a:xfrm>
              <a:off x="6271754" y="1995911"/>
              <a:ext cx="351195" cy="225460"/>
            </a:xfrm>
            <a:custGeom>
              <a:rect b="b" l="l" r="r" t="t"/>
              <a:pathLst>
                <a:path extrusionOk="0" h="18722" w="29163">
                  <a:moveTo>
                    <a:pt x="3113" y="0"/>
                  </a:moveTo>
                  <a:cubicBezTo>
                    <a:pt x="0" y="15591"/>
                    <a:pt x="9945" y="18721"/>
                    <a:pt x="18432" y="18721"/>
                  </a:cubicBezTo>
                  <a:cubicBezTo>
                    <a:pt x="24125" y="18721"/>
                    <a:pt x="29163" y="17313"/>
                    <a:pt x="29163" y="17313"/>
                  </a:cubicBezTo>
                  <a:lnTo>
                    <a:pt x="31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0"/>
            <p:cNvSpPr/>
            <p:nvPr/>
          </p:nvSpPr>
          <p:spPr>
            <a:xfrm>
              <a:off x="6301149" y="1995911"/>
              <a:ext cx="321800" cy="226628"/>
            </a:xfrm>
            <a:custGeom>
              <a:rect b="b" l="l" r="r" t="t"/>
              <a:pathLst>
                <a:path extrusionOk="0" h="18819" w="26722">
                  <a:moveTo>
                    <a:pt x="672" y="1"/>
                  </a:moveTo>
                  <a:lnTo>
                    <a:pt x="672" y="1"/>
                  </a:lnTo>
                  <a:cubicBezTo>
                    <a:pt x="336" y="1520"/>
                    <a:pt x="0" y="3200"/>
                    <a:pt x="0" y="4880"/>
                  </a:cubicBezTo>
                  <a:cubicBezTo>
                    <a:pt x="175" y="3200"/>
                    <a:pt x="336" y="1520"/>
                    <a:pt x="672" y="1"/>
                  </a:cubicBezTo>
                  <a:close/>
                  <a:moveTo>
                    <a:pt x="0" y="4880"/>
                  </a:moveTo>
                  <a:cubicBezTo>
                    <a:pt x="0" y="5713"/>
                    <a:pt x="0" y="6560"/>
                    <a:pt x="175" y="7393"/>
                  </a:cubicBezTo>
                  <a:cubicBezTo>
                    <a:pt x="175" y="6560"/>
                    <a:pt x="0" y="5713"/>
                    <a:pt x="0" y="4880"/>
                  </a:cubicBezTo>
                  <a:close/>
                  <a:moveTo>
                    <a:pt x="175" y="7393"/>
                  </a:moveTo>
                  <a:cubicBezTo>
                    <a:pt x="175" y="8240"/>
                    <a:pt x="336" y="9073"/>
                    <a:pt x="672" y="9920"/>
                  </a:cubicBezTo>
                  <a:lnTo>
                    <a:pt x="175" y="7393"/>
                  </a:lnTo>
                  <a:close/>
                  <a:moveTo>
                    <a:pt x="672" y="0"/>
                  </a:moveTo>
                  <a:lnTo>
                    <a:pt x="26554" y="17361"/>
                  </a:lnTo>
                  <a:lnTo>
                    <a:pt x="26554" y="17361"/>
                  </a:lnTo>
                  <a:cubicBezTo>
                    <a:pt x="24930" y="17822"/>
                    <a:pt x="23305" y="17996"/>
                    <a:pt x="21681" y="18321"/>
                  </a:cubicBezTo>
                  <a:cubicBezTo>
                    <a:pt x="20162" y="18482"/>
                    <a:pt x="18482" y="18657"/>
                    <a:pt x="16802" y="18657"/>
                  </a:cubicBezTo>
                  <a:cubicBezTo>
                    <a:pt x="15122" y="18657"/>
                    <a:pt x="13442" y="18657"/>
                    <a:pt x="11762" y="18321"/>
                  </a:cubicBezTo>
                  <a:cubicBezTo>
                    <a:pt x="10256" y="18146"/>
                    <a:pt x="8576" y="17810"/>
                    <a:pt x="7057" y="16977"/>
                  </a:cubicBezTo>
                  <a:cubicBezTo>
                    <a:pt x="5552" y="16305"/>
                    <a:pt x="4033" y="15458"/>
                    <a:pt x="3025" y="14114"/>
                  </a:cubicBezTo>
                  <a:cubicBezTo>
                    <a:pt x="1855" y="12944"/>
                    <a:pt x="1183" y="11426"/>
                    <a:pt x="672" y="9920"/>
                  </a:cubicBezTo>
                  <a:lnTo>
                    <a:pt x="672" y="9920"/>
                  </a:lnTo>
                  <a:cubicBezTo>
                    <a:pt x="1008" y="11426"/>
                    <a:pt x="1855" y="12944"/>
                    <a:pt x="2863" y="14289"/>
                  </a:cubicBezTo>
                  <a:cubicBezTo>
                    <a:pt x="4033" y="15458"/>
                    <a:pt x="5377" y="16466"/>
                    <a:pt x="7057" y="17138"/>
                  </a:cubicBezTo>
                  <a:cubicBezTo>
                    <a:pt x="8576" y="17810"/>
                    <a:pt x="10081" y="18321"/>
                    <a:pt x="11762" y="18482"/>
                  </a:cubicBezTo>
                  <a:cubicBezTo>
                    <a:pt x="13442" y="18818"/>
                    <a:pt x="15122" y="18818"/>
                    <a:pt x="16802" y="18818"/>
                  </a:cubicBezTo>
                  <a:cubicBezTo>
                    <a:pt x="18482" y="18818"/>
                    <a:pt x="20162" y="18657"/>
                    <a:pt x="21843" y="18321"/>
                  </a:cubicBezTo>
                  <a:cubicBezTo>
                    <a:pt x="23361" y="18146"/>
                    <a:pt x="25042" y="17810"/>
                    <a:pt x="26722" y="17474"/>
                  </a:cubicBezTo>
                  <a:lnTo>
                    <a:pt x="26722" y="17313"/>
                  </a:lnTo>
                  <a:lnTo>
                    <a:pt x="672" y="0"/>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0"/>
            <p:cNvSpPr/>
            <p:nvPr/>
          </p:nvSpPr>
          <p:spPr>
            <a:xfrm>
              <a:off x="6270875" y="1967587"/>
              <a:ext cx="263044" cy="178060"/>
            </a:xfrm>
            <a:custGeom>
              <a:rect b="b" l="l" r="r" t="t"/>
              <a:pathLst>
                <a:path extrusionOk="0" h="14786" w="21843">
                  <a:moveTo>
                    <a:pt x="498" y="0"/>
                  </a:moveTo>
                  <a:lnTo>
                    <a:pt x="1" y="847"/>
                  </a:lnTo>
                  <a:lnTo>
                    <a:pt x="21843" y="14786"/>
                  </a:lnTo>
                  <a:lnTo>
                    <a:pt x="498"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0"/>
            <p:cNvSpPr/>
            <p:nvPr/>
          </p:nvSpPr>
          <p:spPr>
            <a:xfrm>
              <a:off x="6270875" y="1967587"/>
              <a:ext cx="263044" cy="178060"/>
            </a:xfrm>
            <a:custGeom>
              <a:rect b="b" l="l" r="r" t="t"/>
              <a:pathLst>
                <a:path extrusionOk="0" h="14786" w="21843">
                  <a:moveTo>
                    <a:pt x="498" y="0"/>
                  </a:moveTo>
                  <a:lnTo>
                    <a:pt x="1" y="847"/>
                  </a:lnTo>
                  <a:lnTo>
                    <a:pt x="498" y="175"/>
                  </a:lnTo>
                  <a:lnTo>
                    <a:pt x="21843" y="14786"/>
                  </a:lnTo>
                  <a:lnTo>
                    <a:pt x="21843" y="14786"/>
                  </a:lnTo>
                  <a:lnTo>
                    <a:pt x="498" y="0"/>
                  </a:lnTo>
                  <a:close/>
                  <a:moveTo>
                    <a:pt x="1" y="847"/>
                  </a:moveTo>
                  <a:lnTo>
                    <a:pt x="10915" y="7904"/>
                  </a:lnTo>
                  <a:lnTo>
                    <a:pt x="21843" y="14786"/>
                  </a:lnTo>
                  <a:lnTo>
                    <a:pt x="10915" y="7729"/>
                  </a:lnTo>
                  <a:lnTo>
                    <a:pt x="1" y="847"/>
                  </a:lnTo>
                  <a:close/>
                  <a:moveTo>
                    <a:pt x="21843" y="14786"/>
                  </a:moveTo>
                  <a:lnTo>
                    <a:pt x="21843" y="14786"/>
                  </a:lnTo>
                  <a:lnTo>
                    <a:pt x="21843" y="14786"/>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0"/>
            <p:cNvSpPr/>
            <p:nvPr/>
          </p:nvSpPr>
          <p:spPr>
            <a:xfrm>
              <a:off x="6420611" y="2068756"/>
              <a:ext cx="78830" cy="18293"/>
            </a:xfrm>
            <a:custGeom>
              <a:rect b="b" l="l" r="r" t="t"/>
              <a:pathLst>
                <a:path extrusionOk="0" h="1519" w="6546">
                  <a:moveTo>
                    <a:pt x="0" y="0"/>
                  </a:moveTo>
                  <a:lnTo>
                    <a:pt x="336" y="336"/>
                  </a:lnTo>
                  <a:lnTo>
                    <a:pt x="6546" y="1519"/>
                  </a:lnTo>
                  <a:lnTo>
                    <a:pt x="0"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0"/>
            <p:cNvSpPr/>
            <p:nvPr/>
          </p:nvSpPr>
          <p:spPr>
            <a:xfrm>
              <a:off x="6420611" y="2068756"/>
              <a:ext cx="78830" cy="18293"/>
            </a:xfrm>
            <a:custGeom>
              <a:rect b="b" l="l" r="r" t="t"/>
              <a:pathLst>
                <a:path extrusionOk="0" h="1519" w="6546">
                  <a:moveTo>
                    <a:pt x="0" y="0"/>
                  </a:moveTo>
                  <a:cubicBezTo>
                    <a:pt x="497" y="175"/>
                    <a:pt x="1008" y="336"/>
                    <a:pt x="1680" y="336"/>
                  </a:cubicBezTo>
                  <a:cubicBezTo>
                    <a:pt x="1008" y="175"/>
                    <a:pt x="497" y="175"/>
                    <a:pt x="0" y="0"/>
                  </a:cubicBezTo>
                  <a:close/>
                  <a:moveTo>
                    <a:pt x="1680" y="336"/>
                  </a:moveTo>
                  <a:cubicBezTo>
                    <a:pt x="1697" y="342"/>
                    <a:pt x="1714" y="348"/>
                    <a:pt x="1731" y="353"/>
                  </a:cubicBezTo>
                  <a:lnTo>
                    <a:pt x="1731" y="353"/>
                  </a:lnTo>
                  <a:lnTo>
                    <a:pt x="1680" y="336"/>
                  </a:lnTo>
                  <a:close/>
                  <a:moveTo>
                    <a:pt x="0" y="0"/>
                  </a:moveTo>
                  <a:lnTo>
                    <a:pt x="336" y="336"/>
                  </a:lnTo>
                  <a:lnTo>
                    <a:pt x="6082" y="1430"/>
                  </a:lnTo>
                  <a:lnTo>
                    <a:pt x="6082" y="1430"/>
                  </a:lnTo>
                  <a:cubicBezTo>
                    <a:pt x="6240" y="1463"/>
                    <a:pt x="6395" y="1493"/>
                    <a:pt x="6546" y="1519"/>
                  </a:cubicBezTo>
                  <a:lnTo>
                    <a:pt x="6546" y="1344"/>
                  </a:lnTo>
                  <a:lnTo>
                    <a:pt x="5823" y="1208"/>
                  </a:lnTo>
                  <a:lnTo>
                    <a:pt x="5823" y="1208"/>
                  </a:lnTo>
                  <a:cubicBezTo>
                    <a:pt x="5004" y="1036"/>
                    <a:pt x="4135" y="806"/>
                    <a:pt x="3360" y="672"/>
                  </a:cubicBezTo>
                  <a:cubicBezTo>
                    <a:pt x="2711" y="516"/>
                    <a:pt x="2213" y="511"/>
                    <a:pt x="1731" y="353"/>
                  </a:cubicBezTo>
                  <a:lnTo>
                    <a:pt x="1731" y="353"/>
                  </a:lnTo>
                  <a:lnTo>
                    <a:pt x="2288" y="542"/>
                  </a:lnTo>
                  <a:lnTo>
                    <a:pt x="2288" y="542"/>
                  </a:lnTo>
                  <a:lnTo>
                    <a:pt x="336" y="175"/>
                  </a:lnTo>
                  <a:lnTo>
                    <a:pt x="0" y="0"/>
                  </a:lnTo>
                  <a:lnTo>
                    <a:pt x="0" y="0"/>
                  </a:lnTo>
                  <a:cubicBezTo>
                    <a:pt x="0" y="0"/>
                    <a:pt x="0" y="0"/>
                    <a:pt x="0"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0"/>
            <p:cNvSpPr/>
            <p:nvPr/>
          </p:nvSpPr>
          <p:spPr>
            <a:xfrm>
              <a:off x="6363951" y="2032327"/>
              <a:ext cx="97135" cy="4058"/>
            </a:xfrm>
            <a:custGeom>
              <a:rect b="b" l="l" r="r" t="t"/>
              <a:pathLst>
                <a:path extrusionOk="0" h="337" w="8066">
                  <a:moveTo>
                    <a:pt x="1" y="1"/>
                  </a:moveTo>
                  <a:lnTo>
                    <a:pt x="337" y="175"/>
                  </a:lnTo>
                  <a:lnTo>
                    <a:pt x="498" y="175"/>
                  </a:lnTo>
                  <a:lnTo>
                    <a:pt x="8065" y="337"/>
                  </a:lnTo>
                  <a:lnTo>
                    <a:pt x="8065" y="337"/>
                  </a:lnTo>
                  <a:lnTo>
                    <a:pt x="1"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0"/>
            <p:cNvSpPr/>
            <p:nvPr/>
          </p:nvSpPr>
          <p:spPr>
            <a:xfrm>
              <a:off x="6412506" y="2034435"/>
              <a:ext cx="48579" cy="1951"/>
            </a:xfrm>
            <a:custGeom>
              <a:rect b="b" l="l" r="r" t="t"/>
              <a:pathLst>
                <a:path extrusionOk="0" h="162" w="4034">
                  <a:moveTo>
                    <a:pt x="1" y="0"/>
                  </a:moveTo>
                  <a:cubicBezTo>
                    <a:pt x="1345" y="162"/>
                    <a:pt x="2689" y="162"/>
                    <a:pt x="4033" y="162"/>
                  </a:cubicBezTo>
                  <a:cubicBezTo>
                    <a:pt x="2689" y="0"/>
                    <a:pt x="1345" y="0"/>
                    <a:pt x="1"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0"/>
            <p:cNvSpPr/>
            <p:nvPr/>
          </p:nvSpPr>
          <p:spPr>
            <a:xfrm>
              <a:off x="6418504" y="2070851"/>
              <a:ext cx="46629" cy="66703"/>
            </a:xfrm>
            <a:custGeom>
              <a:rect b="b" l="l" r="r" t="t"/>
              <a:pathLst>
                <a:path extrusionOk="0" h="5539" w="3872">
                  <a:moveTo>
                    <a:pt x="0" y="1"/>
                  </a:moveTo>
                  <a:lnTo>
                    <a:pt x="3871" y="5539"/>
                  </a:lnTo>
                  <a:lnTo>
                    <a:pt x="511" y="162"/>
                  </a:lnTo>
                  <a:lnTo>
                    <a:pt x="0"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0"/>
            <p:cNvSpPr/>
            <p:nvPr/>
          </p:nvSpPr>
          <p:spPr>
            <a:xfrm>
              <a:off x="6418504" y="2070851"/>
              <a:ext cx="48567" cy="66703"/>
            </a:xfrm>
            <a:custGeom>
              <a:rect b="b" l="l" r="r" t="t"/>
              <a:pathLst>
                <a:path extrusionOk="0" h="5539" w="4033">
                  <a:moveTo>
                    <a:pt x="0" y="1"/>
                  </a:moveTo>
                  <a:lnTo>
                    <a:pt x="0" y="1"/>
                  </a:lnTo>
                  <a:cubicBezTo>
                    <a:pt x="0" y="1"/>
                    <a:pt x="0" y="1"/>
                    <a:pt x="0" y="1"/>
                  </a:cubicBezTo>
                  <a:lnTo>
                    <a:pt x="0" y="1"/>
                  </a:lnTo>
                  <a:cubicBezTo>
                    <a:pt x="0" y="1"/>
                    <a:pt x="0" y="1"/>
                    <a:pt x="0" y="1"/>
                  </a:cubicBezTo>
                  <a:close/>
                  <a:moveTo>
                    <a:pt x="0" y="1"/>
                  </a:moveTo>
                  <a:cubicBezTo>
                    <a:pt x="336" y="498"/>
                    <a:pt x="672" y="834"/>
                    <a:pt x="1008" y="1345"/>
                  </a:cubicBezTo>
                  <a:cubicBezTo>
                    <a:pt x="672" y="834"/>
                    <a:pt x="336" y="337"/>
                    <a:pt x="0" y="1"/>
                  </a:cubicBezTo>
                  <a:close/>
                  <a:moveTo>
                    <a:pt x="1009" y="1345"/>
                  </a:moveTo>
                  <a:cubicBezTo>
                    <a:pt x="1345" y="1842"/>
                    <a:pt x="1681" y="2353"/>
                    <a:pt x="2017" y="2689"/>
                  </a:cubicBezTo>
                  <a:cubicBezTo>
                    <a:pt x="1681" y="2178"/>
                    <a:pt x="1345" y="1842"/>
                    <a:pt x="1009" y="1345"/>
                  </a:cubicBezTo>
                  <a:close/>
                  <a:moveTo>
                    <a:pt x="511" y="162"/>
                  </a:moveTo>
                  <a:lnTo>
                    <a:pt x="2715" y="3689"/>
                  </a:lnTo>
                  <a:lnTo>
                    <a:pt x="2715" y="3689"/>
                  </a:lnTo>
                  <a:cubicBezTo>
                    <a:pt x="2482" y="3367"/>
                    <a:pt x="2249" y="3038"/>
                    <a:pt x="2017" y="2689"/>
                  </a:cubicBezTo>
                  <a:lnTo>
                    <a:pt x="2017" y="2689"/>
                  </a:lnTo>
                  <a:cubicBezTo>
                    <a:pt x="2527" y="3697"/>
                    <a:pt x="3199" y="4705"/>
                    <a:pt x="3871" y="5539"/>
                  </a:cubicBezTo>
                  <a:lnTo>
                    <a:pt x="4033" y="5539"/>
                  </a:lnTo>
                  <a:lnTo>
                    <a:pt x="511" y="162"/>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0"/>
            <p:cNvSpPr/>
            <p:nvPr/>
          </p:nvSpPr>
          <p:spPr>
            <a:xfrm>
              <a:off x="6363951" y="2032327"/>
              <a:ext cx="40475" cy="87103"/>
            </a:xfrm>
            <a:custGeom>
              <a:rect b="b" l="l" r="r" t="t"/>
              <a:pathLst>
                <a:path extrusionOk="0" h="7233" w="3361">
                  <a:moveTo>
                    <a:pt x="1" y="1"/>
                  </a:moveTo>
                  <a:lnTo>
                    <a:pt x="3361" y="7232"/>
                  </a:lnTo>
                  <a:lnTo>
                    <a:pt x="337" y="337"/>
                  </a:lnTo>
                  <a:lnTo>
                    <a:pt x="337" y="175"/>
                  </a:lnTo>
                  <a:lnTo>
                    <a:pt x="1"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0"/>
            <p:cNvSpPr/>
            <p:nvPr/>
          </p:nvSpPr>
          <p:spPr>
            <a:xfrm>
              <a:off x="6363951" y="2032327"/>
              <a:ext cx="42426" cy="87103"/>
            </a:xfrm>
            <a:custGeom>
              <a:rect b="b" l="l" r="r" t="t"/>
              <a:pathLst>
                <a:path extrusionOk="0" h="7233" w="3523">
                  <a:moveTo>
                    <a:pt x="1" y="1"/>
                  </a:moveTo>
                  <a:lnTo>
                    <a:pt x="1" y="1"/>
                  </a:lnTo>
                  <a:cubicBezTo>
                    <a:pt x="162" y="673"/>
                    <a:pt x="498" y="1184"/>
                    <a:pt x="834" y="1856"/>
                  </a:cubicBezTo>
                  <a:cubicBezTo>
                    <a:pt x="498" y="1184"/>
                    <a:pt x="337" y="673"/>
                    <a:pt x="1" y="1"/>
                  </a:cubicBezTo>
                  <a:close/>
                  <a:moveTo>
                    <a:pt x="337" y="175"/>
                  </a:moveTo>
                  <a:lnTo>
                    <a:pt x="2615" y="5493"/>
                  </a:lnTo>
                  <a:lnTo>
                    <a:pt x="2615" y="5493"/>
                  </a:lnTo>
                  <a:cubicBezTo>
                    <a:pt x="2318" y="4895"/>
                    <a:pt x="2022" y="4298"/>
                    <a:pt x="1681" y="3697"/>
                  </a:cubicBezTo>
                  <a:lnTo>
                    <a:pt x="1681" y="3697"/>
                  </a:lnTo>
                  <a:cubicBezTo>
                    <a:pt x="2178" y="4880"/>
                    <a:pt x="2850" y="6049"/>
                    <a:pt x="3361" y="7232"/>
                  </a:cubicBezTo>
                  <a:lnTo>
                    <a:pt x="3522" y="7232"/>
                  </a:lnTo>
                  <a:lnTo>
                    <a:pt x="337" y="175"/>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0"/>
            <p:cNvSpPr/>
            <p:nvPr/>
          </p:nvSpPr>
          <p:spPr>
            <a:xfrm>
              <a:off x="5896172" y="1771403"/>
              <a:ext cx="194559" cy="202579"/>
            </a:xfrm>
            <a:custGeom>
              <a:rect b="b" l="l" r="r" t="t"/>
              <a:pathLst>
                <a:path extrusionOk="0" h="16822" w="16156">
                  <a:moveTo>
                    <a:pt x="3386" y="0"/>
                  </a:moveTo>
                  <a:cubicBezTo>
                    <a:pt x="3386" y="1"/>
                    <a:pt x="0" y="16822"/>
                    <a:pt x="11620" y="16822"/>
                  </a:cubicBezTo>
                  <a:cubicBezTo>
                    <a:pt x="12932" y="16822"/>
                    <a:pt x="14435" y="16607"/>
                    <a:pt x="16156" y="16130"/>
                  </a:cubicBezTo>
                  <a:lnTo>
                    <a:pt x="33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0"/>
            <p:cNvSpPr/>
            <p:nvPr/>
          </p:nvSpPr>
          <p:spPr>
            <a:xfrm>
              <a:off x="5928856" y="1769295"/>
              <a:ext cx="161875" cy="205710"/>
            </a:xfrm>
            <a:custGeom>
              <a:rect b="b" l="l" r="r" t="t"/>
              <a:pathLst>
                <a:path extrusionOk="0" h="17082" w="13442">
                  <a:moveTo>
                    <a:pt x="672" y="175"/>
                  </a:moveTo>
                  <a:lnTo>
                    <a:pt x="672" y="175"/>
                  </a:lnTo>
                  <a:cubicBezTo>
                    <a:pt x="175" y="2191"/>
                    <a:pt x="0" y="4544"/>
                    <a:pt x="175" y="6721"/>
                  </a:cubicBezTo>
                  <a:cubicBezTo>
                    <a:pt x="336" y="7729"/>
                    <a:pt x="336" y="8912"/>
                    <a:pt x="672" y="9920"/>
                  </a:cubicBezTo>
                  <a:cubicBezTo>
                    <a:pt x="511" y="8912"/>
                    <a:pt x="336" y="7729"/>
                    <a:pt x="336" y="6721"/>
                  </a:cubicBezTo>
                  <a:cubicBezTo>
                    <a:pt x="175" y="5552"/>
                    <a:pt x="175" y="4544"/>
                    <a:pt x="336" y="3361"/>
                  </a:cubicBezTo>
                  <a:cubicBezTo>
                    <a:pt x="336" y="2353"/>
                    <a:pt x="511" y="1183"/>
                    <a:pt x="672" y="175"/>
                  </a:cubicBezTo>
                  <a:close/>
                  <a:moveTo>
                    <a:pt x="672" y="9920"/>
                  </a:moveTo>
                  <a:lnTo>
                    <a:pt x="672" y="9920"/>
                  </a:lnTo>
                  <a:cubicBezTo>
                    <a:pt x="847" y="10928"/>
                    <a:pt x="1183" y="12098"/>
                    <a:pt x="1680" y="12945"/>
                  </a:cubicBezTo>
                  <a:cubicBezTo>
                    <a:pt x="2191" y="13953"/>
                    <a:pt x="3024" y="14961"/>
                    <a:pt x="3871" y="15458"/>
                  </a:cubicBezTo>
                  <a:cubicBezTo>
                    <a:pt x="3024" y="14786"/>
                    <a:pt x="2352" y="13953"/>
                    <a:pt x="1855" y="12945"/>
                  </a:cubicBezTo>
                  <a:cubicBezTo>
                    <a:pt x="1344" y="11936"/>
                    <a:pt x="1008" y="10928"/>
                    <a:pt x="672" y="9920"/>
                  </a:cubicBezTo>
                  <a:close/>
                  <a:moveTo>
                    <a:pt x="672" y="1"/>
                  </a:moveTo>
                  <a:lnTo>
                    <a:pt x="672" y="175"/>
                  </a:lnTo>
                  <a:lnTo>
                    <a:pt x="13442" y="16305"/>
                  </a:lnTo>
                  <a:lnTo>
                    <a:pt x="13442" y="16305"/>
                  </a:lnTo>
                  <a:lnTo>
                    <a:pt x="672" y="1"/>
                  </a:lnTo>
                  <a:close/>
                  <a:moveTo>
                    <a:pt x="3872" y="15458"/>
                  </a:moveTo>
                  <a:cubicBezTo>
                    <a:pt x="4705" y="16130"/>
                    <a:pt x="5713" y="16641"/>
                    <a:pt x="6896" y="16802"/>
                  </a:cubicBezTo>
                  <a:cubicBezTo>
                    <a:pt x="5888" y="16641"/>
                    <a:pt x="4705" y="16130"/>
                    <a:pt x="3872" y="15458"/>
                  </a:cubicBezTo>
                  <a:close/>
                  <a:moveTo>
                    <a:pt x="6896" y="16802"/>
                  </a:moveTo>
                  <a:lnTo>
                    <a:pt x="6896" y="16802"/>
                  </a:lnTo>
                  <a:cubicBezTo>
                    <a:pt x="7491" y="17001"/>
                    <a:pt x="8143" y="17082"/>
                    <a:pt x="8784" y="17082"/>
                  </a:cubicBezTo>
                  <a:cubicBezTo>
                    <a:pt x="9229" y="17082"/>
                    <a:pt x="9669" y="17043"/>
                    <a:pt x="10081" y="16977"/>
                  </a:cubicBezTo>
                  <a:cubicBezTo>
                    <a:pt x="9073" y="16977"/>
                    <a:pt x="7904" y="16977"/>
                    <a:pt x="6896" y="16802"/>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0"/>
            <p:cNvSpPr/>
            <p:nvPr/>
          </p:nvSpPr>
          <p:spPr>
            <a:xfrm>
              <a:off x="5936948" y="1771403"/>
              <a:ext cx="257047" cy="194246"/>
            </a:xfrm>
            <a:custGeom>
              <a:rect b="b" l="l" r="r" t="t"/>
              <a:pathLst>
                <a:path extrusionOk="0" h="16130" w="21345">
                  <a:moveTo>
                    <a:pt x="0" y="0"/>
                  </a:moveTo>
                  <a:lnTo>
                    <a:pt x="12770" y="16130"/>
                  </a:lnTo>
                  <a:cubicBezTo>
                    <a:pt x="21345" y="1009"/>
                    <a:pt x="1"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0"/>
            <p:cNvSpPr/>
            <p:nvPr/>
          </p:nvSpPr>
          <p:spPr>
            <a:xfrm>
              <a:off x="5934997" y="1769295"/>
              <a:ext cx="180011" cy="196353"/>
            </a:xfrm>
            <a:custGeom>
              <a:rect b="b" l="l" r="r" t="t"/>
              <a:pathLst>
                <a:path extrusionOk="0" h="16305" w="14948">
                  <a:moveTo>
                    <a:pt x="1" y="1"/>
                  </a:moveTo>
                  <a:lnTo>
                    <a:pt x="162" y="175"/>
                  </a:lnTo>
                  <a:lnTo>
                    <a:pt x="12932" y="16305"/>
                  </a:lnTo>
                  <a:lnTo>
                    <a:pt x="12932" y="16305"/>
                  </a:lnTo>
                  <a:lnTo>
                    <a:pt x="300" y="176"/>
                  </a:lnTo>
                  <a:lnTo>
                    <a:pt x="300" y="176"/>
                  </a:lnTo>
                  <a:cubicBezTo>
                    <a:pt x="1277" y="190"/>
                    <a:pt x="2399" y="344"/>
                    <a:pt x="3361" y="511"/>
                  </a:cubicBezTo>
                  <a:cubicBezTo>
                    <a:pt x="4531" y="673"/>
                    <a:pt x="5539" y="1009"/>
                    <a:pt x="6547" y="1345"/>
                  </a:cubicBezTo>
                  <a:cubicBezTo>
                    <a:pt x="7555" y="1681"/>
                    <a:pt x="8738" y="2017"/>
                    <a:pt x="9571" y="2528"/>
                  </a:cubicBezTo>
                  <a:cubicBezTo>
                    <a:pt x="10579" y="3025"/>
                    <a:pt x="11587" y="3697"/>
                    <a:pt x="12434" y="4369"/>
                  </a:cubicBezTo>
                  <a:cubicBezTo>
                    <a:pt x="13106" y="5041"/>
                    <a:pt x="13778" y="5888"/>
                    <a:pt x="14276" y="6896"/>
                  </a:cubicBezTo>
                  <a:cubicBezTo>
                    <a:pt x="13940" y="5888"/>
                    <a:pt x="13268" y="5041"/>
                    <a:pt x="12434" y="4208"/>
                  </a:cubicBezTo>
                  <a:cubicBezTo>
                    <a:pt x="11587" y="3536"/>
                    <a:pt x="10579" y="2864"/>
                    <a:pt x="9746" y="2528"/>
                  </a:cubicBezTo>
                  <a:cubicBezTo>
                    <a:pt x="8738" y="2017"/>
                    <a:pt x="7730" y="1519"/>
                    <a:pt x="6547" y="1183"/>
                  </a:cubicBezTo>
                  <a:cubicBezTo>
                    <a:pt x="4531" y="673"/>
                    <a:pt x="2353" y="175"/>
                    <a:pt x="162" y="1"/>
                  </a:cubicBezTo>
                  <a:lnTo>
                    <a:pt x="162" y="1"/>
                  </a:lnTo>
                  <a:lnTo>
                    <a:pt x="162" y="1"/>
                  </a:lnTo>
                  <a:close/>
                  <a:moveTo>
                    <a:pt x="14282" y="6909"/>
                  </a:moveTo>
                  <a:lnTo>
                    <a:pt x="14282" y="6909"/>
                  </a:lnTo>
                  <a:cubicBezTo>
                    <a:pt x="14788" y="7915"/>
                    <a:pt x="14947" y="9078"/>
                    <a:pt x="14786" y="10082"/>
                  </a:cubicBezTo>
                  <a:cubicBezTo>
                    <a:pt x="14786" y="11264"/>
                    <a:pt x="14612" y="12272"/>
                    <a:pt x="14276" y="13281"/>
                  </a:cubicBezTo>
                  <a:cubicBezTo>
                    <a:pt x="13778" y="14450"/>
                    <a:pt x="13442" y="15458"/>
                    <a:pt x="12932" y="16305"/>
                  </a:cubicBezTo>
                  <a:cubicBezTo>
                    <a:pt x="13442" y="15458"/>
                    <a:pt x="13940" y="14450"/>
                    <a:pt x="14276" y="13442"/>
                  </a:cubicBezTo>
                  <a:cubicBezTo>
                    <a:pt x="14612" y="12272"/>
                    <a:pt x="14948" y="11264"/>
                    <a:pt x="14948" y="10082"/>
                  </a:cubicBezTo>
                  <a:cubicBezTo>
                    <a:pt x="14948" y="9078"/>
                    <a:pt x="14788" y="7915"/>
                    <a:pt x="14282" y="690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0"/>
            <p:cNvSpPr/>
            <p:nvPr/>
          </p:nvSpPr>
          <p:spPr>
            <a:xfrm>
              <a:off x="5979518" y="1825955"/>
              <a:ext cx="131444" cy="163983"/>
            </a:xfrm>
            <a:custGeom>
              <a:rect b="b" l="l" r="r" t="t"/>
              <a:pathLst>
                <a:path extrusionOk="0" h="13617" w="10915">
                  <a:moveTo>
                    <a:pt x="0" y="0"/>
                  </a:moveTo>
                  <a:lnTo>
                    <a:pt x="10417" y="13616"/>
                  </a:lnTo>
                  <a:lnTo>
                    <a:pt x="10915" y="13280"/>
                  </a:lnTo>
                  <a:lnTo>
                    <a:pt x="0"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0"/>
            <p:cNvSpPr/>
            <p:nvPr/>
          </p:nvSpPr>
          <p:spPr>
            <a:xfrm>
              <a:off x="5979518" y="1825955"/>
              <a:ext cx="131444" cy="163983"/>
            </a:xfrm>
            <a:custGeom>
              <a:rect b="b" l="l" r="r" t="t"/>
              <a:pathLst>
                <a:path extrusionOk="0" h="13617" w="10915">
                  <a:moveTo>
                    <a:pt x="0" y="0"/>
                  </a:moveTo>
                  <a:lnTo>
                    <a:pt x="10243" y="13616"/>
                  </a:lnTo>
                  <a:lnTo>
                    <a:pt x="10417" y="13616"/>
                  </a:lnTo>
                  <a:lnTo>
                    <a:pt x="10915" y="13280"/>
                  </a:lnTo>
                  <a:lnTo>
                    <a:pt x="10915" y="13105"/>
                  </a:lnTo>
                  <a:lnTo>
                    <a:pt x="5538" y="6559"/>
                  </a:lnTo>
                  <a:lnTo>
                    <a:pt x="0" y="0"/>
                  </a:lnTo>
                  <a:lnTo>
                    <a:pt x="0" y="0"/>
                  </a:lnTo>
                  <a:cubicBezTo>
                    <a:pt x="1842" y="2191"/>
                    <a:pt x="3697" y="4368"/>
                    <a:pt x="5377" y="6721"/>
                  </a:cubicBezTo>
                  <a:lnTo>
                    <a:pt x="10675" y="13184"/>
                  </a:lnTo>
                  <a:lnTo>
                    <a:pt x="10675" y="13184"/>
                  </a:lnTo>
                  <a:lnTo>
                    <a:pt x="10342" y="13517"/>
                  </a:lnTo>
                  <a:lnTo>
                    <a:pt x="10342" y="13517"/>
                  </a:lnTo>
                  <a:lnTo>
                    <a:pt x="0" y="0"/>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0"/>
            <p:cNvSpPr/>
            <p:nvPr/>
          </p:nvSpPr>
          <p:spPr>
            <a:xfrm>
              <a:off x="5989550" y="1870464"/>
              <a:ext cx="46629" cy="26397"/>
            </a:xfrm>
            <a:custGeom>
              <a:rect b="b" l="l" r="r" t="t"/>
              <a:pathLst>
                <a:path extrusionOk="0" h="2192" w="3872">
                  <a:moveTo>
                    <a:pt x="1" y="0"/>
                  </a:moveTo>
                  <a:lnTo>
                    <a:pt x="3536" y="2017"/>
                  </a:lnTo>
                  <a:lnTo>
                    <a:pt x="3872" y="2191"/>
                  </a:lnTo>
                  <a:lnTo>
                    <a:pt x="3872" y="2191"/>
                  </a:lnTo>
                  <a:lnTo>
                    <a:pt x="1"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0"/>
            <p:cNvSpPr/>
            <p:nvPr/>
          </p:nvSpPr>
          <p:spPr>
            <a:xfrm>
              <a:off x="5987611" y="1868525"/>
              <a:ext cx="48567" cy="30275"/>
            </a:xfrm>
            <a:custGeom>
              <a:rect b="b" l="l" r="r" t="t"/>
              <a:pathLst>
                <a:path extrusionOk="0" h="2514" w="4033">
                  <a:moveTo>
                    <a:pt x="2998" y="1829"/>
                  </a:moveTo>
                  <a:lnTo>
                    <a:pt x="2998" y="1829"/>
                  </a:lnTo>
                  <a:cubicBezTo>
                    <a:pt x="3007" y="1833"/>
                    <a:pt x="3016" y="1837"/>
                    <a:pt x="3025" y="1842"/>
                  </a:cubicBezTo>
                  <a:lnTo>
                    <a:pt x="2998" y="1829"/>
                  </a:lnTo>
                  <a:close/>
                  <a:moveTo>
                    <a:pt x="162" y="0"/>
                  </a:moveTo>
                  <a:lnTo>
                    <a:pt x="0" y="161"/>
                  </a:lnTo>
                  <a:lnTo>
                    <a:pt x="408" y="384"/>
                  </a:lnTo>
                  <a:lnTo>
                    <a:pt x="408" y="384"/>
                  </a:lnTo>
                  <a:cubicBezTo>
                    <a:pt x="944" y="697"/>
                    <a:pt x="1480" y="1076"/>
                    <a:pt x="2017" y="1344"/>
                  </a:cubicBezTo>
                  <a:lnTo>
                    <a:pt x="2998" y="1829"/>
                  </a:lnTo>
                  <a:lnTo>
                    <a:pt x="2998" y="1829"/>
                  </a:lnTo>
                  <a:cubicBezTo>
                    <a:pt x="2882" y="1770"/>
                    <a:pt x="2766" y="1691"/>
                    <a:pt x="2650" y="1607"/>
                  </a:cubicBezTo>
                  <a:lnTo>
                    <a:pt x="2650" y="1607"/>
                  </a:lnTo>
                  <a:lnTo>
                    <a:pt x="3697" y="2178"/>
                  </a:lnTo>
                  <a:lnTo>
                    <a:pt x="162" y="0"/>
                  </a:lnTo>
                  <a:close/>
                  <a:moveTo>
                    <a:pt x="3025" y="1842"/>
                  </a:moveTo>
                  <a:cubicBezTo>
                    <a:pt x="3361" y="2016"/>
                    <a:pt x="3697" y="2178"/>
                    <a:pt x="3858" y="2352"/>
                  </a:cubicBezTo>
                  <a:lnTo>
                    <a:pt x="4033" y="2514"/>
                  </a:lnTo>
                  <a:lnTo>
                    <a:pt x="4033" y="2352"/>
                  </a:lnTo>
                  <a:lnTo>
                    <a:pt x="3697" y="2178"/>
                  </a:lnTo>
                  <a:lnTo>
                    <a:pt x="3705" y="2186"/>
                  </a:lnTo>
                  <a:lnTo>
                    <a:pt x="3025" y="1842"/>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0"/>
            <p:cNvSpPr/>
            <p:nvPr/>
          </p:nvSpPr>
          <p:spPr>
            <a:xfrm>
              <a:off x="6003796" y="1908988"/>
              <a:ext cx="58611" cy="22182"/>
            </a:xfrm>
            <a:custGeom>
              <a:rect b="b" l="l" r="r" t="t"/>
              <a:pathLst>
                <a:path extrusionOk="0" h="1842" w="4867">
                  <a:moveTo>
                    <a:pt x="1" y="0"/>
                  </a:moveTo>
                  <a:lnTo>
                    <a:pt x="4866" y="1842"/>
                  </a:lnTo>
                  <a:lnTo>
                    <a:pt x="4705" y="1681"/>
                  </a:lnTo>
                  <a:lnTo>
                    <a:pt x="1"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0"/>
            <p:cNvSpPr/>
            <p:nvPr/>
          </p:nvSpPr>
          <p:spPr>
            <a:xfrm>
              <a:off x="6003796" y="1908988"/>
              <a:ext cx="58611" cy="24290"/>
            </a:xfrm>
            <a:custGeom>
              <a:rect b="b" l="l" r="r" t="t"/>
              <a:pathLst>
                <a:path extrusionOk="0" h="2017" w="4867">
                  <a:moveTo>
                    <a:pt x="1" y="1"/>
                  </a:moveTo>
                  <a:cubicBezTo>
                    <a:pt x="834" y="337"/>
                    <a:pt x="1506" y="673"/>
                    <a:pt x="2353" y="1009"/>
                  </a:cubicBezTo>
                  <a:lnTo>
                    <a:pt x="3697" y="1506"/>
                  </a:lnTo>
                  <a:cubicBezTo>
                    <a:pt x="4033" y="1681"/>
                    <a:pt x="4530" y="1842"/>
                    <a:pt x="4866" y="2017"/>
                  </a:cubicBezTo>
                  <a:lnTo>
                    <a:pt x="4866" y="1842"/>
                  </a:lnTo>
                  <a:cubicBezTo>
                    <a:pt x="4530" y="1681"/>
                    <a:pt x="4033" y="1506"/>
                    <a:pt x="3697" y="1345"/>
                  </a:cubicBezTo>
                  <a:lnTo>
                    <a:pt x="2353" y="834"/>
                  </a:lnTo>
                  <a:cubicBezTo>
                    <a:pt x="1681" y="673"/>
                    <a:pt x="834" y="337"/>
                    <a:pt x="1" y="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0"/>
            <p:cNvSpPr/>
            <p:nvPr/>
          </p:nvSpPr>
          <p:spPr>
            <a:xfrm>
              <a:off x="6019981" y="1844236"/>
              <a:ext cx="16197" cy="52626"/>
            </a:xfrm>
            <a:custGeom>
              <a:rect b="b" l="l" r="r" t="t"/>
              <a:pathLst>
                <a:path extrusionOk="0" h="4370" w="1345">
                  <a:moveTo>
                    <a:pt x="1" y="1"/>
                  </a:moveTo>
                  <a:lnTo>
                    <a:pt x="1170" y="4195"/>
                  </a:lnTo>
                  <a:lnTo>
                    <a:pt x="1345" y="4369"/>
                  </a:lnTo>
                  <a:lnTo>
                    <a:pt x="1"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0"/>
            <p:cNvSpPr/>
            <p:nvPr/>
          </p:nvSpPr>
          <p:spPr>
            <a:xfrm>
              <a:off x="6019981" y="1844236"/>
              <a:ext cx="16197" cy="52626"/>
            </a:xfrm>
            <a:custGeom>
              <a:rect b="b" l="l" r="r" t="t"/>
              <a:pathLst>
                <a:path extrusionOk="0" h="4370" w="1345">
                  <a:moveTo>
                    <a:pt x="1" y="1"/>
                  </a:moveTo>
                  <a:lnTo>
                    <a:pt x="1" y="1"/>
                  </a:lnTo>
                  <a:lnTo>
                    <a:pt x="1" y="1"/>
                  </a:lnTo>
                  <a:cubicBezTo>
                    <a:pt x="133" y="685"/>
                    <a:pt x="275" y="1261"/>
                    <a:pt x="507" y="1817"/>
                  </a:cubicBezTo>
                  <a:lnTo>
                    <a:pt x="507" y="1817"/>
                  </a:lnTo>
                  <a:lnTo>
                    <a:pt x="1170" y="4195"/>
                  </a:lnTo>
                  <a:lnTo>
                    <a:pt x="930" y="3196"/>
                  </a:lnTo>
                  <a:lnTo>
                    <a:pt x="930" y="3196"/>
                  </a:lnTo>
                  <a:cubicBezTo>
                    <a:pt x="956" y="3254"/>
                    <a:pt x="982" y="3310"/>
                    <a:pt x="1009" y="3361"/>
                  </a:cubicBezTo>
                  <a:cubicBezTo>
                    <a:pt x="1009" y="3697"/>
                    <a:pt x="1170" y="4033"/>
                    <a:pt x="1345" y="4369"/>
                  </a:cubicBezTo>
                  <a:cubicBezTo>
                    <a:pt x="1170" y="4033"/>
                    <a:pt x="1170" y="3697"/>
                    <a:pt x="1009" y="3186"/>
                  </a:cubicBezTo>
                  <a:cubicBezTo>
                    <a:pt x="1009" y="2868"/>
                    <a:pt x="852" y="2549"/>
                    <a:pt x="698" y="2231"/>
                  </a:cubicBezTo>
                  <a:lnTo>
                    <a:pt x="698" y="2231"/>
                  </a:lnTo>
                  <a:lnTo>
                    <a:pt x="162" y="1"/>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0"/>
            <p:cNvSpPr/>
            <p:nvPr/>
          </p:nvSpPr>
          <p:spPr>
            <a:xfrm>
              <a:off x="6054302" y="1868525"/>
              <a:ext cx="8105" cy="62645"/>
            </a:xfrm>
            <a:custGeom>
              <a:rect b="b" l="l" r="r" t="t"/>
              <a:pathLst>
                <a:path extrusionOk="0" h="5202" w="673">
                  <a:moveTo>
                    <a:pt x="0" y="0"/>
                  </a:moveTo>
                  <a:lnTo>
                    <a:pt x="511" y="5041"/>
                  </a:lnTo>
                  <a:lnTo>
                    <a:pt x="672" y="5202"/>
                  </a:lnTo>
                  <a:lnTo>
                    <a:pt x="672" y="5202"/>
                  </a:lnTo>
                  <a:lnTo>
                    <a:pt x="0"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0"/>
            <p:cNvSpPr/>
            <p:nvPr/>
          </p:nvSpPr>
          <p:spPr>
            <a:xfrm>
              <a:off x="6054302" y="1868525"/>
              <a:ext cx="8105" cy="62645"/>
            </a:xfrm>
            <a:custGeom>
              <a:rect b="b" l="l" r="r" t="t"/>
              <a:pathLst>
                <a:path extrusionOk="0" h="5202" w="673">
                  <a:moveTo>
                    <a:pt x="582" y="4125"/>
                  </a:moveTo>
                  <a:cubicBezTo>
                    <a:pt x="655" y="4461"/>
                    <a:pt x="669" y="4778"/>
                    <a:pt x="672" y="5034"/>
                  </a:cubicBezTo>
                  <a:lnTo>
                    <a:pt x="672" y="5034"/>
                  </a:lnTo>
                  <a:lnTo>
                    <a:pt x="582" y="4125"/>
                  </a:lnTo>
                  <a:close/>
                  <a:moveTo>
                    <a:pt x="0" y="0"/>
                  </a:moveTo>
                  <a:lnTo>
                    <a:pt x="511" y="5041"/>
                  </a:lnTo>
                  <a:lnTo>
                    <a:pt x="672" y="5041"/>
                  </a:lnTo>
                  <a:cubicBezTo>
                    <a:pt x="672" y="5098"/>
                    <a:pt x="672" y="5152"/>
                    <a:pt x="672" y="5202"/>
                  </a:cubicBezTo>
                  <a:lnTo>
                    <a:pt x="672" y="3858"/>
                  </a:lnTo>
                  <a:lnTo>
                    <a:pt x="511" y="2688"/>
                  </a:lnTo>
                  <a:cubicBezTo>
                    <a:pt x="452" y="2348"/>
                    <a:pt x="395" y="2026"/>
                    <a:pt x="344" y="1717"/>
                  </a:cubicBezTo>
                  <a:lnTo>
                    <a:pt x="344" y="1717"/>
                  </a:lnTo>
                  <a:lnTo>
                    <a:pt x="175" y="0"/>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0"/>
            <p:cNvSpPr/>
            <p:nvPr/>
          </p:nvSpPr>
          <p:spPr>
            <a:xfrm>
              <a:off x="6299211" y="1204863"/>
              <a:ext cx="101169" cy="224520"/>
            </a:xfrm>
            <a:custGeom>
              <a:rect b="b" l="l" r="r" t="t"/>
              <a:pathLst>
                <a:path extrusionOk="0" h="18644" w="8401">
                  <a:moveTo>
                    <a:pt x="4530" y="1"/>
                  </a:moveTo>
                  <a:cubicBezTo>
                    <a:pt x="0" y="10243"/>
                    <a:pt x="4530" y="18644"/>
                    <a:pt x="4530" y="18644"/>
                  </a:cubicBezTo>
                  <a:cubicBezTo>
                    <a:pt x="8401" y="10243"/>
                    <a:pt x="4530" y="1"/>
                    <a:pt x="45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0"/>
            <p:cNvSpPr/>
            <p:nvPr/>
          </p:nvSpPr>
          <p:spPr>
            <a:xfrm>
              <a:off x="6329473" y="1204863"/>
              <a:ext cx="46629" cy="224520"/>
            </a:xfrm>
            <a:custGeom>
              <a:rect b="b" l="l" r="r" t="t"/>
              <a:pathLst>
                <a:path extrusionOk="0" h="18644" w="3872">
                  <a:moveTo>
                    <a:pt x="175" y="6883"/>
                  </a:moveTo>
                  <a:cubicBezTo>
                    <a:pt x="1" y="7729"/>
                    <a:pt x="1" y="8563"/>
                    <a:pt x="1" y="9410"/>
                  </a:cubicBezTo>
                  <a:cubicBezTo>
                    <a:pt x="1" y="8563"/>
                    <a:pt x="175" y="7729"/>
                    <a:pt x="175" y="6883"/>
                  </a:cubicBezTo>
                  <a:close/>
                  <a:moveTo>
                    <a:pt x="2017" y="1"/>
                  </a:moveTo>
                  <a:cubicBezTo>
                    <a:pt x="1345" y="1506"/>
                    <a:pt x="847" y="3025"/>
                    <a:pt x="511" y="4530"/>
                  </a:cubicBezTo>
                  <a:cubicBezTo>
                    <a:pt x="337" y="5377"/>
                    <a:pt x="175" y="6211"/>
                    <a:pt x="175" y="6883"/>
                  </a:cubicBezTo>
                  <a:cubicBezTo>
                    <a:pt x="337" y="6211"/>
                    <a:pt x="511" y="5377"/>
                    <a:pt x="673" y="4530"/>
                  </a:cubicBezTo>
                  <a:cubicBezTo>
                    <a:pt x="992" y="3100"/>
                    <a:pt x="1469" y="1658"/>
                    <a:pt x="2092" y="226"/>
                  </a:cubicBezTo>
                  <a:lnTo>
                    <a:pt x="2092" y="226"/>
                  </a:lnTo>
                  <a:cubicBezTo>
                    <a:pt x="2561" y="1658"/>
                    <a:pt x="2880" y="3109"/>
                    <a:pt x="3200" y="4705"/>
                  </a:cubicBezTo>
                  <a:cubicBezTo>
                    <a:pt x="3536" y="6211"/>
                    <a:pt x="3697" y="7729"/>
                    <a:pt x="3697" y="9410"/>
                  </a:cubicBezTo>
                  <a:lnTo>
                    <a:pt x="3697" y="11762"/>
                  </a:lnTo>
                  <a:cubicBezTo>
                    <a:pt x="3872" y="10915"/>
                    <a:pt x="3872" y="10082"/>
                    <a:pt x="3872" y="9410"/>
                  </a:cubicBezTo>
                  <a:cubicBezTo>
                    <a:pt x="3697" y="7729"/>
                    <a:pt x="3536" y="6211"/>
                    <a:pt x="3361" y="4705"/>
                  </a:cubicBezTo>
                  <a:cubicBezTo>
                    <a:pt x="3025" y="3025"/>
                    <a:pt x="2689" y="1506"/>
                    <a:pt x="2191" y="1"/>
                  </a:cubicBezTo>
                  <a:close/>
                  <a:moveTo>
                    <a:pt x="511" y="14114"/>
                  </a:moveTo>
                  <a:lnTo>
                    <a:pt x="511" y="14114"/>
                  </a:lnTo>
                  <a:cubicBezTo>
                    <a:pt x="654" y="14849"/>
                    <a:pt x="806" y="15459"/>
                    <a:pt x="1071" y="16174"/>
                  </a:cubicBezTo>
                  <a:lnTo>
                    <a:pt x="1071" y="16174"/>
                  </a:lnTo>
                  <a:cubicBezTo>
                    <a:pt x="850" y="15486"/>
                    <a:pt x="664" y="14799"/>
                    <a:pt x="511" y="14114"/>
                  </a:cubicBezTo>
                  <a:close/>
                  <a:moveTo>
                    <a:pt x="1071" y="16174"/>
                  </a:moveTo>
                  <a:lnTo>
                    <a:pt x="1071" y="16174"/>
                  </a:lnTo>
                  <a:cubicBezTo>
                    <a:pt x="1124" y="16338"/>
                    <a:pt x="1178" y="16502"/>
                    <a:pt x="1235" y="16665"/>
                  </a:cubicBezTo>
                  <a:lnTo>
                    <a:pt x="1235" y="16665"/>
                  </a:lnTo>
                  <a:cubicBezTo>
                    <a:pt x="1216" y="16598"/>
                    <a:pt x="1199" y="16531"/>
                    <a:pt x="1183" y="16466"/>
                  </a:cubicBezTo>
                  <a:cubicBezTo>
                    <a:pt x="1144" y="16367"/>
                    <a:pt x="1107" y="16269"/>
                    <a:pt x="1071" y="16174"/>
                  </a:cubicBezTo>
                  <a:close/>
                  <a:moveTo>
                    <a:pt x="1235" y="16665"/>
                  </a:moveTo>
                  <a:cubicBezTo>
                    <a:pt x="1410" y="17298"/>
                    <a:pt x="1713" y="18037"/>
                    <a:pt x="2017" y="18644"/>
                  </a:cubicBezTo>
                  <a:cubicBezTo>
                    <a:pt x="1723" y="17986"/>
                    <a:pt x="1463" y="17326"/>
                    <a:pt x="1235" y="16665"/>
                  </a:cubicBezTo>
                  <a:close/>
                  <a:moveTo>
                    <a:pt x="3697" y="11762"/>
                  </a:moveTo>
                  <a:lnTo>
                    <a:pt x="3697" y="11762"/>
                  </a:lnTo>
                  <a:cubicBezTo>
                    <a:pt x="3536" y="12595"/>
                    <a:pt x="3536" y="13267"/>
                    <a:pt x="3361" y="14114"/>
                  </a:cubicBezTo>
                  <a:cubicBezTo>
                    <a:pt x="3200" y="15619"/>
                    <a:pt x="2689" y="17138"/>
                    <a:pt x="2017" y="18644"/>
                  </a:cubicBezTo>
                  <a:cubicBezTo>
                    <a:pt x="2353" y="17972"/>
                    <a:pt x="2689" y="17138"/>
                    <a:pt x="2864" y="16466"/>
                  </a:cubicBezTo>
                  <a:cubicBezTo>
                    <a:pt x="3200" y="15619"/>
                    <a:pt x="3361" y="14947"/>
                    <a:pt x="3536" y="14114"/>
                  </a:cubicBezTo>
                  <a:cubicBezTo>
                    <a:pt x="3536" y="13267"/>
                    <a:pt x="3697" y="12595"/>
                    <a:pt x="3697" y="11762"/>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0"/>
            <p:cNvSpPr/>
            <p:nvPr/>
          </p:nvSpPr>
          <p:spPr>
            <a:xfrm>
              <a:off x="6244489" y="1295832"/>
              <a:ext cx="99242" cy="222582"/>
            </a:xfrm>
            <a:custGeom>
              <a:rect b="b" l="l" r="r" t="t"/>
              <a:pathLst>
                <a:path extrusionOk="0" h="18483" w="8241">
                  <a:moveTo>
                    <a:pt x="4544" y="1"/>
                  </a:moveTo>
                  <a:cubicBezTo>
                    <a:pt x="1" y="10256"/>
                    <a:pt x="4544" y="18482"/>
                    <a:pt x="4544" y="18482"/>
                  </a:cubicBezTo>
                  <a:cubicBezTo>
                    <a:pt x="8240" y="10256"/>
                    <a:pt x="4544" y="1"/>
                    <a:pt x="4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0"/>
            <p:cNvSpPr/>
            <p:nvPr/>
          </p:nvSpPr>
          <p:spPr>
            <a:xfrm>
              <a:off x="6274933" y="1293893"/>
              <a:ext cx="46460" cy="224520"/>
            </a:xfrm>
            <a:custGeom>
              <a:rect b="b" l="l" r="r" t="t"/>
              <a:pathLst>
                <a:path extrusionOk="0" h="18644" w="3858">
                  <a:moveTo>
                    <a:pt x="2016" y="0"/>
                  </a:moveTo>
                  <a:lnTo>
                    <a:pt x="2016" y="162"/>
                  </a:lnTo>
                  <a:cubicBezTo>
                    <a:pt x="1344" y="1506"/>
                    <a:pt x="833" y="3025"/>
                    <a:pt x="497" y="4705"/>
                  </a:cubicBezTo>
                  <a:cubicBezTo>
                    <a:pt x="984" y="3257"/>
                    <a:pt x="1459" y="1821"/>
                    <a:pt x="2084" y="374"/>
                  </a:cubicBezTo>
                  <a:lnTo>
                    <a:pt x="2084" y="374"/>
                  </a:lnTo>
                  <a:cubicBezTo>
                    <a:pt x="2545" y="1821"/>
                    <a:pt x="2865" y="3257"/>
                    <a:pt x="3185" y="4705"/>
                  </a:cubicBezTo>
                  <a:cubicBezTo>
                    <a:pt x="3024" y="3186"/>
                    <a:pt x="2688" y="1681"/>
                    <a:pt x="2177" y="162"/>
                  </a:cubicBezTo>
                  <a:lnTo>
                    <a:pt x="2016" y="0"/>
                  </a:lnTo>
                  <a:close/>
                  <a:moveTo>
                    <a:pt x="497" y="4705"/>
                  </a:moveTo>
                  <a:lnTo>
                    <a:pt x="497" y="4705"/>
                  </a:lnTo>
                  <a:cubicBezTo>
                    <a:pt x="336" y="5377"/>
                    <a:pt x="161" y="6210"/>
                    <a:pt x="161" y="7057"/>
                  </a:cubicBezTo>
                  <a:cubicBezTo>
                    <a:pt x="336" y="6210"/>
                    <a:pt x="336" y="5538"/>
                    <a:pt x="497" y="4705"/>
                  </a:cubicBezTo>
                  <a:close/>
                  <a:moveTo>
                    <a:pt x="3696" y="9409"/>
                  </a:moveTo>
                  <a:lnTo>
                    <a:pt x="3696" y="11762"/>
                  </a:lnTo>
                  <a:cubicBezTo>
                    <a:pt x="3696" y="11089"/>
                    <a:pt x="3857" y="10243"/>
                    <a:pt x="3696" y="9409"/>
                  </a:cubicBezTo>
                  <a:close/>
                  <a:moveTo>
                    <a:pt x="3696" y="11762"/>
                  </a:moveTo>
                  <a:lnTo>
                    <a:pt x="3696" y="11762"/>
                  </a:lnTo>
                  <a:cubicBezTo>
                    <a:pt x="3521" y="12595"/>
                    <a:pt x="3521" y="13442"/>
                    <a:pt x="3360" y="14114"/>
                  </a:cubicBezTo>
                  <a:cubicBezTo>
                    <a:pt x="3521" y="13442"/>
                    <a:pt x="3696" y="12595"/>
                    <a:pt x="3696" y="11762"/>
                  </a:cubicBezTo>
                  <a:close/>
                  <a:moveTo>
                    <a:pt x="0" y="9543"/>
                  </a:moveTo>
                  <a:cubicBezTo>
                    <a:pt x="9" y="11170"/>
                    <a:pt x="170" y="12640"/>
                    <a:pt x="497" y="14275"/>
                  </a:cubicBezTo>
                  <a:cubicBezTo>
                    <a:pt x="631" y="14792"/>
                    <a:pt x="758" y="15411"/>
                    <a:pt x="962" y="15976"/>
                  </a:cubicBezTo>
                  <a:lnTo>
                    <a:pt x="962" y="15976"/>
                  </a:lnTo>
                  <a:cubicBezTo>
                    <a:pt x="781" y="15380"/>
                    <a:pt x="626" y="14760"/>
                    <a:pt x="497" y="14114"/>
                  </a:cubicBezTo>
                  <a:cubicBezTo>
                    <a:pt x="170" y="12635"/>
                    <a:pt x="9" y="11170"/>
                    <a:pt x="0" y="9543"/>
                  </a:cubicBezTo>
                  <a:close/>
                  <a:moveTo>
                    <a:pt x="3360" y="14114"/>
                  </a:moveTo>
                  <a:lnTo>
                    <a:pt x="3360" y="14114"/>
                  </a:lnTo>
                  <a:cubicBezTo>
                    <a:pt x="3283" y="14860"/>
                    <a:pt x="3141" y="15571"/>
                    <a:pt x="2950" y="16249"/>
                  </a:cubicBezTo>
                  <a:lnTo>
                    <a:pt x="2950" y="16249"/>
                  </a:lnTo>
                  <a:cubicBezTo>
                    <a:pt x="3220" y="15617"/>
                    <a:pt x="3360" y="14860"/>
                    <a:pt x="3360" y="14114"/>
                  </a:cubicBezTo>
                  <a:close/>
                  <a:moveTo>
                    <a:pt x="2950" y="16249"/>
                  </a:moveTo>
                  <a:cubicBezTo>
                    <a:pt x="2918" y="16323"/>
                    <a:pt x="2885" y="16396"/>
                    <a:pt x="2849" y="16466"/>
                  </a:cubicBezTo>
                  <a:cubicBezTo>
                    <a:pt x="2820" y="16618"/>
                    <a:pt x="2785" y="16764"/>
                    <a:pt x="2745" y="16906"/>
                  </a:cubicBezTo>
                  <a:lnTo>
                    <a:pt x="2745" y="16906"/>
                  </a:lnTo>
                  <a:cubicBezTo>
                    <a:pt x="2818" y="16691"/>
                    <a:pt x="2887" y="16472"/>
                    <a:pt x="2950" y="16249"/>
                  </a:cubicBezTo>
                  <a:close/>
                  <a:moveTo>
                    <a:pt x="962" y="15976"/>
                  </a:moveTo>
                  <a:cubicBezTo>
                    <a:pt x="1072" y="16342"/>
                    <a:pt x="1193" y="16698"/>
                    <a:pt x="1322" y="17045"/>
                  </a:cubicBezTo>
                  <a:lnTo>
                    <a:pt x="1322" y="17045"/>
                  </a:lnTo>
                  <a:cubicBezTo>
                    <a:pt x="1263" y="16860"/>
                    <a:pt x="1212" y="16668"/>
                    <a:pt x="1169" y="16466"/>
                  </a:cubicBezTo>
                  <a:cubicBezTo>
                    <a:pt x="1091" y="16311"/>
                    <a:pt x="1023" y="16146"/>
                    <a:pt x="962" y="15976"/>
                  </a:cubicBezTo>
                  <a:close/>
                  <a:moveTo>
                    <a:pt x="1322" y="17045"/>
                  </a:moveTo>
                  <a:lnTo>
                    <a:pt x="1322" y="17045"/>
                  </a:lnTo>
                  <a:cubicBezTo>
                    <a:pt x="1507" y="17625"/>
                    <a:pt x="1761" y="18134"/>
                    <a:pt x="2016" y="18643"/>
                  </a:cubicBezTo>
                  <a:cubicBezTo>
                    <a:pt x="1761" y="18134"/>
                    <a:pt x="1530" y="17602"/>
                    <a:pt x="1322" y="17045"/>
                  </a:cubicBezTo>
                  <a:close/>
                  <a:moveTo>
                    <a:pt x="2745" y="16906"/>
                  </a:moveTo>
                  <a:lnTo>
                    <a:pt x="2745" y="16906"/>
                  </a:lnTo>
                  <a:cubicBezTo>
                    <a:pt x="2538" y="17513"/>
                    <a:pt x="2292" y="18092"/>
                    <a:pt x="2016" y="18643"/>
                  </a:cubicBezTo>
                  <a:cubicBezTo>
                    <a:pt x="2291" y="18094"/>
                    <a:pt x="2566" y="17544"/>
                    <a:pt x="2745" y="16906"/>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0"/>
            <p:cNvSpPr/>
            <p:nvPr/>
          </p:nvSpPr>
          <p:spPr>
            <a:xfrm>
              <a:off x="6175703" y="1295832"/>
              <a:ext cx="97135" cy="285383"/>
            </a:xfrm>
            <a:custGeom>
              <a:rect b="b" l="l" r="r" t="t"/>
              <a:pathLst>
                <a:path extrusionOk="0" h="23698" w="8066">
                  <a:moveTo>
                    <a:pt x="1008" y="1"/>
                  </a:moveTo>
                  <a:lnTo>
                    <a:pt x="1008" y="1"/>
                  </a:lnTo>
                  <a:cubicBezTo>
                    <a:pt x="0" y="14289"/>
                    <a:pt x="7232" y="23698"/>
                    <a:pt x="7232" y="23698"/>
                  </a:cubicBezTo>
                  <a:cubicBezTo>
                    <a:pt x="8065" y="12098"/>
                    <a:pt x="100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0"/>
            <p:cNvSpPr/>
            <p:nvPr/>
          </p:nvSpPr>
          <p:spPr>
            <a:xfrm>
              <a:off x="6185903" y="1293893"/>
              <a:ext cx="78830" cy="287322"/>
            </a:xfrm>
            <a:custGeom>
              <a:rect b="b" l="l" r="r" t="t"/>
              <a:pathLst>
                <a:path extrusionOk="0" h="23859" w="6546">
                  <a:moveTo>
                    <a:pt x="161" y="1681"/>
                  </a:moveTo>
                  <a:cubicBezTo>
                    <a:pt x="161" y="2178"/>
                    <a:pt x="0" y="2850"/>
                    <a:pt x="161" y="3361"/>
                  </a:cubicBezTo>
                  <a:lnTo>
                    <a:pt x="161" y="1681"/>
                  </a:lnTo>
                  <a:close/>
                  <a:moveTo>
                    <a:pt x="161" y="0"/>
                  </a:moveTo>
                  <a:lnTo>
                    <a:pt x="161" y="162"/>
                  </a:lnTo>
                  <a:lnTo>
                    <a:pt x="161" y="1681"/>
                  </a:lnTo>
                  <a:lnTo>
                    <a:pt x="305" y="429"/>
                  </a:lnTo>
                  <a:lnTo>
                    <a:pt x="305" y="429"/>
                  </a:lnTo>
                  <a:cubicBezTo>
                    <a:pt x="1251" y="2193"/>
                    <a:pt x="2056" y="3947"/>
                    <a:pt x="2850" y="5713"/>
                  </a:cubicBezTo>
                  <a:cubicBezTo>
                    <a:pt x="2178" y="3858"/>
                    <a:pt x="1344" y="2017"/>
                    <a:pt x="336" y="162"/>
                  </a:cubicBezTo>
                  <a:lnTo>
                    <a:pt x="161" y="0"/>
                  </a:lnTo>
                  <a:close/>
                  <a:moveTo>
                    <a:pt x="2861" y="5740"/>
                  </a:moveTo>
                  <a:cubicBezTo>
                    <a:pt x="3702" y="7746"/>
                    <a:pt x="4371" y="9580"/>
                    <a:pt x="4866" y="11587"/>
                  </a:cubicBezTo>
                  <a:cubicBezTo>
                    <a:pt x="5377" y="13603"/>
                    <a:pt x="5874" y="15619"/>
                    <a:pt x="6210" y="17635"/>
                  </a:cubicBezTo>
                  <a:cubicBezTo>
                    <a:pt x="5874" y="15619"/>
                    <a:pt x="5538" y="13603"/>
                    <a:pt x="5041" y="11587"/>
                  </a:cubicBezTo>
                  <a:cubicBezTo>
                    <a:pt x="4371" y="9580"/>
                    <a:pt x="3702" y="7746"/>
                    <a:pt x="2861" y="5740"/>
                  </a:cubicBezTo>
                  <a:close/>
                  <a:moveTo>
                    <a:pt x="161" y="5538"/>
                  </a:moveTo>
                  <a:lnTo>
                    <a:pt x="161" y="5713"/>
                  </a:lnTo>
                  <a:lnTo>
                    <a:pt x="161" y="6385"/>
                  </a:lnTo>
                  <a:cubicBezTo>
                    <a:pt x="336" y="8401"/>
                    <a:pt x="833" y="10579"/>
                    <a:pt x="1344" y="12595"/>
                  </a:cubicBezTo>
                  <a:cubicBezTo>
                    <a:pt x="1842" y="14611"/>
                    <a:pt x="2514" y="16466"/>
                    <a:pt x="3360" y="18307"/>
                  </a:cubicBezTo>
                  <a:cubicBezTo>
                    <a:pt x="2514" y="16466"/>
                    <a:pt x="1842" y="14450"/>
                    <a:pt x="1344" y="12434"/>
                  </a:cubicBezTo>
                  <a:cubicBezTo>
                    <a:pt x="833" y="10579"/>
                    <a:pt x="497" y="8401"/>
                    <a:pt x="336" y="6385"/>
                  </a:cubicBezTo>
                  <a:lnTo>
                    <a:pt x="161" y="5538"/>
                  </a:lnTo>
                  <a:close/>
                  <a:moveTo>
                    <a:pt x="3360" y="18307"/>
                  </a:moveTo>
                  <a:cubicBezTo>
                    <a:pt x="3585" y="18850"/>
                    <a:pt x="3822" y="19381"/>
                    <a:pt x="4071" y="19901"/>
                  </a:cubicBezTo>
                  <a:lnTo>
                    <a:pt x="4071" y="19901"/>
                  </a:lnTo>
                  <a:cubicBezTo>
                    <a:pt x="3846" y="19386"/>
                    <a:pt x="3626" y="18847"/>
                    <a:pt x="3360" y="18307"/>
                  </a:cubicBezTo>
                  <a:close/>
                  <a:moveTo>
                    <a:pt x="4071" y="19901"/>
                  </a:moveTo>
                  <a:cubicBezTo>
                    <a:pt x="4267" y="20348"/>
                    <a:pt x="4467" y="20777"/>
                    <a:pt x="4705" y="21170"/>
                  </a:cubicBezTo>
                  <a:cubicBezTo>
                    <a:pt x="4761" y="21264"/>
                    <a:pt x="4819" y="21360"/>
                    <a:pt x="4879" y="21458"/>
                  </a:cubicBezTo>
                  <a:lnTo>
                    <a:pt x="4879" y="21458"/>
                  </a:lnTo>
                  <a:cubicBezTo>
                    <a:pt x="4596" y="20952"/>
                    <a:pt x="4327" y="20432"/>
                    <a:pt x="4071" y="19901"/>
                  </a:cubicBezTo>
                  <a:close/>
                  <a:moveTo>
                    <a:pt x="4879" y="21458"/>
                  </a:moveTo>
                  <a:cubicBezTo>
                    <a:pt x="5345" y="22294"/>
                    <a:pt x="5847" y="23094"/>
                    <a:pt x="6385" y="23859"/>
                  </a:cubicBezTo>
                  <a:cubicBezTo>
                    <a:pt x="5931" y="23107"/>
                    <a:pt x="5351" y="22229"/>
                    <a:pt x="4879" y="21458"/>
                  </a:cubicBezTo>
                  <a:close/>
                  <a:moveTo>
                    <a:pt x="6210" y="17635"/>
                  </a:moveTo>
                  <a:lnTo>
                    <a:pt x="6210" y="17635"/>
                  </a:lnTo>
                  <a:cubicBezTo>
                    <a:pt x="6385" y="19652"/>
                    <a:pt x="6546" y="21668"/>
                    <a:pt x="6385" y="23859"/>
                  </a:cubicBezTo>
                  <a:cubicBezTo>
                    <a:pt x="6546" y="22676"/>
                    <a:pt x="6546" y="21668"/>
                    <a:pt x="6546" y="20660"/>
                  </a:cubicBezTo>
                  <a:cubicBezTo>
                    <a:pt x="6385" y="19652"/>
                    <a:pt x="6385" y="18643"/>
                    <a:pt x="6210" y="17635"/>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0"/>
            <p:cNvSpPr/>
            <p:nvPr/>
          </p:nvSpPr>
          <p:spPr>
            <a:xfrm>
              <a:off x="6127135" y="1407201"/>
              <a:ext cx="99242" cy="285215"/>
            </a:xfrm>
            <a:custGeom>
              <a:rect b="b" l="l" r="r" t="t"/>
              <a:pathLst>
                <a:path extrusionOk="0" h="23684" w="8241">
                  <a:moveTo>
                    <a:pt x="1184" y="0"/>
                  </a:moveTo>
                  <a:cubicBezTo>
                    <a:pt x="1" y="14275"/>
                    <a:pt x="7394" y="23684"/>
                    <a:pt x="7394" y="23684"/>
                  </a:cubicBezTo>
                  <a:cubicBezTo>
                    <a:pt x="8240" y="12098"/>
                    <a:pt x="1184" y="1"/>
                    <a:pt x="1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0"/>
            <p:cNvSpPr/>
            <p:nvPr/>
          </p:nvSpPr>
          <p:spPr>
            <a:xfrm>
              <a:off x="6139274" y="1407201"/>
              <a:ext cx="76903" cy="285215"/>
            </a:xfrm>
            <a:custGeom>
              <a:rect b="b" l="l" r="r" t="t"/>
              <a:pathLst>
                <a:path extrusionOk="0" h="23684" w="6386">
                  <a:moveTo>
                    <a:pt x="176" y="0"/>
                  </a:moveTo>
                  <a:lnTo>
                    <a:pt x="1" y="1506"/>
                  </a:lnTo>
                  <a:lnTo>
                    <a:pt x="1" y="3186"/>
                  </a:lnTo>
                  <a:lnTo>
                    <a:pt x="1" y="4705"/>
                  </a:lnTo>
                  <a:lnTo>
                    <a:pt x="1" y="5041"/>
                  </a:lnTo>
                  <a:cubicBezTo>
                    <a:pt x="1" y="5202"/>
                    <a:pt x="176" y="5377"/>
                    <a:pt x="176" y="5377"/>
                  </a:cubicBezTo>
                  <a:lnTo>
                    <a:pt x="176" y="5041"/>
                  </a:lnTo>
                  <a:lnTo>
                    <a:pt x="176" y="4705"/>
                  </a:lnTo>
                  <a:lnTo>
                    <a:pt x="176" y="3186"/>
                  </a:lnTo>
                  <a:cubicBezTo>
                    <a:pt x="1" y="2689"/>
                    <a:pt x="176" y="2017"/>
                    <a:pt x="176" y="1506"/>
                  </a:cubicBezTo>
                  <a:lnTo>
                    <a:pt x="176" y="0"/>
                  </a:lnTo>
                  <a:close/>
                  <a:moveTo>
                    <a:pt x="176" y="6211"/>
                  </a:moveTo>
                  <a:cubicBezTo>
                    <a:pt x="337" y="8227"/>
                    <a:pt x="673" y="10418"/>
                    <a:pt x="1184" y="12434"/>
                  </a:cubicBezTo>
                  <a:cubicBezTo>
                    <a:pt x="1681" y="14275"/>
                    <a:pt x="2528" y="16291"/>
                    <a:pt x="3361" y="18146"/>
                  </a:cubicBezTo>
                  <a:cubicBezTo>
                    <a:pt x="2528" y="16291"/>
                    <a:pt x="1856" y="14275"/>
                    <a:pt x="1345" y="12259"/>
                  </a:cubicBezTo>
                  <a:cubicBezTo>
                    <a:pt x="848" y="10243"/>
                    <a:pt x="337" y="8227"/>
                    <a:pt x="176" y="6211"/>
                  </a:cubicBezTo>
                  <a:close/>
                  <a:moveTo>
                    <a:pt x="3361" y="18146"/>
                  </a:moveTo>
                  <a:cubicBezTo>
                    <a:pt x="3539" y="18680"/>
                    <a:pt x="3766" y="19165"/>
                    <a:pt x="4014" y="19653"/>
                  </a:cubicBezTo>
                  <a:lnTo>
                    <a:pt x="4014" y="19653"/>
                  </a:lnTo>
                  <a:cubicBezTo>
                    <a:pt x="3792" y="19162"/>
                    <a:pt x="3577" y="18660"/>
                    <a:pt x="3361" y="18146"/>
                  </a:cubicBezTo>
                  <a:close/>
                  <a:moveTo>
                    <a:pt x="189" y="25"/>
                  </a:moveTo>
                  <a:cubicBezTo>
                    <a:pt x="1191" y="1858"/>
                    <a:pt x="2020" y="3705"/>
                    <a:pt x="2689" y="5538"/>
                  </a:cubicBezTo>
                  <a:cubicBezTo>
                    <a:pt x="3536" y="7554"/>
                    <a:pt x="4208" y="9409"/>
                    <a:pt x="4705" y="11425"/>
                  </a:cubicBezTo>
                  <a:cubicBezTo>
                    <a:pt x="5377" y="13442"/>
                    <a:pt x="5714" y="15458"/>
                    <a:pt x="6050" y="17474"/>
                  </a:cubicBezTo>
                  <a:cubicBezTo>
                    <a:pt x="6386" y="19490"/>
                    <a:pt x="6386" y="21506"/>
                    <a:pt x="6386" y="23523"/>
                  </a:cubicBezTo>
                  <a:lnTo>
                    <a:pt x="6386" y="20498"/>
                  </a:lnTo>
                  <a:cubicBezTo>
                    <a:pt x="6386" y="19490"/>
                    <a:pt x="6224" y="18482"/>
                    <a:pt x="6224" y="17474"/>
                  </a:cubicBezTo>
                  <a:cubicBezTo>
                    <a:pt x="5888" y="15458"/>
                    <a:pt x="5377" y="13442"/>
                    <a:pt x="4880" y="11425"/>
                  </a:cubicBezTo>
                  <a:cubicBezTo>
                    <a:pt x="4369" y="9409"/>
                    <a:pt x="3697" y="7393"/>
                    <a:pt x="2864" y="5538"/>
                  </a:cubicBezTo>
                  <a:cubicBezTo>
                    <a:pt x="2021" y="3705"/>
                    <a:pt x="1191" y="1858"/>
                    <a:pt x="189" y="25"/>
                  </a:cubicBezTo>
                  <a:close/>
                  <a:moveTo>
                    <a:pt x="4014" y="19653"/>
                  </a:moveTo>
                  <a:cubicBezTo>
                    <a:pt x="4666" y="21090"/>
                    <a:pt x="5384" y="22432"/>
                    <a:pt x="6386" y="23684"/>
                  </a:cubicBezTo>
                  <a:lnTo>
                    <a:pt x="6386" y="23523"/>
                  </a:lnTo>
                  <a:cubicBezTo>
                    <a:pt x="5714" y="22851"/>
                    <a:pt x="5216" y="21842"/>
                    <a:pt x="4705" y="20996"/>
                  </a:cubicBezTo>
                  <a:cubicBezTo>
                    <a:pt x="4472" y="20522"/>
                    <a:pt x="4235" y="20086"/>
                    <a:pt x="4014" y="19653"/>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0"/>
            <p:cNvSpPr/>
            <p:nvPr/>
          </p:nvSpPr>
          <p:spPr>
            <a:xfrm>
              <a:off x="6398272" y="1140123"/>
              <a:ext cx="95184" cy="212382"/>
            </a:xfrm>
            <a:custGeom>
              <a:rect b="b" l="l" r="r" t="t"/>
              <a:pathLst>
                <a:path extrusionOk="0" h="17636" w="7904">
                  <a:moveTo>
                    <a:pt x="7729" y="0"/>
                  </a:moveTo>
                  <a:cubicBezTo>
                    <a:pt x="0" y="8226"/>
                    <a:pt x="1680" y="17635"/>
                    <a:pt x="1680" y="17635"/>
                  </a:cubicBezTo>
                  <a:cubicBezTo>
                    <a:pt x="7904" y="10915"/>
                    <a:pt x="7729" y="1"/>
                    <a:pt x="7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0"/>
            <p:cNvSpPr/>
            <p:nvPr/>
          </p:nvSpPr>
          <p:spPr>
            <a:xfrm>
              <a:off x="6416565" y="1138015"/>
              <a:ext cx="74784" cy="214489"/>
            </a:xfrm>
            <a:custGeom>
              <a:rect b="b" l="l" r="r" t="t"/>
              <a:pathLst>
                <a:path extrusionOk="0" h="17811" w="6210">
                  <a:moveTo>
                    <a:pt x="6210" y="0"/>
                  </a:moveTo>
                  <a:lnTo>
                    <a:pt x="6049" y="175"/>
                  </a:lnTo>
                  <a:cubicBezTo>
                    <a:pt x="6049" y="175"/>
                    <a:pt x="6049" y="175"/>
                    <a:pt x="6049" y="175"/>
                  </a:cubicBezTo>
                  <a:lnTo>
                    <a:pt x="6049" y="175"/>
                  </a:lnTo>
                  <a:cubicBezTo>
                    <a:pt x="5041" y="1345"/>
                    <a:pt x="4032" y="2527"/>
                    <a:pt x="3186" y="4033"/>
                  </a:cubicBezTo>
                  <a:cubicBezTo>
                    <a:pt x="2850" y="4705"/>
                    <a:pt x="2352" y="5377"/>
                    <a:pt x="2016" y="6049"/>
                  </a:cubicBezTo>
                  <a:cubicBezTo>
                    <a:pt x="1680" y="6721"/>
                    <a:pt x="1505" y="7568"/>
                    <a:pt x="1169" y="8240"/>
                  </a:cubicBezTo>
                  <a:cubicBezTo>
                    <a:pt x="1505" y="7568"/>
                    <a:pt x="1841" y="6896"/>
                    <a:pt x="2178" y="6049"/>
                  </a:cubicBezTo>
                  <a:cubicBezTo>
                    <a:pt x="2514" y="5377"/>
                    <a:pt x="2850" y="4705"/>
                    <a:pt x="3360" y="4033"/>
                  </a:cubicBezTo>
                  <a:cubicBezTo>
                    <a:pt x="4155" y="2751"/>
                    <a:pt x="4962" y="1470"/>
                    <a:pt x="6049" y="340"/>
                  </a:cubicBezTo>
                  <a:lnTo>
                    <a:pt x="6049" y="340"/>
                  </a:lnTo>
                  <a:cubicBezTo>
                    <a:pt x="6048" y="1802"/>
                    <a:pt x="6036" y="3416"/>
                    <a:pt x="5713" y="4880"/>
                  </a:cubicBezTo>
                  <a:cubicBezTo>
                    <a:pt x="5538" y="6385"/>
                    <a:pt x="5202" y="8065"/>
                    <a:pt x="4704" y="9409"/>
                  </a:cubicBezTo>
                  <a:cubicBezTo>
                    <a:pt x="4368" y="10256"/>
                    <a:pt x="4194" y="10928"/>
                    <a:pt x="3858" y="11762"/>
                  </a:cubicBezTo>
                  <a:cubicBezTo>
                    <a:pt x="3522" y="12434"/>
                    <a:pt x="3186" y="13106"/>
                    <a:pt x="2850" y="13952"/>
                  </a:cubicBezTo>
                  <a:cubicBezTo>
                    <a:pt x="2353" y="14945"/>
                    <a:pt x="1674" y="15937"/>
                    <a:pt x="947" y="16859"/>
                  </a:cubicBezTo>
                  <a:lnTo>
                    <a:pt x="947" y="16859"/>
                  </a:lnTo>
                  <a:cubicBezTo>
                    <a:pt x="1190" y="16577"/>
                    <a:pt x="1434" y="16293"/>
                    <a:pt x="1680" y="15969"/>
                  </a:cubicBezTo>
                  <a:cubicBezTo>
                    <a:pt x="2178" y="15297"/>
                    <a:pt x="2514" y="14625"/>
                    <a:pt x="3024" y="13952"/>
                  </a:cubicBezTo>
                  <a:cubicBezTo>
                    <a:pt x="3360" y="13280"/>
                    <a:pt x="3696" y="12434"/>
                    <a:pt x="4032" y="11762"/>
                  </a:cubicBezTo>
                  <a:cubicBezTo>
                    <a:pt x="4194" y="11089"/>
                    <a:pt x="4530" y="10256"/>
                    <a:pt x="4704" y="9584"/>
                  </a:cubicBezTo>
                  <a:cubicBezTo>
                    <a:pt x="5202" y="8065"/>
                    <a:pt x="5538" y="6385"/>
                    <a:pt x="5874" y="4880"/>
                  </a:cubicBezTo>
                  <a:cubicBezTo>
                    <a:pt x="6049" y="3361"/>
                    <a:pt x="6210" y="1681"/>
                    <a:pt x="6210" y="175"/>
                  </a:cubicBezTo>
                  <a:lnTo>
                    <a:pt x="6210" y="0"/>
                  </a:lnTo>
                  <a:close/>
                  <a:moveTo>
                    <a:pt x="161" y="12944"/>
                  </a:moveTo>
                  <a:lnTo>
                    <a:pt x="161" y="12944"/>
                  </a:lnTo>
                  <a:cubicBezTo>
                    <a:pt x="0" y="13778"/>
                    <a:pt x="0" y="14625"/>
                    <a:pt x="0" y="15458"/>
                  </a:cubicBezTo>
                  <a:cubicBezTo>
                    <a:pt x="0" y="16130"/>
                    <a:pt x="0" y="16977"/>
                    <a:pt x="161" y="17810"/>
                  </a:cubicBezTo>
                  <a:cubicBezTo>
                    <a:pt x="0" y="16130"/>
                    <a:pt x="0" y="14625"/>
                    <a:pt x="161" y="12944"/>
                  </a:cubicBezTo>
                  <a:close/>
                  <a:moveTo>
                    <a:pt x="947" y="16859"/>
                  </a:moveTo>
                  <a:lnTo>
                    <a:pt x="947" y="16859"/>
                  </a:lnTo>
                  <a:cubicBezTo>
                    <a:pt x="686" y="17161"/>
                    <a:pt x="426" y="17462"/>
                    <a:pt x="161" y="17810"/>
                  </a:cubicBezTo>
                  <a:cubicBezTo>
                    <a:pt x="425" y="17504"/>
                    <a:pt x="689" y="17186"/>
                    <a:pt x="947" y="1685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0"/>
            <p:cNvSpPr/>
            <p:nvPr/>
          </p:nvSpPr>
          <p:spPr>
            <a:xfrm>
              <a:off x="6400368" y="1342870"/>
              <a:ext cx="220474" cy="50542"/>
            </a:xfrm>
            <a:custGeom>
              <a:rect b="b" l="l" r="r" t="t"/>
              <a:pathLst>
                <a:path extrusionOk="0" h="4197" w="18308">
                  <a:moveTo>
                    <a:pt x="11756" y="1"/>
                  </a:moveTo>
                  <a:cubicBezTo>
                    <a:pt x="4611" y="1"/>
                    <a:pt x="1" y="3487"/>
                    <a:pt x="1" y="3487"/>
                  </a:cubicBezTo>
                  <a:cubicBezTo>
                    <a:pt x="1752" y="3994"/>
                    <a:pt x="3537" y="4196"/>
                    <a:pt x="5271" y="4196"/>
                  </a:cubicBezTo>
                  <a:cubicBezTo>
                    <a:pt x="12190" y="4196"/>
                    <a:pt x="18308" y="974"/>
                    <a:pt x="18308" y="974"/>
                  </a:cubicBezTo>
                  <a:cubicBezTo>
                    <a:pt x="15956" y="274"/>
                    <a:pt x="13757" y="1"/>
                    <a:pt x="11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0"/>
            <p:cNvSpPr/>
            <p:nvPr/>
          </p:nvSpPr>
          <p:spPr>
            <a:xfrm>
              <a:off x="6400368" y="1342449"/>
              <a:ext cx="220474" cy="50518"/>
            </a:xfrm>
            <a:custGeom>
              <a:rect b="b" l="l" r="r" t="t"/>
              <a:pathLst>
                <a:path extrusionOk="0" h="4195" w="18308">
                  <a:moveTo>
                    <a:pt x="11251" y="1"/>
                  </a:moveTo>
                  <a:cubicBezTo>
                    <a:pt x="10418" y="1"/>
                    <a:pt x="9571" y="1"/>
                    <a:pt x="8899" y="162"/>
                  </a:cubicBezTo>
                  <a:cubicBezTo>
                    <a:pt x="9571" y="162"/>
                    <a:pt x="10418" y="1"/>
                    <a:pt x="11251" y="1"/>
                  </a:cubicBezTo>
                  <a:close/>
                  <a:moveTo>
                    <a:pt x="11251" y="1"/>
                  </a:moveTo>
                  <a:cubicBezTo>
                    <a:pt x="12098" y="1"/>
                    <a:pt x="12770" y="1"/>
                    <a:pt x="13604" y="162"/>
                  </a:cubicBezTo>
                  <a:cubicBezTo>
                    <a:pt x="15284" y="337"/>
                    <a:pt x="16803" y="673"/>
                    <a:pt x="18308" y="1009"/>
                  </a:cubicBezTo>
                  <a:cubicBezTo>
                    <a:pt x="16803" y="498"/>
                    <a:pt x="15284" y="162"/>
                    <a:pt x="13604" y="1"/>
                  </a:cubicBezTo>
                  <a:close/>
                  <a:moveTo>
                    <a:pt x="8899" y="162"/>
                  </a:moveTo>
                  <a:lnTo>
                    <a:pt x="8899" y="162"/>
                  </a:lnTo>
                  <a:cubicBezTo>
                    <a:pt x="7219" y="337"/>
                    <a:pt x="5713" y="834"/>
                    <a:pt x="4195" y="1345"/>
                  </a:cubicBezTo>
                  <a:cubicBezTo>
                    <a:pt x="5713" y="834"/>
                    <a:pt x="7219" y="498"/>
                    <a:pt x="8899" y="162"/>
                  </a:cubicBezTo>
                  <a:close/>
                  <a:moveTo>
                    <a:pt x="4195" y="1345"/>
                  </a:moveTo>
                  <a:lnTo>
                    <a:pt x="4195" y="1345"/>
                  </a:lnTo>
                  <a:cubicBezTo>
                    <a:pt x="3361" y="1506"/>
                    <a:pt x="2689" y="1842"/>
                    <a:pt x="2017" y="2178"/>
                  </a:cubicBezTo>
                  <a:cubicBezTo>
                    <a:pt x="1955" y="2225"/>
                    <a:pt x="1891" y="2271"/>
                    <a:pt x="1827" y="2316"/>
                  </a:cubicBezTo>
                  <a:lnTo>
                    <a:pt x="1827" y="2316"/>
                  </a:lnTo>
                  <a:cubicBezTo>
                    <a:pt x="2583" y="1926"/>
                    <a:pt x="3391" y="1610"/>
                    <a:pt x="4195" y="1345"/>
                  </a:cubicBezTo>
                  <a:close/>
                  <a:moveTo>
                    <a:pt x="1827" y="2316"/>
                  </a:moveTo>
                  <a:lnTo>
                    <a:pt x="1827" y="2316"/>
                  </a:lnTo>
                  <a:cubicBezTo>
                    <a:pt x="1353" y="2560"/>
                    <a:pt x="900" y="2833"/>
                    <a:pt x="480" y="3141"/>
                  </a:cubicBezTo>
                  <a:lnTo>
                    <a:pt x="480" y="3141"/>
                  </a:lnTo>
                  <a:cubicBezTo>
                    <a:pt x="891" y="2867"/>
                    <a:pt x="1384" y="2620"/>
                    <a:pt x="1827" y="2316"/>
                  </a:cubicBezTo>
                  <a:close/>
                  <a:moveTo>
                    <a:pt x="480" y="3141"/>
                  </a:moveTo>
                  <a:cubicBezTo>
                    <a:pt x="301" y="3261"/>
                    <a:pt x="138" y="3386"/>
                    <a:pt x="1" y="3522"/>
                  </a:cubicBezTo>
                  <a:cubicBezTo>
                    <a:pt x="155" y="3390"/>
                    <a:pt x="315" y="3263"/>
                    <a:pt x="480" y="3141"/>
                  </a:cubicBezTo>
                  <a:close/>
                  <a:moveTo>
                    <a:pt x="1" y="3522"/>
                  </a:moveTo>
                  <a:cubicBezTo>
                    <a:pt x="673" y="3697"/>
                    <a:pt x="1506" y="3858"/>
                    <a:pt x="2178" y="4033"/>
                  </a:cubicBezTo>
                  <a:cubicBezTo>
                    <a:pt x="3025" y="4194"/>
                    <a:pt x="3859" y="4194"/>
                    <a:pt x="4531" y="4194"/>
                  </a:cubicBezTo>
                  <a:cubicBezTo>
                    <a:pt x="3025" y="4194"/>
                    <a:pt x="1506" y="3858"/>
                    <a:pt x="1" y="3522"/>
                  </a:cubicBezTo>
                  <a:close/>
                  <a:moveTo>
                    <a:pt x="18308" y="1009"/>
                  </a:moveTo>
                  <a:lnTo>
                    <a:pt x="18308" y="1009"/>
                  </a:lnTo>
                  <a:cubicBezTo>
                    <a:pt x="16964" y="1681"/>
                    <a:pt x="15458" y="2178"/>
                    <a:pt x="13940" y="2689"/>
                  </a:cubicBezTo>
                  <a:cubicBezTo>
                    <a:pt x="12434" y="3186"/>
                    <a:pt x="10915" y="3522"/>
                    <a:pt x="9235" y="3858"/>
                  </a:cubicBezTo>
                  <a:cubicBezTo>
                    <a:pt x="8563" y="4033"/>
                    <a:pt x="7730" y="4033"/>
                    <a:pt x="7058" y="4033"/>
                  </a:cubicBezTo>
                  <a:cubicBezTo>
                    <a:pt x="6211" y="4194"/>
                    <a:pt x="5377" y="4194"/>
                    <a:pt x="4531" y="4194"/>
                  </a:cubicBezTo>
                  <a:lnTo>
                    <a:pt x="7058" y="4194"/>
                  </a:lnTo>
                  <a:cubicBezTo>
                    <a:pt x="7730" y="4194"/>
                    <a:pt x="8563" y="4033"/>
                    <a:pt x="9410" y="3858"/>
                  </a:cubicBezTo>
                  <a:cubicBezTo>
                    <a:pt x="10915" y="3697"/>
                    <a:pt x="12434" y="3361"/>
                    <a:pt x="13940" y="2850"/>
                  </a:cubicBezTo>
                  <a:cubicBezTo>
                    <a:pt x="15458" y="2353"/>
                    <a:pt x="16964" y="1842"/>
                    <a:pt x="18308" y="100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0"/>
            <p:cNvSpPr/>
            <p:nvPr/>
          </p:nvSpPr>
          <p:spPr>
            <a:xfrm>
              <a:off x="6321381" y="1448086"/>
              <a:ext cx="222582" cy="50542"/>
            </a:xfrm>
            <a:custGeom>
              <a:rect b="b" l="l" r="r" t="t"/>
              <a:pathLst>
                <a:path extrusionOk="0" h="4197" w="18483">
                  <a:moveTo>
                    <a:pt x="11844" y="1"/>
                  </a:moveTo>
                  <a:cubicBezTo>
                    <a:pt x="4619" y="1"/>
                    <a:pt x="0" y="3487"/>
                    <a:pt x="0" y="3487"/>
                  </a:cubicBezTo>
                  <a:cubicBezTo>
                    <a:pt x="1752" y="3994"/>
                    <a:pt x="3543" y="4196"/>
                    <a:pt x="5289" y="4196"/>
                  </a:cubicBezTo>
                  <a:cubicBezTo>
                    <a:pt x="12252" y="4196"/>
                    <a:pt x="18482" y="974"/>
                    <a:pt x="18482" y="974"/>
                  </a:cubicBezTo>
                  <a:cubicBezTo>
                    <a:pt x="16095" y="274"/>
                    <a:pt x="13867" y="1"/>
                    <a:pt x="11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0"/>
            <p:cNvSpPr/>
            <p:nvPr/>
          </p:nvSpPr>
          <p:spPr>
            <a:xfrm>
              <a:off x="6321381" y="1447664"/>
              <a:ext cx="222582" cy="52626"/>
            </a:xfrm>
            <a:custGeom>
              <a:rect b="b" l="l" r="r" t="t"/>
              <a:pathLst>
                <a:path extrusionOk="0" h="4370" w="18483">
                  <a:moveTo>
                    <a:pt x="11264" y="1"/>
                  </a:moveTo>
                  <a:cubicBezTo>
                    <a:pt x="10592" y="1"/>
                    <a:pt x="9745" y="162"/>
                    <a:pt x="8912" y="162"/>
                  </a:cubicBezTo>
                  <a:cubicBezTo>
                    <a:pt x="7396" y="497"/>
                    <a:pt x="5720" y="833"/>
                    <a:pt x="4217" y="1342"/>
                  </a:cubicBezTo>
                  <a:lnTo>
                    <a:pt x="4217" y="1342"/>
                  </a:lnTo>
                  <a:cubicBezTo>
                    <a:pt x="5720" y="833"/>
                    <a:pt x="7396" y="498"/>
                    <a:pt x="8912" y="337"/>
                  </a:cubicBezTo>
                  <a:cubicBezTo>
                    <a:pt x="9745" y="162"/>
                    <a:pt x="10592" y="162"/>
                    <a:pt x="11264" y="162"/>
                  </a:cubicBezTo>
                  <a:lnTo>
                    <a:pt x="13778" y="162"/>
                  </a:lnTo>
                  <a:cubicBezTo>
                    <a:pt x="12945" y="1"/>
                    <a:pt x="12098" y="1"/>
                    <a:pt x="11264" y="1"/>
                  </a:cubicBezTo>
                  <a:close/>
                  <a:moveTo>
                    <a:pt x="4207" y="1345"/>
                  </a:moveTo>
                  <a:cubicBezTo>
                    <a:pt x="3870" y="1513"/>
                    <a:pt x="3522" y="1682"/>
                    <a:pt x="3169" y="1853"/>
                  </a:cubicBezTo>
                  <a:lnTo>
                    <a:pt x="3169" y="1853"/>
                  </a:lnTo>
                  <a:cubicBezTo>
                    <a:pt x="3530" y="1684"/>
                    <a:pt x="3869" y="1514"/>
                    <a:pt x="4207" y="1345"/>
                  </a:cubicBezTo>
                  <a:close/>
                  <a:moveTo>
                    <a:pt x="13778" y="162"/>
                  </a:moveTo>
                  <a:cubicBezTo>
                    <a:pt x="15204" y="326"/>
                    <a:pt x="16618" y="632"/>
                    <a:pt x="18176" y="1081"/>
                  </a:cubicBezTo>
                  <a:lnTo>
                    <a:pt x="18176" y="1081"/>
                  </a:lnTo>
                  <a:cubicBezTo>
                    <a:pt x="16868" y="1729"/>
                    <a:pt x="15404" y="2371"/>
                    <a:pt x="13953" y="2850"/>
                  </a:cubicBezTo>
                  <a:cubicBezTo>
                    <a:pt x="15458" y="2353"/>
                    <a:pt x="16977" y="1842"/>
                    <a:pt x="18482" y="1170"/>
                  </a:cubicBezTo>
                  <a:lnTo>
                    <a:pt x="18482" y="1009"/>
                  </a:lnTo>
                  <a:cubicBezTo>
                    <a:pt x="16977" y="498"/>
                    <a:pt x="15297" y="337"/>
                    <a:pt x="13778" y="162"/>
                  </a:cubicBezTo>
                  <a:close/>
                  <a:moveTo>
                    <a:pt x="3169" y="1853"/>
                  </a:moveTo>
                  <a:lnTo>
                    <a:pt x="3169" y="1853"/>
                  </a:lnTo>
                  <a:cubicBezTo>
                    <a:pt x="2814" y="2019"/>
                    <a:pt x="2437" y="2186"/>
                    <a:pt x="2017" y="2353"/>
                  </a:cubicBezTo>
                  <a:cubicBezTo>
                    <a:pt x="1345" y="2689"/>
                    <a:pt x="673" y="3025"/>
                    <a:pt x="0" y="3522"/>
                  </a:cubicBezTo>
                  <a:cubicBezTo>
                    <a:pt x="1008" y="2898"/>
                    <a:pt x="2113" y="2364"/>
                    <a:pt x="3169" y="1853"/>
                  </a:cubicBezTo>
                  <a:close/>
                  <a:moveTo>
                    <a:pt x="0" y="3522"/>
                  </a:moveTo>
                  <a:lnTo>
                    <a:pt x="0" y="3522"/>
                  </a:lnTo>
                  <a:cubicBezTo>
                    <a:pt x="317" y="3629"/>
                    <a:pt x="633" y="3720"/>
                    <a:pt x="950" y="3798"/>
                  </a:cubicBezTo>
                  <a:lnTo>
                    <a:pt x="950" y="3798"/>
                  </a:lnTo>
                  <a:cubicBezTo>
                    <a:pt x="611" y="3702"/>
                    <a:pt x="290" y="3597"/>
                    <a:pt x="0" y="3522"/>
                  </a:cubicBezTo>
                  <a:close/>
                  <a:moveTo>
                    <a:pt x="950" y="3798"/>
                  </a:moveTo>
                  <a:cubicBezTo>
                    <a:pt x="1322" y="3902"/>
                    <a:pt x="1714" y="3995"/>
                    <a:pt x="2108" y="4024"/>
                  </a:cubicBezTo>
                  <a:lnTo>
                    <a:pt x="2108" y="4024"/>
                  </a:lnTo>
                  <a:cubicBezTo>
                    <a:pt x="1718" y="3966"/>
                    <a:pt x="1333" y="3892"/>
                    <a:pt x="950" y="3798"/>
                  </a:cubicBezTo>
                  <a:close/>
                  <a:moveTo>
                    <a:pt x="2108" y="4024"/>
                  </a:moveTo>
                  <a:lnTo>
                    <a:pt x="2108" y="4024"/>
                  </a:lnTo>
                  <a:cubicBezTo>
                    <a:pt x="2288" y="4051"/>
                    <a:pt x="2470" y="4074"/>
                    <a:pt x="2652" y="4093"/>
                  </a:cubicBezTo>
                  <a:lnTo>
                    <a:pt x="2652" y="4093"/>
                  </a:lnTo>
                  <a:cubicBezTo>
                    <a:pt x="2549" y="4076"/>
                    <a:pt x="2449" y="4056"/>
                    <a:pt x="2353" y="4033"/>
                  </a:cubicBezTo>
                  <a:cubicBezTo>
                    <a:pt x="2271" y="4033"/>
                    <a:pt x="2190" y="4030"/>
                    <a:pt x="2108" y="4024"/>
                  </a:cubicBezTo>
                  <a:close/>
                  <a:moveTo>
                    <a:pt x="13953" y="2850"/>
                  </a:moveTo>
                  <a:lnTo>
                    <a:pt x="13953" y="2850"/>
                  </a:lnTo>
                  <a:cubicBezTo>
                    <a:pt x="12434" y="3186"/>
                    <a:pt x="10928" y="3697"/>
                    <a:pt x="9409" y="3858"/>
                  </a:cubicBezTo>
                  <a:cubicBezTo>
                    <a:pt x="8576" y="4033"/>
                    <a:pt x="7904" y="4033"/>
                    <a:pt x="7057" y="4194"/>
                  </a:cubicBezTo>
                  <a:cubicBezTo>
                    <a:pt x="7904" y="4194"/>
                    <a:pt x="8576" y="4194"/>
                    <a:pt x="9409" y="4033"/>
                  </a:cubicBezTo>
                  <a:cubicBezTo>
                    <a:pt x="10928" y="3697"/>
                    <a:pt x="12608" y="3361"/>
                    <a:pt x="13953" y="2850"/>
                  </a:cubicBezTo>
                  <a:close/>
                  <a:moveTo>
                    <a:pt x="2652" y="4093"/>
                  </a:moveTo>
                  <a:cubicBezTo>
                    <a:pt x="3267" y="4198"/>
                    <a:pt x="3991" y="4219"/>
                    <a:pt x="4705" y="4369"/>
                  </a:cubicBezTo>
                  <a:cubicBezTo>
                    <a:pt x="5552" y="4369"/>
                    <a:pt x="6224" y="4369"/>
                    <a:pt x="7057" y="4194"/>
                  </a:cubicBezTo>
                  <a:lnTo>
                    <a:pt x="4705" y="4194"/>
                  </a:lnTo>
                  <a:cubicBezTo>
                    <a:pt x="3994" y="4194"/>
                    <a:pt x="3315" y="4165"/>
                    <a:pt x="2652" y="4093"/>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0"/>
            <p:cNvSpPr/>
            <p:nvPr/>
          </p:nvSpPr>
          <p:spPr>
            <a:xfrm>
              <a:off x="6256628" y="1551651"/>
              <a:ext cx="325858" cy="56937"/>
            </a:xfrm>
            <a:custGeom>
              <a:rect b="b" l="l" r="r" t="t"/>
              <a:pathLst>
                <a:path extrusionOk="0" h="4728" w="27059">
                  <a:moveTo>
                    <a:pt x="19557" y="1"/>
                  </a:moveTo>
                  <a:cubicBezTo>
                    <a:pt x="7904" y="1"/>
                    <a:pt x="1" y="4296"/>
                    <a:pt x="1" y="4296"/>
                  </a:cubicBezTo>
                  <a:cubicBezTo>
                    <a:pt x="1892" y="4599"/>
                    <a:pt x="3825" y="4727"/>
                    <a:pt x="5744" y="4727"/>
                  </a:cubicBezTo>
                  <a:cubicBezTo>
                    <a:pt x="16619" y="4727"/>
                    <a:pt x="27058" y="600"/>
                    <a:pt x="27058" y="600"/>
                  </a:cubicBezTo>
                  <a:cubicBezTo>
                    <a:pt x="24427" y="177"/>
                    <a:pt x="21915" y="1"/>
                    <a:pt x="19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0"/>
            <p:cNvSpPr/>
            <p:nvPr/>
          </p:nvSpPr>
          <p:spPr>
            <a:xfrm>
              <a:off x="6256628" y="1552048"/>
              <a:ext cx="327797" cy="57491"/>
            </a:xfrm>
            <a:custGeom>
              <a:rect b="b" l="l" r="r" t="t"/>
              <a:pathLst>
                <a:path extrusionOk="0" h="4774" w="27220">
                  <a:moveTo>
                    <a:pt x="18261" y="1"/>
                  </a:moveTo>
                  <a:cubicBezTo>
                    <a:pt x="16543" y="1"/>
                    <a:pt x="14824" y="160"/>
                    <a:pt x="13106" y="406"/>
                  </a:cubicBezTo>
                  <a:cubicBezTo>
                    <a:pt x="15459" y="70"/>
                    <a:pt x="17811" y="70"/>
                    <a:pt x="20163" y="70"/>
                  </a:cubicBezTo>
                  <a:cubicBezTo>
                    <a:pt x="19529" y="22"/>
                    <a:pt x="18895" y="1"/>
                    <a:pt x="18261" y="1"/>
                  </a:cubicBezTo>
                  <a:close/>
                  <a:moveTo>
                    <a:pt x="23523" y="231"/>
                  </a:moveTo>
                  <a:cubicBezTo>
                    <a:pt x="24034" y="231"/>
                    <a:pt x="24706" y="406"/>
                    <a:pt x="25203" y="406"/>
                  </a:cubicBezTo>
                  <a:cubicBezTo>
                    <a:pt x="24706" y="231"/>
                    <a:pt x="24195" y="231"/>
                    <a:pt x="23523" y="231"/>
                  </a:cubicBezTo>
                  <a:close/>
                  <a:moveTo>
                    <a:pt x="13106" y="406"/>
                  </a:moveTo>
                  <a:lnTo>
                    <a:pt x="13106" y="406"/>
                  </a:lnTo>
                  <a:cubicBezTo>
                    <a:pt x="10928" y="742"/>
                    <a:pt x="8576" y="1078"/>
                    <a:pt x="6386" y="1750"/>
                  </a:cubicBezTo>
                  <a:cubicBezTo>
                    <a:pt x="8576" y="1239"/>
                    <a:pt x="10928" y="742"/>
                    <a:pt x="13106" y="406"/>
                  </a:cubicBezTo>
                  <a:close/>
                  <a:moveTo>
                    <a:pt x="6386" y="1750"/>
                  </a:moveTo>
                  <a:cubicBezTo>
                    <a:pt x="5003" y="2176"/>
                    <a:pt x="3615" y="2668"/>
                    <a:pt x="2269" y="3229"/>
                  </a:cubicBezTo>
                  <a:lnTo>
                    <a:pt x="2269" y="3229"/>
                  </a:lnTo>
                  <a:cubicBezTo>
                    <a:pt x="2569" y="3115"/>
                    <a:pt x="2878" y="3011"/>
                    <a:pt x="3200" y="2919"/>
                  </a:cubicBezTo>
                  <a:cubicBezTo>
                    <a:pt x="4208" y="2422"/>
                    <a:pt x="5377" y="2086"/>
                    <a:pt x="6386" y="1750"/>
                  </a:cubicBezTo>
                  <a:close/>
                  <a:moveTo>
                    <a:pt x="2269" y="3229"/>
                  </a:moveTo>
                  <a:lnTo>
                    <a:pt x="2269" y="3229"/>
                  </a:lnTo>
                  <a:cubicBezTo>
                    <a:pt x="1575" y="3492"/>
                    <a:pt x="932" y="3804"/>
                    <a:pt x="295" y="4118"/>
                  </a:cubicBezTo>
                  <a:lnTo>
                    <a:pt x="295" y="4118"/>
                  </a:lnTo>
                  <a:cubicBezTo>
                    <a:pt x="938" y="3804"/>
                    <a:pt x="1598" y="3508"/>
                    <a:pt x="2269" y="3229"/>
                  </a:cubicBezTo>
                  <a:close/>
                  <a:moveTo>
                    <a:pt x="295" y="4118"/>
                  </a:moveTo>
                  <a:cubicBezTo>
                    <a:pt x="197" y="4166"/>
                    <a:pt x="99" y="4214"/>
                    <a:pt x="1" y="4263"/>
                  </a:cubicBezTo>
                  <a:cubicBezTo>
                    <a:pt x="99" y="4215"/>
                    <a:pt x="197" y="4166"/>
                    <a:pt x="295" y="4118"/>
                  </a:cubicBezTo>
                  <a:close/>
                  <a:moveTo>
                    <a:pt x="25203" y="406"/>
                  </a:moveTo>
                  <a:lnTo>
                    <a:pt x="26599" y="685"/>
                  </a:lnTo>
                  <a:lnTo>
                    <a:pt x="26599" y="685"/>
                  </a:lnTo>
                  <a:cubicBezTo>
                    <a:pt x="24663" y="1476"/>
                    <a:pt x="22580" y="2109"/>
                    <a:pt x="20338" y="2583"/>
                  </a:cubicBezTo>
                  <a:cubicBezTo>
                    <a:pt x="18147" y="3255"/>
                    <a:pt x="15969" y="3591"/>
                    <a:pt x="13617" y="3927"/>
                  </a:cubicBezTo>
                  <a:lnTo>
                    <a:pt x="11937" y="4263"/>
                  </a:lnTo>
                  <a:cubicBezTo>
                    <a:pt x="11426" y="4263"/>
                    <a:pt x="10754" y="4438"/>
                    <a:pt x="10257" y="4438"/>
                  </a:cubicBezTo>
                  <a:lnTo>
                    <a:pt x="9410" y="4438"/>
                  </a:lnTo>
                  <a:lnTo>
                    <a:pt x="8577" y="4599"/>
                  </a:lnTo>
                  <a:lnTo>
                    <a:pt x="10257" y="4599"/>
                  </a:lnTo>
                  <a:cubicBezTo>
                    <a:pt x="10754" y="4438"/>
                    <a:pt x="11426" y="4438"/>
                    <a:pt x="11937" y="4438"/>
                  </a:cubicBezTo>
                  <a:lnTo>
                    <a:pt x="13617" y="4102"/>
                  </a:lnTo>
                  <a:cubicBezTo>
                    <a:pt x="15969" y="3766"/>
                    <a:pt x="18147" y="3255"/>
                    <a:pt x="20338" y="2758"/>
                  </a:cubicBezTo>
                  <a:cubicBezTo>
                    <a:pt x="22690" y="2086"/>
                    <a:pt x="24867" y="1414"/>
                    <a:pt x="27058" y="742"/>
                  </a:cubicBezTo>
                  <a:lnTo>
                    <a:pt x="27220" y="567"/>
                  </a:lnTo>
                  <a:lnTo>
                    <a:pt x="27058" y="567"/>
                  </a:lnTo>
                  <a:lnTo>
                    <a:pt x="25203" y="406"/>
                  </a:lnTo>
                  <a:close/>
                  <a:moveTo>
                    <a:pt x="4208" y="4599"/>
                  </a:moveTo>
                  <a:cubicBezTo>
                    <a:pt x="4544" y="4774"/>
                    <a:pt x="4880" y="4774"/>
                    <a:pt x="5041" y="4774"/>
                  </a:cubicBezTo>
                  <a:lnTo>
                    <a:pt x="7730" y="4774"/>
                  </a:lnTo>
                  <a:lnTo>
                    <a:pt x="8577" y="4599"/>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0"/>
            <p:cNvSpPr/>
            <p:nvPr/>
          </p:nvSpPr>
          <p:spPr>
            <a:xfrm>
              <a:off x="6202088" y="1654012"/>
              <a:ext cx="325689" cy="56576"/>
            </a:xfrm>
            <a:custGeom>
              <a:rect b="b" l="l" r="r" t="t"/>
              <a:pathLst>
                <a:path extrusionOk="0" h="4698" w="27045">
                  <a:moveTo>
                    <a:pt x="19146" y="0"/>
                  </a:moveTo>
                  <a:cubicBezTo>
                    <a:pt x="7721" y="0"/>
                    <a:pt x="0" y="4197"/>
                    <a:pt x="0" y="4197"/>
                  </a:cubicBezTo>
                  <a:cubicBezTo>
                    <a:pt x="2027" y="4550"/>
                    <a:pt x="4101" y="4697"/>
                    <a:pt x="6156" y="4697"/>
                  </a:cubicBezTo>
                  <a:cubicBezTo>
                    <a:pt x="16871" y="4697"/>
                    <a:pt x="27044" y="675"/>
                    <a:pt x="27044" y="675"/>
                  </a:cubicBezTo>
                  <a:cubicBezTo>
                    <a:pt x="24265" y="197"/>
                    <a:pt x="21619" y="0"/>
                    <a:pt x="191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0"/>
            <p:cNvSpPr/>
            <p:nvPr/>
          </p:nvSpPr>
          <p:spPr>
            <a:xfrm>
              <a:off x="6202088" y="1654048"/>
              <a:ext cx="325689" cy="56660"/>
            </a:xfrm>
            <a:custGeom>
              <a:rect b="b" l="l" r="r" t="t"/>
              <a:pathLst>
                <a:path extrusionOk="0" h="4705" w="27045">
                  <a:moveTo>
                    <a:pt x="20161" y="0"/>
                  </a:moveTo>
                  <a:lnTo>
                    <a:pt x="20161" y="0"/>
                  </a:lnTo>
                  <a:cubicBezTo>
                    <a:pt x="20161" y="0"/>
                    <a:pt x="20161" y="0"/>
                    <a:pt x="20161" y="0"/>
                  </a:cubicBezTo>
                  <a:lnTo>
                    <a:pt x="20161" y="0"/>
                  </a:lnTo>
                  <a:cubicBezTo>
                    <a:pt x="20161" y="0"/>
                    <a:pt x="20161" y="0"/>
                    <a:pt x="20161" y="0"/>
                  </a:cubicBezTo>
                  <a:close/>
                  <a:moveTo>
                    <a:pt x="20161" y="0"/>
                  </a:moveTo>
                  <a:cubicBezTo>
                    <a:pt x="20161" y="0"/>
                    <a:pt x="20161" y="0"/>
                    <a:pt x="20161" y="0"/>
                  </a:cubicBezTo>
                  <a:lnTo>
                    <a:pt x="20161" y="0"/>
                  </a:lnTo>
                  <a:cubicBezTo>
                    <a:pt x="20161" y="0"/>
                    <a:pt x="20161" y="0"/>
                    <a:pt x="20161" y="0"/>
                  </a:cubicBezTo>
                  <a:close/>
                  <a:moveTo>
                    <a:pt x="20161" y="0"/>
                  </a:moveTo>
                  <a:cubicBezTo>
                    <a:pt x="20161" y="0"/>
                    <a:pt x="20161" y="0"/>
                    <a:pt x="20161" y="0"/>
                  </a:cubicBezTo>
                  <a:lnTo>
                    <a:pt x="20161" y="0"/>
                  </a:lnTo>
                  <a:cubicBezTo>
                    <a:pt x="20161" y="0"/>
                    <a:pt x="20161" y="0"/>
                    <a:pt x="20161" y="0"/>
                  </a:cubicBezTo>
                  <a:close/>
                  <a:moveTo>
                    <a:pt x="20161" y="0"/>
                  </a:moveTo>
                  <a:lnTo>
                    <a:pt x="20161" y="0"/>
                  </a:lnTo>
                  <a:cubicBezTo>
                    <a:pt x="20161" y="0"/>
                    <a:pt x="20161" y="0"/>
                    <a:pt x="20161" y="0"/>
                  </a:cubicBezTo>
                  <a:lnTo>
                    <a:pt x="20161" y="0"/>
                  </a:lnTo>
                  <a:cubicBezTo>
                    <a:pt x="20161" y="0"/>
                    <a:pt x="20161" y="0"/>
                    <a:pt x="20161" y="0"/>
                  </a:cubicBezTo>
                  <a:close/>
                  <a:moveTo>
                    <a:pt x="20161" y="0"/>
                  </a:moveTo>
                  <a:lnTo>
                    <a:pt x="20161" y="0"/>
                  </a:lnTo>
                  <a:cubicBezTo>
                    <a:pt x="20161" y="0"/>
                    <a:pt x="20161" y="0"/>
                    <a:pt x="20161" y="0"/>
                  </a:cubicBezTo>
                  <a:lnTo>
                    <a:pt x="20161" y="0"/>
                  </a:lnTo>
                  <a:cubicBezTo>
                    <a:pt x="20161" y="0"/>
                    <a:pt x="20161" y="0"/>
                    <a:pt x="20161" y="0"/>
                  </a:cubicBezTo>
                  <a:close/>
                  <a:moveTo>
                    <a:pt x="20161" y="0"/>
                  </a:moveTo>
                  <a:lnTo>
                    <a:pt x="20161" y="0"/>
                  </a:lnTo>
                  <a:cubicBezTo>
                    <a:pt x="17809" y="0"/>
                    <a:pt x="15457" y="162"/>
                    <a:pt x="13106" y="336"/>
                  </a:cubicBezTo>
                  <a:cubicBezTo>
                    <a:pt x="10915" y="672"/>
                    <a:pt x="8562" y="1170"/>
                    <a:pt x="6385" y="1842"/>
                  </a:cubicBezTo>
                  <a:cubicBezTo>
                    <a:pt x="8562" y="1170"/>
                    <a:pt x="10915" y="672"/>
                    <a:pt x="13106" y="498"/>
                  </a:cubicBezTo>
                  <a:cubicBezTo>
                    <a:pt x="15457" y="162"/>
                    <a:pt x="17809" y="0"/>
                    <a:pt x="20161" y="0"/>
                  </a:cubicBezTo>
                  <a:close/>
                  <a:moveTo>
                    <a:pt x="6385" y="1842"/>
                  </a:moveTo>
                  <a:lnTo>
                    <a:pt x="6385" y="1842"/>
                  </a:lnTo>
                  <a:cubicBezTo>
                    <a:pt x="5684" y="2057"/>
                    <a:pt x="4984" y="2272"/>
                    <a:pt x="4290" y="2498"/>
                  </a:cubicBezTo>
                  <a:lnTo>
                    <a:pt x="4290" y="2498"/>
                  </a:lnTo>
                  <a:cubicBezTo>
                    <a:pt x="4998" y="2279"/>
                    <a:pt x="5729" y="2061"/>
                    <a:pt x="6385" y="1842"/>
                  </a:cubicBezTo>
                  <a:close/>
                  <a:moveTo>
                    <a:pt x="4290" y="2498"/>
                  </a:moveTo>
                  <a:lnTo>
                    <a:pt x="4290" y="2498"/>
                  </a:lnTo>
                  <a:cubicBezTo>
                    <a:pt x="3911" y="2615"/>
                    <a:pt x="3538" y="2733"/>
                    <a:pt x="3186" y="2850"/>
                  </a:cubicBezTo>
                  <a:cubicBezTo>
                    <a:pt x="3089" y="2892"/>
                    <a:pt x="2993" y="2933"/>
                    <a:pt x="2899" y="2973"/>
                  </a:cubicBezTo>
                  <a:lnTo>
                    <a:pt x="2899" y="2973"/>
                  </a:lnTo>
                  <a:cubicBezTo>
                    <a:pt x="3359" y="2808"/>
                    <a:pt x="3823" y="2650"/>
                    <a:pt x="4290" y="2498"/>
                  </a:cubicBezTo>
                  <a:close/>
                  <a:moveTo>
                    <a:pt x="2899" y="2973"/>
                  </a:moveTo>
                  <a:cubicBezTo>
                    <a:pt x="1908" y="3330"/>
                    <a:pt x="936" y="3726"/>
                    <a:pt x="0" y="4194"/>
                  </a:cubicBezTo>
                  <a:cubicBezTo>
                    <a:pt x="925" y="3738"/>
                    <a:pt x="1849" y="3417"/>
                    <a:pt x="2899" y="2973"/>
                  </a:cubicBezTo>
                  <a:close/>
                  <a:moveTo>
                    <a:pt x="20162" y="0"/>
                  </a:moveTo>
                  <a:lnTo>
                    <a:pt x="20996" y="162"/>
                  </a:lnTo>
                  <a:lnTo>
                    <a:pt x="21842" y="162"/>
                  </a:lnTo>
                  <a:lnTo>
                    <a:pt x="23523" y="336"/>
                  </a:lnTo>
                  <a:cubicBezTo>
                    <a:pt x="24195" y="336"/>
                    <a:pt x="24692" y="336"/>
                    <a:pt x="25203" y="498"/>
                  </a:cubicBezTo>
                  <a:lnTo>
                    <a:pt x="26883" y="672"/>
                  </a:lnTo>
                  <a:cubicBezTo>
                    <a:pt x="24867" y="1506"/>
                    <a:pt x="22676" y="2017"/>
                    <a:pt x="20324" y="2689"/>
                  </a:cubicBezTo>
                  <a:cubicBezTo>
                    <a:pt x="18146" y="3186"/>
                    <a:pt x="15955" y="3697"/>
                    <a:pt x="13603" y="4033"/>
                  </a:cubicBezTo>
                  <a:lnTo>
                    <a:pt x="11923" y="4194"/>
                  </a:lnTo>
                  <a:cubicBezTo>
                    <a:pt x="11425" y="4369"/>
                    <a:pt x="10753" y="4369"/>
                    <a:pt x="10243" y="4530"/>
                  </a:cubicBezTo>
                  <a:cubicBezTo>
                    <a:pt x="10753" y="4530"/>
                    <a:pt x="11425" y="4369"/>
                    <a:pt x="11923" y="4369"/>
                  </a:cubicBezTo>
                  <a:lnTo>
                    <a:pt x="13603" y="4194"/>
                  </a:lnTo>
                  <a:cubicBezTo>
                    <a:pt x="15955" y="3858"/>
                    <a:pt x="18146" y="3361"/>
                    <a:pt x="20498" y="2689"/>
                  </a:cubicBezTo>
                  <a:cubicBezTo>
                    <a:pt x="22676" y="2178"/>
                    <a:pt x="24867" y="1506"/>
                    <a:pt x="27044" y="672"/>
                  </a:cubicBezTo>
                  <a:lnTo>
                    <a:pt x="25203" y="336"/>
                  </a:lnTo>
                  <a:cubicBezTo>
                    <a:pt x="24692" y="336"/>
                    <a:pt x="24195" y="162"/>
                    <a:pt x="23523" y="162"/>
                  </a:cubicBezTo>
                  <a:lnTo>
                    <a:pt x="21842" y="0"/>
                  </a:lnTo>
                  <a:close/>
                  <a:moveTo>
                    <a:pt x="2514" y="4530"/>
                  </a:moveTo>
                  <a:lnTo>
                    <a:pt x="3361" y="4705"/>
                  </a:lnTo>
                  <a:lnTo>
                    <a:pt x="4194" y="4705"/>
                  </a:lnTo>
                  <a:lnTo>
                    <a:pt x="3361" y="4530"/>
                  </a:lnTo>
                  <a:close/>
                  <a:moveTo>
                    <a:pt x="8562" y="4530"/>
                  </a:moveTo>
                  <a:lnTo>
                    <a:pt x="7729" y="4705"/>
                  </a:lnTo>
                  <a:lnTo>
                    <a:pt x="9409" y="4705"/>
                  </a:lnTo>
                  <a:cubicBezTo>
                    <a:pt x="9745" y="4530"/>
                    <a:pt x="9906" y="4530"/>
                    <a:pt x="10243" y="453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0"/>
            <p:cNvSpPr/>
            <p:nvPr/>
          </p:nvSpPr>
          <p:spPr>
            <a:xfrm>
              <a:off x="6491337" y="1158247"/>
              <a:ext cx="188272" cy="123520"/>
            </a:xfrm>
            <a:custGeom>
              <a:rect b="b" l="l" r="r" t="t"/>
              <a:pathLst>
                <a:path extrusionOk="0" h="10257" w="15634">
                  <a:moveTo>
                    <a:pt x="15633" y="1"/>
                  </a:moveTo>
                  <a:cubicBezTo>
                    <a:pt x="4369" y="1855"/>
                    <a:pt x="1" y="10256"/>
                    <a:pt x="1" y="10256"/>
                  </a:cubicBezTo>
                  <a:cubicBezTo>
                    <a:pt x="9074" y="8737"/>
                    <a:pt x="15633" y="1"/>
                    <a:pt x="156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0"/>
            <p:cNvSpPr/>
            <p:nvPr/>
          </p:nvSpPr>
          <p:spPr>
            <a:xfrm>
              <a:off x="6491337" y="1158247"/>
              <a:ext cx="188272" cy="123520"/>
            </a:xfrm>
            <a:custGeom>
              <a:rect b="b" l="l" r="r" t="t"/>
              <a:pathLst>
                <a:path extrusionOk="0" h="10257" w="15634">
                  <a:moveTo>
                    <a:pt x="8738" y="2191"/>
                  </a:moveTo>
                  <a:cubicBezTo>
                    <a:pt x="8066" y="2528"/>
                    <a:pt x="7394" y="3025"/>
                    <a:pt x="6722" y="3361"/>
                  </a:cubicBezTo>
                  <a:cubicBezTo>
                    <a:pt x="5377" y="4208"/>
                    <a:pt x="4033" y="5377"/>
                    <a:pt x="3025" y="6385"/>
                  </a:cubicBezTo>
                  <a:cubicBezTo>
                    <a:pt x="4033" y="5377"/>
                    <a:pt x="5377" y="4369"/>
                    <a:pt x="6722" y="3536"/>
                  </a:cubicBezTo>
                  <a:cubicBezTo>
                    <a:pt x="7394" y="3025"/>
                    <a:pt x="8066" y="2689"/>
                    <a:pt x="8738" y="2191"/>
                  </a:cubicBezTo>
                  <a:close/>
                  <a:moveTo>
                    <a:pt x="15633" y="1"/>
                  </a:moveTo>
                  <a:cubicBezTo>
                    <a:pt x="15633" y="1"/>
                    <a:pt x="15633" y="1"/>
                    <a:pt x="15633" y="1"/>
                  </a:cubicBezTo>
                  <a:lnTo>
                    <a:pt x="15633" y="1"/>
                  </a:lnTo>
                  <a:cubicBezTo>
                    <a:pt x="13953" y="337"/>
                    <a:pt x="12434" y="673"/>
                    <a:pt x="10929" y="1183"/>
                  </a:cubicBezTo>
                  <a:cubicBezTo>
                    <a:pt x="10257" y="1519"/>
                    <a:pt x="9410" y="1855"/>
                    <a:pt x="8738" y="2191"/>
                  </a:cubicBezTo>
                  <a:cubicBezTo>
                    <a:pt x="9410" y="1855"/>
                    <a:pt x="10257" y="1519"/>
                    <a:pt x="10929" y="1345"/>
                  </a:cubicBezTo>
                  <a:cubicBezTo>
                    <a:pt x="12385" y="695"/>
                    <a:pt x="13854" y="359"/>
                    <a:pt x="15469" y="192"/>
                  </a:cubicBezTo>
                  <a:lnTo>
                    <a:pt x="15469" y="192"/>
                  </a:lnTo>
                  <a:cubicBezTo>
                    <a:pt x="14498" y="1309"/>
                    <a:pt x="13379" y="2417"/>
                    <a:pt x="12273" y="3536"/>
                  </a:cubicBezTo>
                  <a:cubicBezTo>
                    <a:pt x="11265" y="4544"/>
                    <a:pt x="9921" y="5552"/>
                    <a:pt x="8738" y="6560"/>
                  </a:cubicBezTo>
                  <a:cubicBezTo>
                    <a:pt x="10082" y="5713"/>
                    <a:pt x="11265" y="4705"/>
                    <a:pt x="12434" y="3536"/>
                  </a:cubicBezTo>
                  <a:cubicBezTo>
                    <a:pt x="13561" y="2575"/>
                    <a:pt x="14530" y="1456"/>
                    <a:pt x="15491" y="189"/>
                  </a:cubicBezTo>
                  <a:lnTo>
                    <a:pt x="15491" y="189"/>
                  </a:lnTo>
                  <a:cubicBezTo>
                    <a:pt x="15538" y="185"/>
                    <a:pt x="15586" y="180"/>
                    <a:pt x="15633" y="175"/>
                  </a:cubicBezTo>
                  <a:lnTo>
                    <a:pt x="15633" y="1"/>
                  </a:lnTo>
                  <a:close/>
                  <a:moveTo>
                    <a:pt x="8738" y="6560"/>
                  </a:moveTo>
                  <a:cubicBezTo>
                    <a:pt x="8066" y="6896"/>
                    <a:pt x="7394" y="7393"/>
                    <a:pt x="6722" y="7729"/>
                  </a:cubicBezTo>
                  <a:cubicBezTo>
                    <a:pt x="6050" y="8240"/>
                    <a:pt x="5216" y="8576"/>
                    <a:pt x="4544" y="8912"/>
                  </a:cubicBezTo>
                  <a:cubicBezTo>
                    <a:pt x="5377" y="8576"/>
                    <a:pt x="6050" y="8240"/>
                    <a:pt x="6722" y="7904"/>
                  </a:cubicBezTo>
                  <a:cubicBezTo>
                    <a:pt x="7394" y="7393"/>
                    <a:pt x="8066" y="7057"/>
                    <a:pt x="8738" y="6560"/>
                  </a:cubicBezTo>
                  <a:close/>
                  <a:moveTo>
                    <a:pt x="3025" y="6385"/>
                  </a:moveTo>
                  <a:cubicBezTo>
                    <a:pt x="2353" y="7057"/>
                    <a:pt x="1856" y="7568"/>
                    <a:pt x="1345" y="8240"/>
                  </a:cubicBezTo>
                  <a:cubicBezTo>
                    <a:pt x="1129" y="8532"/>
                    <a:pt x="944" y="8823"/>
                    <a:pt x="761" y="9115"/>
                  </a:cubicBezTo>
                  <a:lnTo>
                    <a:pt x="761" y="9115"/>
                  </a:lnTo>
                  <a:cubicBezTo>
                    <a:pt x="1433" y="8162"/>
                    <a:pt x="2188" y="7232"/>
                    <a:pt x="3025" y="6385"/>
                  </a:cubicBezTo>
                  <a:close/>
                  <a:moveTo>
                    <a:pt x="4544" y="8912"/>
                  </a:moveTo>
                  <a:lnTo>
                    <a:pt x="4544" y="8912"/>
                  </a:lnTo>
                  <a:cubicBezTo>
                    <a:pt x="3260" y="9387"/>
                    <a:pt x="1815" y="9875"/>
                    <a:pt x="224" y="10211"/>
                  </a:cubicBezTo>
                  <a:lnTo>
                    <a:pt x="224" y="10211"/>
                  </a:lnTo>
                  <a:cubicBezTo>
                    <a:pt x="993" y="10053"/>
                    <a:pt x="1740" y="9905"/>
                    <a:pt x="2353" y="9746"/>
                  </a:cubicBezTo>
                  <a:cubicBezTo>
                    <a:pt x="3200" y="9409"/>
                    <a:pt x="3872" y="9248"/>
                    <a:pt x="4544" y="8912"/>
                  </a:cubicBezTo>
                  <a:close/>
                  <a:moveTo>
                    <a:pt x="761" y="9115"/>
                  </a:moveTo>
                  <a:cubicBezTo>
                    <a:pt x="495" y="9493"/>
                    <a:pt x="241" y="9875"/>
                    <a:pt x="1" y="10256"/>
                  </a:cubicBezTo>
                  <a:cubicBezTo>
                    <a:pt x="290" y="9876"/>
                    <a:pt x="523" y="9495"/>
                    <a:pt x="761" y="9115"/>
                  </a:cubicBezTo>
                  <a:close/>
                  <a:moveTo>
                    <a:pt x="224" y="10211"/>
                  </a:moveTo>
                  <a:cubicBezTo>
                    <a:pt x="149" y="10226"/>
                    <a:pt x="75" y="10241"/>
                    <a:pt x="1" y="10256"/>
                  </a:cubicBezTo>
                  <a:cubicBezTo>
                    <a:pt x="75" y="10241"/>
                    <a:pt x="150" y="10226"/>
                    <a:pt x="224" y="1021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0"/>
            <p:cNvSpPr/>
            <p:nvPr/>
          </p:nvSpPr>
          <p:spPr>
            <a:xfrm>
              <a:off x="6125196" y="1208909"/>
              <a:ext cx="467321" cy="1013629"/>
            </a:xfrm>
            <a:custGeom>
              <a:rect b="b" l="l" r="r" t="t"/>
              <a:pathLst>
                <a:path extrusionOk="0" h="84171" w="38806">
                  <a:moveTo>
                    <a:pt x="38806" y="1"/>
                  </a:moveTo>
                  <a:cubicBezTo>
                    <a:pt x="31924" y="4530"/>
                    <a:pt x="25875" y="9907"/>
                    <a:pt x="20835" y="16130"/>
                  </a:cubicBezTo>
                  <a:cubicBezTo>
                    <a:pt x="15794" y="22515"/>
                    <a:pt x="11762" y="29572"/>
                    <a:pt x="8563" y="36964"/>
                  </a:cubicBezTo>
                  <a:cubicBezTo>
                    <a:pt x="7729" y="38806"/>
                    <a:pt x="7057" y="40661"/>
                    <a:pt x="6385" y="42502"/>
                  </a:cubicBezTo>
                  <a:cubicBezTo>
                    <a:pt x="7219" y="40661"/>
                    <a:pt x="7891" y="38806"/>
                    <a:pt x="8737" y="36964"/>
                  </a:cubicBezTo>
                  <a:cubicBezTo>
                    <a:pt x="11762" y="29572"/>
                    <a:pt x="15955" y="22515"/>
                    <a:pt x="20996" y="16292"/>
                  </a:cubicBezTo>
                  <a:cubicBezTo>
                    <a:pt x="26036" y="9907"/>
                    <a:pt x="32085" y="4530"/>
                    <a:pt x="38806" y="162"/>
                  </a:cubicBezTo>
                  <a:lnTo>
                    <a:pt x="38806" y="1"/>
                  </a:lnTo>
                  <a:close/>
                  <a:moveTo>
                    <a:pt x="6385" y="42502"/>
                  </a:moveTo>
                  <a:lnTo>
                    <a:pt x="6385" y="42502"/>
                  </a:lnTo>
                  <a:cubicBezTo>
                    <a:pt x="5713" y="44357"/>
                    <a:pt x="5041" y="46373"/>
                    <a:pt x="4530" y="48215"/>
                  </a:cubicBezTo>
                  <a:cubicBezTo>
                    <a:pt x="3361" y="52086"/>
                    <a:pt x="2514" y="56118"/>
                    <a:pt x="1842" y="59976"/>
                  </a:cubicBezTo>
                  <a:cubicBezTo>
                    <a:pt x="2514" y="56118"/>
                    <a:pt x="3522" y="52247"/>
                    <a:pt x="4530" y="48389"/>
                  </a:cubicBezTo>
                  <a:cubicBezTo>
                    <a:pt x="5202" y="46373"/>
                    <a:pt x="5713" y="44518"/>
                    <a:pt x="6385" y="42502"/>
                  </a:cubicBezTo>
                  <a:close/>
                  <a:moveTo>
                    <a:pt x="1" y="78122"/>
                  </a:moveTo>
                  <a:lnTo>
                    <a:pt x="1" y="84170"/>
                  </a:lnTo>
                  <a:lnTo>
                    <a:pt x="162" y="84170"/>
                  </a:lnTo>
                  <a:cubicBezTo>
                    <a:pt x="1" y="82154"/>
                    <a:pt x="1" y="80138"/>
                    <a:pt x="1" y="78122"/>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0"/>
            <p:cNvSpPr/>
            <p:nvPr/>
          </p:nvSpPr>
          <p:spPr>
            <a:xfrm>
              <a:off x="6070487" y="1957543"/>
              <a:ext cx="12151" cy="12151"/>
            </a:xfrm>
            <a:custGeom>
              <a:rect b="b" l="l" r="r" t="t"/>
              <a:pathLst>
                <a:path extrusionOk="0" h="1009" w="1009">
                  <a:moveTo>
                    <a:pt x="511" y="1"/>
                  </a:moveTo>
                  <a:cubicBezTo>
                    <a:pt x="175" y="1"/>
                    <a:pt x="0" y="162"/>
                    <a:pt x="0" y="498"/>
                  </a:cubicBezTo>
                  <a:cubicBezTo>
                    <a:pt x="0" y="673"/>
                    <a:pt x="175" y="1009"/>
                    <a:pt x="511" y="1009"/>
                  </a:cubicBezTo>
                  <a:cubicBezTo>
                    <a:pt x="672" y="1009"/>
                    <a:pt x="1008" y="673"/>
                    <a:pt x="1008" y="498"/>
                  </a:cubicBezTo>
                  <a:cubicBezTo>
                    <a:pt x="1008" y="162"/>
                    <a:pt x="672" y="1"/>
                    <a:pt x="511" y="1"/>
                  </a:cubicBezTo>
                  <a:close/>
                </a:path>
              </a:pathLst>
            </a:custGeom>
            <a:solidFill>
              <a:srgbClr val="F1E4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0"/>
            <p:cNvSpPr/>
            <p:nvPr/>
          </p:nvSpPr>
          <p:spPr>
            <a:xfrm>
              <a:off x="6070487" y="1957543"/>
              <a:ext cx="12151" cy="12151"/>
            </a:xfrm>
            <a:custGeom>
              <a:rect b="b" l="l" r="r" t="t"/>
              <a:pathLst>
                <a:path extrusionOk="0" h="1009" w="1009">
                  <a:moveTo>
                    <a:pt x="511" y="1"/>
                  </a:moveTo>
                  <a:cubicBezTo>
                    <a:pt x="336" y="1"/>
                    <a:pt x="175" y="1"/>
                    <a:pt x="175" y="162"/>
                  </a:cubicBezTo>
                  <a:cubicBezTo>
                    <a:pt x="0" y="162"/>
                    <a:pt x="0" y="337"/>
                    <a:pt x="0" y="498"/>
                  </a:cubicBezTo>
                  <a:cubicBezTo>
                    <a:pt x="0" y="337"/>
                    <a:pt x="336" y="162"/>
                    <a:pt x="511" y="162"/>
                  </a:cubicBezTo>
                  <a:lnTo>
                    <a:pt x="847" y="162"/>
                  </a:lnTo>
                  <a:cubicBezTo>
                    <a:pt x="672" y="1"/>
                    <a:pt x="672" y="1"/>
                    <a:pt x="511" y="1"/>
                  </a:cubicBezTo>
                  <a:close/>
                  <a:moveTo>
                    <a:pt x="847" y="162"/>
                  </a:moveTo>
                  <a:lnTo>
                    <a:pt x="847" y="498"/>
                  </a:lnTo>
                  <a:cubicBezTo>
                    <a:pt x="990" y="653"/>
                    <a:pt x="880" y="671"/>
                    <a:pt x="853" y="785"/>
                  </a:cubicBezTo>
                  <a:lnTo>
                    <a:pt x="853" y="785"/>
                  </a:lnTo>
                  <a:cubicBezTo>
                    <a:pt x="941" y="686"/>
                    <a:pt x="1008" y="576"/>
                    <a:pt x="1008" y="498"/>
                  </a:cubicBezTo>
                  <a:cubicBezTo>
                    <a:pt x="1008" y="337"/>
                    <a:pt x="847" y="162"/>
                    <a:pt x="847" y="162"/>
                  </a:cubicBezTo>
                  <a:close/>
                  <a:moveTo>
                    <a:pt x="853" y="785"/>
                  </a:moveTo>
                  <a:cubicBezTo>
                    <a:pt x="837" y="802"/>
                    <a:pt x="821" y="818"/>
                    <a:pt x="805" y="834"/>
                  </a:cubicBezTo>
                  <a:lnTo>
                    <a:pt x="847" y="834"/>
                  </a:lnTo>
                  <a:cubicBezTo>
                    <a:pt x="847" y="816"/>
                    <a:pt x="849" y="799"/>
                    <a:pt x="853" y="785"/>
                  </a:cubicBezTo>
                  <a:close/>
                  <a:moveTo>
                    <a:pt x="0" y="498"/>
                  </a:moveTo>
                  <a:cubicBezTo>
                    <a:pt x="0" y="673"/>
                    <a:pt x="175" y="1009"/>
                    <a:pt x="511" y="1009"/>
                  </a:cubicBezTo>
                  <a:cubicBezTo>
                    <a:pt x="588" y="1009"/>
                    <a:pt x="704" y="933"/>
                    <a:pt x="805" y="834"/>
                  </a:cubicBezTo>
                  <a:lnTo>
                    <a:pt x="511" y="834"/>
                  </a:lnTo>
                  <a:cubicBezTo>
                    <a:pt x="336" y="834"/>
                    <a:pt x="0" y="673"/>
                    <a:pt x="0" y="498"/>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0"/>
            <p:cNvSpPr/>
            <p:nvPr/>
          </p:nvSpPr>
          <p:spPr>
            <a:xfrm>
              <a:off x="5890488" y="1815912"/>
              <a:ext cx="515889" cy="463275"/>
            </a:xfrm>
            <a:custGeom>
              <a:rect b="b" l="l" r="r" t="t"/>
              <a:pathLst>
                <a:path extrusionOk="0" h="38470" w="42839">
                  <a:moveTo>
                    <a:pt x="23859" y="1"/>
                  </a:moveTo>
                  <a:cubicBezTo>
                    <a:pt x="19652" y="1"/>
                    <a:pt x="16291" y="3186"/>
                    <a:pt x="16291" y="7057"/>
                  </a:cubicBezTo>
                  <a:cubicBezTo>
                    <a:pt x="16291" y="7891"/>
                    <a:pt x="16628" y="8738"/>
                    <a:pt x="16802" y="9410"/>
                  </a:cubicBezTo>
                  <a:cubicBezTo>
                    <a:pt x="15122" y="8401"/>
                    <a:pt x="12770" y="7729"/>
                    <a:pt x="10418" y="7729"/>
                  </a:cubicBezTo>
                  <a:cubicBezTo>
                    <a:pt x="4705" y="7729"/>
                    <a:pt x="1" y="11251"/>
                    <a:pt x="1" y="15458"/>
                  </a:cubicBezTo>
                  <a:cubicBezTo>
                    <a:pt x="1" y="19316"/>
                    <a:pt x="3858" y="22515"/>
                    <a:pt x="8737" y="23187"/>
                  </a:cubicBezTo>
                  <a:cubicBezTo>
                    <a:pt x="7393" y="24692"/>
                    <a:pt x="6721" y="26709"/>
                    <a:pt x="6721" y="28900"/>
                  </a:cubicBezTo>
                  <a:cubicBezTo>
                    <a:pt x="6721" y="34101"/>
                    <a:pt x="11251" y="38470"/>
                    <a:pt x="16964" y="38470"/>
                  </a:cubicBezTo>
                  <a:cubicBezTo>
                    <a:pt x="22676" y="38470"/>
                    <a:pt x="27219" y="34276"/>
                    <a:pt x="27381" y="29061"/>
                  </a:cubicBezTo>
                  <a:cubicBezTo>
                    <a:pt x="28725" y="29733"/>
                    <a:pt x="30244" y="30069"/>
                    <a:pt x="31924" y="30069"/>
                  </a:cubicBezTo>
                  <a:cubicBezTo>
                    <a:pt x="37972" y="30069"/>
                    <a:pt x="42838" y="25539"/>
                    <a:pt x="42838" y="19988"/>
                  </a:cubicBezTo>
                  <a:cubicBezTo>
                    <a:pt x="42838" y="14450"/>
                    <a:pt x="37972" y="10082"/>
                    <a:pt x="31924" y="10082"/>
                  </a:cubicBezTo>
                  <a:lnTo>
                    <a:pt x="30580" y="10082"/>
                  </a:lnTo>
                  <a:cubicBezTo>
                    <a:pt x="31077" y="9235"/>
                    <a:pt x="31413" y="8065"/>
                    <a:pt x="31413" y="7057"/>
                  </a:cubicBezTo>
                  <a:cubicBezTo>
                    <a:pt x="31413" y="3186"/>
                    <a:pt x="28053" y="1"/>
                    <a:pt x="23859"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0"/>
            <p:cNvSpPr/>
            <p:nvPr/>
          </p:nvSpPr>
          <p:spPr>
            <a:xfrm>
              <a:off x="5890488" y="1815912"/>
              <a:ext cx="515889" cy="463492"/>
            </a:xfrm>
            <a:custGeom>
              <a:rect b="b" l="l" r="r" t="t"/>
              <a:pathLst>
                <a:path extrusionOk="0" h="38488" w="42839">
                  <a:moveTo>
                    <a:pt x="24195" y="1"/>
                  </a:moveTo>
                  <a:cubicBezTo>
                    <a:pt x="21843" y="1"/>
                    <a:pt x="19491" y="1009"/>
                    <a:pt x="17972" y="2850"/>
                  </a:cubicBezTo>
                  <a:cubicBezTo>
                    <a:pt x="19385" y="1137"/>
                    <a:pt x="21519" y="145"/>
                    <a:pt x="23704" y="145"/>
                  </a:cubicBezTo>
                  <a:cubicBezTo>
                    <a:pt x="23867" y="145"/>
                    <a:pt x="24031" y="151"/>
                    <a:pt x="24195" y="162"/>
                  </a:cubicBezTo>
                  <a:cubicBezTo>
                    <a:pt x="25364" y="162"/>
                    <a:pt x="26547" y="498"/>
                    <a:pt x="27717" y="1009"/>
                  </a:cubicBezTo>
                  <a:cubicBezTo>
                    <a:pt x="26547" y="498"/>
                    <a:pt x="25364" y="162"/>
                    <a:pt x="24195" y="1"/>
                  </a:cubicBezTo>
                  <a:close/>
                  <a:moveTo>
                    <a:pt x="17905" y="2918"/>
                  </a:moveTo>
                  <a:lnTo>
                    <a:pt x="17905" y="2918"/>
                  </a:lnTo>
                  <a:cubicBezTo>
                    <a:pt x="16352" y="4531"/>
                    <a:pt x="15996" y="7027"/>
                    <a:pt x="16702" y="9273"/>
                  </a:cubicBezTo>
                  <a:lnTo>
                    <a:pt x="16702" y="9273"/>
                  </a:lnTo>
                  <a:cubicBezTo>
                    <a:pt x="14757" y="8287"/>
                    <a:pt x="12613" y="7791"/>
                    <a:pt x="10435" y="7791"/>
                  </a:cubicBezTo>
                  <a:cubicBezTo>
                    <a:pt x="9871" y="7791"/>
                    <a:pt x="9304" y="7824"/>
                    <a:pt x="8737" y="7891"/>
                  </a:cubicBezTo>
                  <a:cubicBezTo>
                    <a:pt x="9293" y="7825"/>
                    <a:pt x="9850" y="7792"/>
                    <a:pt x="10403" y="7792"/>
                  </a:cubicBezTo>
                  <a:cubicBezTo>
                    <a:pt x="12685" y="7792"/>
                    <a:pt x="14909" y="8359"/>
                    <a:pt x="16802" y="9571"/>
                  </a:cubicBezTo>
                  <a:lnTo>
                    <a:pt x="16964" y="9571"/>
                  </a:lnTo>
                  <a:lnTo>
                    <a:pt x="16964" y="9410"/>
                  </a:lnTo>
                  <a:cubicBezTo>
                    <a:pt x="15969" y="7248"/>
                    <a:pt x="16283" y="4602"/>
                    <a:pt x="17905" y="2918"/>
                  </a:cubicBezTo>
                  <a:close/>
                  <a:moveTo>
                    <a:pt x="8737" y="7891"/>
                  </a:moveTo>
                  <a:cubicBezTo>
                    <a:pt x="7393" y="7891"/>
                    <a:pt x="5874" y="8401"/>
                    <a:pt x="4705" y="8899"/>
                  </a:cubicBezTo>
                  <a:cubicBezTo>
                    <a:pt x="3361" y="9571"/>
                    <a:pt x="2178" y="10418"/>
                    <a:pt x="1345" y="11587"/>
                  </a:cubicBezTo>
                  <a:cubicBezTo>
                    <a:pt x="2353" y="10579"/>
                    <a:pt x="3522" y="9571"/>
                    <a:pt x="4705" y="9074"/>
                  </a:cubicBezTo>
                  <a:cubicBezTo>
                    <a:pt x="6049" y="8401"/>
                    <a:pt x="7393" y="8065"/>
                    <a:pt x="8737" y="7891"/>
                  </a:cubicBezTo>
                  <a:close/>
                  <a:moveTo>
                    <a:pt x="1345" y="11587"/>
                  </a:moveTo>
                  <a:cubicBezTo>
                    <a:pt x="499" y="12594"/>
                    <a:pt x="2" y="14111"/>
                    <a:pt x="1" y="15454"/>
                  </a:cubicBezTo>
                  <a:lnTo>
                    <a:pt x="1" y="15454"/>
                  </a:lnTo>
                  <a:cubicBezTo>
                    <a:pt x="2" y="14111"/>
                    <a:pt x="499" y="12769"/>
                    <a:pt x="1345" y="11587"/>
                  </a:cubicBezTo>
                  <a:close/>
                  <a:moveTo>
                    <a:pt x="40325" y="13604"/>
                  </a:moveTo>
                  <a:cubicBezTo>
                    <a:pt x="41333" y="14787"/>
                    <a:pt x="42005" y="16292"/>
                    <a:pt x="42502" y="17810"/>
                  </a:cubicBezTo>
                  <a:lnTo>
                    <a:pt x="42502" y="17636"/>
                  </a:lnTo>
                  <a:cubicBezTo>
                    <a:pt x="42166" y="16130"/>
                    <a:pt x="41333" y="14786"/>
                    <a:pt x="40325" y="13604"/>
                  </a:cubicBezTo>
                  <a:close/>
                  <a:moveTo>
                    <a:pt x="42502" y="17972"/>
                  </a:moveTo>
                  <a:lnTo>
                    <a:pt x="42502" y="18308"/>
                  </a:lnTo>
                  <a:lnTo>
                    <a:pt x="42677" y="18819"/>
                  </a:lnTo>
                  <a:lnTo>
                    <a:pt x="42677" y="18308"/>
                  </a:lnTo>
                  <a:lnTo>
                    <a:pt x="42502" y="17972"/>
                  </a:lnTo>
                  <a:close/>
                  <a:moveTo>
                    <a:pt x="337" y="17636"/>
                  </a:moveTo>
                  <a:lnTo>
                    <a:pt x="337" y="17636"/>
                  </a:lnTo>
                  <a:cubicBezTo>
                    <a:pt x="673" y="18308"/>
                    <a:pt x="1009" y="18819"/>
                    <a:pt x="1345" y="19491"/>
                  </a:cubicBezTo>
                  <a:cubicBezTo>
                    <a:pt x="1506" y="19491"/>
                    <a:pt x="1681" y="19652"/>
                    <a:pt x="1681" y="19827"/>
                  </a:cubicBezTo>
                  <a:lnTo>
                    <a:pt x="2017" y="20163"/>
                  </a:lnTo>
                  <a:lnTo>
                    <a:pt x="2514" y="20499"/>
                  </a:lnTo>
                  <a:lnTo>
                    <a:pt x="2178" y="20163"/>
                  </a:lnTo>
                  <a:cubicBezTo>
                    <a:pt x="2017" y="19988"/>
                    <a:pt x="1842" y="19988"/>
                    <a:pt x="1842" y="19827"/>
                  </a:cubicBezTo>
                  <a:cubicBezTo>
                    <a:pt x="1681" y="19652"/>
                    <a:pt x="1506" y="19491"/>
                    <a:pt x="1506" y="19316"/>
                  </a:cubicBezTo>
                  <a:cubicBezTo>
                    <a:pt x="1009" y="18819"/>
                    <a:pt x="673" y="18146"/>
                    <a:pt x="337" y="17636"/>
                  </a:cubicBezTo>
                  <a:close/>
                  <a:moveTo>
                    <a:pt x="2850" y="20835"/>
                  </a:moveTo>
                  <a:lnTo>
                    <a:pt x="3025" y="20996"/>
                  </a:lnTo>
                  <a:lnTo>
                    <a:pt x="3361" y="21171"/>
                  </a:lnTo>
                  <a:lnTo>
                    <a:pt x="3186" y="20996"/>
                  </a:lnTo>
                  <a:lnTo>
                    <a:pt x="2850" y="20835"/>
                  </a:lnTo>
                  <a:close/>
                  <a:moveTo>
                    <a:pt x="42677" y="19155"/>
                  </a:moveTo>
                  <a:lnTo>
                    <a:pt x="42677" y="19491"/>
                  </a:lnTo>
                  <a:lnTo>
                    <a:pt x="42677" y="19988"/>
                  </a:lnTo>
                  <a:lnTo>
                    <a:pt x="42677" y="20660"/>
                  </a:lnTo>
                  <a:lnTo>
                    <a:pt x="42677" y="21171"/>
                  </a:lnTo>
                  <a:cubicBezTo>
                    <a:pt x="42838" y="20996"/>
                    <a:pt x="42677" y="20835"/>
                    <a:pt x="42838" y="20660"/>
                  </a:cubicBezTo>
                  <a:lnTo>
                    <a:pt x="42838" y="19988"/>
                  </a:lnTo>
                  <a:lnTo>
                    <a:pt x="42838" y="19491"/>
                  </a:lnTo>
                  <a:lnTo>
                    <a:pt x="42677" y="19155"/>
                  </a:lnTo>
                  <a:close/>
                  <a:moveTo>
                    <a:pt x="3361" y="21171"/>
                  </a:moveTo>
                  <a:lnTo>
                    <a:pt x="3697" y="21507"/>
                  </a:lnTo>
                  <a:lnTo>
                    <a:pt x="4194" y="21843"/>
                  </a:lnTo>
                  <a:cubicBezTo>
                    <a:pt x="4369" y="21843"/>
                    <a:pt x="4530" y="22004"/>
                    <a:pt x="4705" y="22004"/>
                  </a:cubicBezTo>
                  <a:cubicBezTo>
                    <a:pt x="4530" y="21843"/>
                    <a:pt x="4369" y="21843"/>
                    <a:pt x="4194" y="21668"/>
                  </a:cubicBezTo>
                  <a:lnTo>
                    <a:pt x="3858" y="21507"/>
                  </a:lnTo>
                  <a:lnTo>
                    <a:pt x="3361" y="21171"/>
                  </a:lnTo>
                  <a:close/>
                  <a:moveTo>
                    <a:pt x="42677" y="21171"/>
                  </a:moveTo>
                  <a:lnTo>
                    <a:pt x="42502" y="21843"/>
                  </a:lnTo>
                  <a:lnTo>
                    <a:pt x="42502" y="22004"/>
                  </a:lnTo>
                  <a:cubicBezTo>
                    <a:pt x="42677" y="22004"/>
                    <a:pt x="42677" y="21843"/>
                    <a:pt x="42677" y="21843"/>
                  </a:cubicBezTo>
                  <a:lnTo>
                    <a:pt x="42677" y="21171"/>
                  </a:lnTo>
                  <a:close/>
                  <a:moveTo>
                    <a:pt x="4705" y="22004"/>
                  </a:moveTo>
                  <a:cubicBezTo>
                    <a:pt x="6049" y="22676"/>
                    <a:pt x="7393" y="23012"/>
                    <a:pt x="8737" y="23187"/>
                  </a:cubicBezTo>
                  <a:cubicBezTo>
                    <a:pt x="7393" y="23012"/>
                    <a:pt x="6049" y="22515"/>
                    <a:pt x="4705" y="22004"/>
                  </a:cubicBezTo>
                  <a:close/>
                  <a:moveTo>
                    <a:pt x="42502" y="22340"/>
                  </a:moveTo>
                  <a:cubicBezTo>
                    <a:pt x="42005" y="23859"/>
                    <a:pt x="41333" y="25203"/>
                    <a:pt x="40150" y="26373"/>
                  </a:cubicBezTo>
                  <a:cubicBezTo>
                    <a:pt x="39142" y="27555"/>
                    <a:pt x="37798" y="28389"/>
                    <a:pt x="36454" y="29061"/>
                  </a:cubicBezTo>
                  <a:cubicBezTo>
                    <a:pt x="37972" y="28563"/>
                    <a:pt x="39142" y="27555"/>
                    <a:pt x="40325" y="26373"/>
                  </a:cubicBezTo>
                  <a:cubicBezTo>
                    <a:pt x="41333" y="25203"/>
                    <a:pt x="42166" y="23859"/>
                    <a:pt x="42502" y="22340"/>
                  </a:cubicBezTo>
                  <a:close/>
                  <a:moveTo>
                    <a:pt x="8737" y="23188"/>
                  </a:moveTo>
                  <a:cubicBezTo>
                    <a:pt x="7729" y="24357"/>
                    <a:pt x="7057" y="25701"/>
                    <a:pt x="6721" y="27381"/>
                  </a:cubicBezTo>
                  <a:cubicBezTo>
                    <a:pt x="6721" y="27717"/>
                    <a:pt x="6547" y="28053"/>
                    <a:pt x="6547" y="28389"/>
                  </a:cubicBezTo>
                  <a:lnTo>
                    <a:pt x="6547" y="29572"/>
                  </a:lnTo>
                  <a:cubicBezTo>
                    <a:pt x="6721" y="29733"/>
                    <a:pt x="6721" y="29908"/>
                    <a:pt x="6721" y="29908"/>
                  </a:cubicBezTo>
                  <a:lnTo>
                    <a:pt x="6721" y="29572"/>
                  </a:lnTo>
                  <a:lnTo>
                    <a:pt x="6721" y="28389"/>
                  </a:lnTo>
                  <a:cubicBezTo>
                    <a:pt x="6721" y="28053"/>
                    <a:pt x="6721" y="27717"/>
                    <a:pt x="6883" y="27381"/>
                  </a:cubicBezTo>
                  <a:cubicBezTo>
                    <a:pt x="7057" y="25875"/>
                    <a:pt x="7729" y="24357"/>
                    <a:pt x="8737" y="23188"/>
                  </a:cubicBezTo>
                  <a:close/>
                  <a:moveTo>
                    <a:pt x="27381" y="29061"/>
                  </a:moveTo>
                  <a:lnTo>
                    <a:pt x="27381" y="29061"/>
                  </a:lnTo>
                  <a:cubicBezTo>
                    <a:pt x="28725" y="29733"/>
                    <a:pt x="30405" y="30069"/>
                    <a:pt x="31924" y="30069"/>
                  </a:cubicBezTo>
                  <a:cubicBezTo>
                    <a:pt x="33429" y="30069"/>
                    <a:pt x="35109" y="29733"/>
                    <a:pt x="36454" y="29061"/>
                  </a:cubicBezTo>
                  <a:lnTo>
                    <a:pt x="36454" y="29061"/>
                  </a:lnTo>
                  <a:cubicBezTo>
                    <a:pt x="34948" y="29733"/>
                    <a:pt x="33429" y="29908"/>
                    <a:pt x="31924" y="29908"/>
                  </a:cubicBezTo>
                  <a:cubicBezTo>
                    <a:pt x="30405" y="29908"/>
                    <a:pt x="28725" y="29572"/>
                    <a:pt x="27381" y="29061"/>
                  </a:cubicBezTo>
                  <a:close/>
                  <a:moveTo>
                    <a:pt x="27219" y="29061"/>
                  </a:moveTo>
                  <a:cubicBezTo>
                    <a:pt x="27219" y="30580"/>
                    <a:pt x="26883" y="32085"/>
                    <a:pt x="26036" y="33429"/>
                  </a:cubicBezTo>
                  <a:cubicBezTo>
                    <a:pt x="25203" y="34773"/>
                    <a:pt x="24020" y="35956"/>
                    <a:pt x="22851" y="36790"/>
                  </a:cubicBezTo>
                  <a:cubicBezTo>
                    <a:pt x="24195" y="35956"/>
                    <a:pt x="25364" y="34948"/>
                    <a:pt x="26036" y="33604"/>
                  </a:cubicBezTo>
                  <a:cubicBezTo>
                    <a:pt x="26883" y="32260"/>
                    <a:pt x="27381" y="30580"/>
                    <a:pt x="27381" y="29061"/>
                  </a:cubicBezTo>
                  <a:close/>
                  <a:moveTo>
                    <a:pt x="6721" y="30244"/>
                  </a:moveTo>
                  <a:lnTo>
                    <a:pt x="6721" y="30741"/>
                  </a:lnTo>
                  <a:cubicBezTo>
                    <a:pt x="6883" y="30916"/>
                    <a:pt x="6883" y="31252"/>
                    <a:pt x="6883" y="31413"/>
                  </a:cubicBezTo>
                  <a:cubicBezTo>
                    <a:pt x="7057" y="31588"/>
                    <a:pt x="7057" y="31749"/>
                    <a:pt x="7057" y="31924"/>
                  </a:cubicBezTo>
                  <a:cubicBezTo>
                    <a:pt x="7729" y="33429"/>
                    <a:pt x="8563" y="34773"/>
                    <a:pt x="9746" y="35781"/>
                  </a:cubicBezTo>
                  <a:cubicBezTo>
                    <a:pt x="10915" y="36790"/>
                    <a:pt x="12259" y="37636"/>
                    <a:pt x="13778" y="37972"/>
                  </a:cubicBezTo>
                  <a:cubicBezTo>
                    <a:pt x="12434" y="37462"/>
                    <a:pt x="10915" y="36790"/>
                    <a:pt x="9746" y="35620"/>
                  </a:cubicBezTo>
                  <a:cubicBezTo>
                    <a:pt x="8563" y="34612"/>
                    <a:pt x="7729" y="33268"/>
                    <a:pt x="7219" y="31924"/>
                  </a:cubicBezTo>
                  <a:cubicBezTo>
                    <a:pt x="7057" y="31749"/>
                    <a:pt x="7057" y="31588"/>
                    <a:pt x="7057" y="31413"/>
                  </a:cubicBezTo>
                  <a:cubicBezTo>
                    <a:pt x="7057" y="31077"/>
                    <a:pt x="6883" y="30916"/>
                    <a:pt x="6883" y="30741"/>
                  </a:cubicBezTo>
                  <a:lnTo>
                    <a:pt x="6721" y="30244"/>
                  </a:lnTo>
                  <a:close/>
                  <a:moveTo>
                    <a:pt x="22851" y="36790"/>
                  </a:moveTo>
                  <a:lnTo>
                    <a:pt x="22851" y="36790"/>
                  </a:lnTo>
                  <a:cubicBezTo>
                    <a:pt x="21037" y="37814"/>
                    <a:pt x="18918" y="38374"/>
                    <a:pt x="16803" y="38374"/>
                  </a:cubicBezTo>
                  <a:cubicBezTo>
                    <a:pt x="15782" y="38374"/>
                    <a:pt x="14762" y="38244"/>
                    <a:pt x="13778" y="37972"/>
                  </a:cubicBezTo>
                  <a:lnTo>
                    <a:pt x="13778" y="37972"/>
                  </a:lnTo>
                  <a:cubicBezTo>
                    <a:pt x="14823" y="38321"/>
                    <a:pt x="15908" y="38488"/>
                    <a:pt x="16992" y="38488"/>
                  </a:cubicBezTo>
                  <a:cubicBezTo>
                    <a:pt x="19045" y="38488"/>
                    <a:pt x="21092" y="37889"/>
                    <a:pt x="22851" y="3679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0"/>
            <p:cNvSpPr/>
            <p:nvPr/>
          </p:nvSpPr>
          <p:spPr>
            <a:xfrm>
              <a:off x="6054302" y="1941358"/>
              <a:ext cx="204446" cy="178072"/>
            </a:xfrm>
            <a:custGeom>
              <a:rect b="b" l="l" r="r" t="t"/>
              <a:pathLst>
                <a:path extrusionOk="0" h="14787" w="16977">
                  <a:moveTo>
                    <a:pt x="8576" y="1"/>
                  </a:moveTo>
                  <a:cubicBezTo>
                    <a:pt x="3871" y="1"/>
                    <a:pt x="0" y="3361"/>
                    <a:pt x="0" y="7393"/>
                  </a:cubicBezTo>
                  <a:cubicBezTo>
                    <a:pt x="0" y="11426"/>
                    <a:pt x="3871" y="14786"/>
                    <a:pt x="8576" y="14786"/>
                  </a:cubicBezTo>
                  <a:cubicBezTo>
                    <a:pt x="13280" y="14786"/>
                    <a:pt x="16977" y="11426"/>
                    <a:pt x="16977" y="7393"/>
                  </a:cubicBezTo>
                  <a:cubicBezTo>
                    <a:pt x="16977" y="3361"/>
                    <a:pt x="13280" y="1"/>
                    <a:pt x="8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0"/>
            <p:cNvSpPr/>
            <p:nvPr/>
          </p:nvSpPr>
          <p:spPr>
            <a:xfrm>
              <a:off x="6054302" y="1941358"/>
              <a:ext cx="172075" cy="153783"/>
            </a:xfrm>
            <a:custGeom>
              <a:rect b="b" l="l" r="r" t="t"/>
              <a:pathLst>
                <a:path extrusionOk="0" h="12770" w="14289">
                  <a:moveTo>
                    <a:pt x="8577" y="1"/>
                  </a:moveTo>
                  <a:cubicBezTo>
                    <a:pt x="10593" y="1"/>
                    <a:pt x="12609" y="673"/>
                    <a:pt x="14288" y="2017"/>
                  </a:cubicBezTo>
                  <a:cubicBezTo>
                    <a:pt x="12770" y="673"/>
                    <a:pt x="10593" y="1"/>
                    <a:pt x="8577" y="1"/>
                  </a:cubicBezTo>
                  <a:close/>
                  <a:moveTo>
                    <a:pt x="8547" y="1"/>
                  </a:moveTo>
                  <a:cubicBezTo>
                    <a:pt x="6367" y="7"/>
                    <a:pt x="4361" y="679"/>
                    <a:pt x="2688" y="2017"/>
                  </a:cubicBezTo>
                  <a:cubicBezTo>
                    <a:pt x="1855" y="2689"/>
                    <a:pt x="1183" y="3361"/>
                    <a:pt x="672" y="4369"/>
                  </a:cubicBezTo>
                  <a:cubicBezTo>
                    <a:pt x="336" y="5377"/>
                    <a:pt x="0" y="6385"/>
                    <a:pt x="0" y="7393"/>
                  </a:cubicBezTo>
                  <a:cubicBezTo>
                    <a:pt x="0" y="8402"/>
                    <a:pt x="336" y="9410"/>
                    <a:pt x="847" y="10418"/>
                  </a:cubicBezTo>
                  <a:cubicBezTo>
                    <a:pt x="336" y="9410"/>
                    <a:pt x="175" y="8402"/>
                    <a:pt x="175" y="7393"/>
                  </a:cubicBezTo>
                  <a:cubicBezTo>
                    <a:pt x="175" y="6385"/>
                    <a:pt x="336" y="5377"/>
                    <a:pt x="847" y="4369"/>
                  </a:cubicBezTo>
                  <a:cubicBezTo>
                    <a:pt x="1344" y="3522"/>
                    <a:pt x="2016" y="2689"/>
                    <a:pt x="2863" y="2017"/>
                  </a:cubicBezTo>
                  <a:cubicBezTo>
                    <a:pt x="4362" y="679"/>
                    <a:pt x="6367" y="7"/>
                    <a:pt x="8547" y="1"/>
                  </a:cubicBezTo>
                  <a:close/>
                  <a:moveTo>
                    <a:pt x="847" y="10418"/>
                  </a:moveTo>
                  <a:lnTo>
                    <a:pt x="847" y="10418"/>
                  </a:lnTo>
                  <a:cubicBezTo>
                    <a:pt x="1183" y="11426"/>
                    <a:pt x="1855" y="12098"/>
                    <a:pt x="2688" y="12770"/>
                  </a:cubicBezTo>
                  <a:cubicBezTo>
                    <a:pt x="2016" y="12098"/>
                    <a:pt x="1344" y="11251"/>
                    <a:pt x="847" y="10418"/>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0"/>
            <p:cNvSpPr/>
            <p:nvPr/>
          </p:nvSpPr>
          <p:spPr>
            <a:xfrm>
              <a:off x="6019981" y="1989926"/>
              <a:ext cx="32382" cy="30275"/>
            </a:xfrm>
            <a:custGeom>
              <a:rect b="b" l="l" r="r" t="t"/>
              <a:pathLst>
                <a:path extrusionOk="0" h="2514" w="2689">
                  <a:moveTo>
                    <a:pt x="1345" y="0"/>
                  </a:moveTo>
                  <a:cubicBezTo>
                    <a:pt x="673" y="0"/>
                    <a:pt x="1" y="497"/>
                    <a:pt x="1" y="1344"/>
                  </a:cubicBezTo>
                  <a:cubicBezTo>
                    <a:pt x="1" y="2016"/>
                    <a:pt x="673" y="2514"/>
                    <a:pt x="1345" y="2514"/>
                  </a:cubicBezTo>
                  <a:cubicBezTo>
                    <a:pt x="2017" y="2514"/>
                    <a:pt x="2689" y="2016"/>
                    <a:pt x="2689" y="1344"/>
                  </a:cubicBezTo>
                  <a:cubicBezTo>
                    <a:pt x="2689" y="497"/>
                    <a:pt x="2017" y="0"/>
                    <a:pt x="1345" y="0"/>
                  </a:cubicBezTo>
                  <a:close/>
                </a:path>
              </a:pathLst>
            </a:custGeom>
            <a:solidFill>
              <a:srgbClr val="F1E4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0"/>
            <p:cNvSpPr/>
            <p:nvPr/>
          </p:nvSpPr>
          <p:spPr>
            <a:xfrm>
              <a:off x="6019981" y="1989926"/>
              <a:ext cx="32382" cy="31106"/>
            </a:xfrm>
            <a:custGeom>
              <a:rect b="b" l="l" r="r" t="t"/>
              <a:pathLst>
                <a:path extrusionOk="0" h="2583" w="2689">
                  <a:moveTo>
                    <a:pt x="1345" y="0"/>
                  </a:moveTo>
                  <a:cubicBezTo>
                    <a:pt x="1681" y="0"/>
                    <a:pt x="2017" y="161"/>
                    <a:pt x="2178" y="336"/>
                  </a:cubicBezTo>
                  <a:cubicBezTo>
                    <a:pt x="2514" y="672"/>
                    <a:pt x="2689" y="1008"/>
                    <a:pt x="2689" y="1344"/>
                  </a:cubicBezTo>
                  <a:cubicBezTo>
                    <a:pt x="2689" y="1008"/>
                    <a:pt x="2514" y="672"/>
                    <a:pt x="2353" y="336"/>
                  </a:cubicBezTo>
                  <a:cubicBezTo>
                    <a:pt x="2017" y="0"/>
                    <a:pt x="1681" y="0"/>
                    <a:pt x="1345" y="0"/>
                  </a:cubicBezTo>
                  <a:close/>
                  <a:moveTo>
                    <a:pt x="2689" y="1349"/>
                  </a:moveTo>
                  <a:lnTo>
                    <a:pt x="2689" y="1349"/>
                  </a:lnTo>
                  <a:cubicBezTo>
                    <a:pt x="2687" y="1683"/>
                    <a:pt x="2513" y="2017"/>
                    <a:pt x="2178" y="2178"/>
                  </a:cubicBezTo>
                  <a:cubicBezTo>
                    <a:pt x="2017" y="2352"/>
                    <a:pt x="1681" y="2514"/>
                    <a:pt x="1345" y="2514"/>
                  </a:cubicBezTo>
                  <a:cubicBezTo>
                    <a:pt x="1681" y="2514"/>
                    <a:pt x="2017" y="2514"/>
                    <a:pt x="2353" y="2178"/>
                  </a:cubicBezTo>
                  <a:cubicBezTo>
                    <a:pt x="2513" y="2017"/>
                    <a:pt x="2687" y="1683"/>
                    <a:pt x="2689" y="1349"/>
                  </a:cubicBezTo>
                  <a:close/>
                  <a:moveTo>
                    <a:pt x="1345" y="0"/>
                  </a:moveTo>
                  <a:cubicBezTo>
                    <a:pt x="1009" y="0"/>
                    <a:pt x="673" y="0"/>
                    <a:pt x="337" y="336"/>
                  </a:cubicBezTo>
                  <a:cubicBezTo>
                    <a:pt x="162" y="497"/>
                    <a:pt x="1" y="1008"/>
                    <a:pt x="1" y="1344"/>
                  </a:cubicBezTo>
                  <a:cubicBezTo>
                    <a:pt x="1" y="1680"/>
                    <a:pt x="162" y="2016"/>
                    <a:pt x="337" y="2178"/>
                  </a:cubicBezTo>
                  <a:cubicBezTo>
                    <a:pt x="582" y="2423"/>
                    <a:pt x="828" y="2582"/>
                    <a:pt x="1073" y="2582"/>
                  </a:cubicBezTo>
                  <a:cubicBezTo>
                    <a:pt x="1164" y="2582"/>
                    <a:pt x="1254" y="2561"/>
                    <a:pt x="1345" y="2514"/>
                  </a:cubicBezTo>
                  <a:cubicBezTo>
                    <a:pt x="1009" y="2514"/>
                    <a:pt x="673" y="2352"/>
                    <a:pt x="498" y="2178"/>
                  </a:cubicBezTo>
                  <a:cubicBezTo>
                    <a:pt x="162" y="2016"/>
                    <a:pt x="162" y="1680"/>
                    <a:pt x="162" y="1344"/>
                  </a:cubicBezTo>
                  <a:cubicBezTo>
                    <a:pt x="162" y="1008"/>
                    <a:pt x="162" y="672"/>
                    <a:pt x="498" y="336"/>
                  </a:cubicBezTo>
                  <a:cubicBezTo>
                    <a:pt x="673" y="161"/>
                    <a:pt x="1009" y="0"/>
                    <a:pt x="1345"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0"/>
            <p:cNvSpPr/>
            <p:nvPr/>
          </p:nvSpPr>
          <p:spPr>
            <a:xfrm>
              <a:off x="6044259" y="2024235"/>
              <a:ext cx="38379" cy="36429"/>
            </a:xfrm>
            <a:custGeom>
              <a:rect b="b" l="l" r="r" t="t"/>
              <a:pathLst>
                <a:path extrusionOk="0" h="3025" w="3187">
                  <a:moveTo>
                    <a:pt x="1506" y="1"/>
                  </a:moveTo>
                  <a:cubicBezTo>
                    <a:pt x="834" y="1"/>
                    <a:pt x="1" y="673"/>
                    <a:pt x="1" y="1520"/>
                  </a:cubicBezTo>
                  <a:cubicBezTo>
                    <a:pt x="1" y="2353"/>
                    <a:pt x="834" y="3025"/>
                    <a:pt x="1506" y="3025"/>
                  </a:cubicBezTo>
                  <a:cubicBezTo>
                    <a:pt x="2353" y="3025"/>
                    <a:pt x="3186" y="2353"/>
                    <a:pt x="3186" y="1520"/>
                  </a:cubicBezTo>
                  <a:cubicBezTo>
                    <a:pt x="3186" y="673"/>
                    <a:pt x="2353" y="1"/>
                    <a:pt x="1506" y="1"/>
                  </a:cubicBezTo>
                  <a:close/>
                </a:path>
              </a:pathLst>
            </a:custGeom>
            <a:solidFill>
              <a:srgbClr val="F1E4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0"/>
            <p:cNvSpPr/>
            <p:nvPr/>
          </p:nvSpPr>
          <p:spPr>
            <a:xfrm>
              <a:off x="6044259" y="2022296"/>
              <a:ext cx="38379" cy="32382"/>
            </a:xfrm>
            <a:custGeom>
              <a:rect b="b" l="l" r="r" t="t"/>
              <a:pathLst>
                <a:path extrusionOk="0" h="2689" w="3187">
                  <a:moveTo>
                    <a:pt x="1506" y="0"/>
                  </a:moveTo>
                  <a:cubicBezTo>
                    <a:pt x="1170" y="0"/>
                    <a:pt x="834" y="162"/>
                    <a:pt x="498" y="498"/>
                  </a:cubicBezTo>
                  <a:cubicBezTo>
                    <a:pt x="162" y="834"/>
                    <a:pt x="1" y="1170"/>
                    <a:pt x="1" y="1681"/>
                  </a:cubicBezTo>
                  <a:cubicBezTo>
                    <a:pt x="1" y="2017"/>
                    <a:pt x="162" y="2514"/>
                    <a:pt x="498" y="2689"/>
                  </a:cubicBezTo>
                  <a:cubicBezTo>
                    <a:pt x="337" y="2353"/>
                    <a:pt x="162" y="2017"/>
                    <a:pt x="162" y="1681"/>
                  </a:cubicBezTo>
                  <a:cubicBezTo>
                    <a:pt x="162" y="1170"/>
                    <a:pt x="337" y="834"/>
                    <a:pt x="498" y="672"/>
                  </a:cubicBezTo>
                  <a:cubicBezTo>
                    <a:pt x="834" y="336"/>
                    <a:pt x="1170" y="162"/>
                    <a:pt x="1506" y="162"/>
                  </a:cubicBezTo>
                  <a:cubicBezTo>
                    <a:pt x="2017" y="162"/>
                    <a:pt x="2353" y="336"/>
                    <a:pt x="2689" y="498"/>
                  </a:cubicBezTo>
                  <a:cubicBezTo>
                    <a:pt x="2353" y="162"/>
                    <a:pt x="2017" y="0"/>
                    <a:pt x="1506" y="0"/>
                  </a:cubicBezTo>
                  <a:close/>
                  <a:moveTo>
                    <a:pt x="2689" y="498"/>
                  </a:moveTo>
                  <a:cubicBezTo>
                    <a:pt x="2850" y="834"/>
                    <a:pt x="3025" y="1170"/>
                    <a:pt x="3025" y="1681"/>
                  </a:cubicBezTo>
                  <a:cubicBezTo>
                    <a:pt x="3025" y="2017"/>
                    <a:pt x="3025" y="2353"/>
                    <a:pt x="2689" y="2689"/>
                  </a:cubicBezTo>
                  <a:cubicBezTo>
                    <a:pt x="3025" y="2514"/>
                    <a:pt x="3186" y="2017"/>
                    <a:pt x="3186" y="1681"/>
                  </a:cubicBezTo>
                  <a:cubicBezTo>
                    <a:pt x="3186" y="1170"/>
                    <a:pt x="3025" y="834"/>
                    <a:pt x="2689" y="498"/>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0"/>
            <p:cNvSpPr/>
            <p:nvPr/>
          </p:nvSpPr>
          <p:spPr>
            <a:xfrm>
              <a:off x="6086672" y="2095129"/>
              <a:ext cx="34490" cy="32394"/>
            </a:xfrm>
            <a:custGeom>
              <a:rect b="b" l="l" r="r" t="t"/>
              <a:pathLst>
                <a:path extrusionOk="0" h="2690" w="2864">
                  <a:moveTo>
                    <a:pt x="1345" y="1"/>
                  </a:moveTo>
                  <a:cubicBezTo>
                    <a:pt x="673" y="1"/>
                    <a:pt x="0" y="498"/>
                    <a:pt x="0" y="1345"/>
                  </a:cubicBezTo>
                  <a:cubicBezTo>
                    <a:pt x="0" y="2178"/>
                    <a:pt x="673" y="2689"/>
                    <a:pt x="1345" y="2689"/>
                  </a:cubicBezTo>
                  <a:cubicBezTo>
                    <a:pt x="2191" y="2689"/>
                    <a:pt x="2864" y="2178"/>
                    <a:pt x="2864" y="1345"/>
                  </a:cubicBezTo>
                  <a:cubicBezTo>
                    <a:pt x="2864" y="498"/>
                    <a:pt x="2191" y="1"/>
                    <a:pt x="1345" y="1"/>
                  </a:cubicBezTo>
                  <a:close/>
                </a:path>
              </a:pathLst>
            </a:custGeom>
            <a:solidFill>
              <a:srgbClr val="F1E4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0"/>
            <p:cNvSpPr/>
            <p:nvPr/>
          </p:nvSpPr>
          <p:spPr>
            <a:xfrm>
              <a:off x="6086672" y="2093034"/>
              <a:ext cx="28336" cy="36429"/>
            </a:xfrm>
            <a:custGeom>
              <a:rect b="b" l="l" r="r" t="t"/>
              <a:pathLst>
                <a:path extrusionOk="0" h="3025" w="2353">
                  <a:moveTo>
                    <a:pt x="1345" y="0"/>
                  </a:moveTo>
                  <a:cubicBezTo>
                    <a:pt x="1009" y="0"/>
                    <a:pt x="673" y="175"/>
                    <a:pt x="337" y="511"/>
                  </a:cubicBezTo>
                  <a:cubicBezTo>
                    <a:pt x="175" y="847"/>
                    <a:pt x="0" y="1183"/>
                    <a:pt x="0" y="1519"/>
                  </a:cubicBezTo>
                  <a:cubicBezTo>
                    <a:pt x="0" y="1183"/>
                    <a:pt x="175" y="847"/>
                    <a:pt x="511" y="511"/>
                  </a:cubicBezTo>
                  <a:cubicBezTo>
                    <a:pt x="673" y="336"/>
                    <a:pt x="1009" y="175"/>
                    <a:pt x="1345" y="175"/>
                  </a:cubicBezTo>
                  <a:cubicBezTo>
                    <a:pt x="1681" y="175"/>
                    <a:pt x="2191" y="336"/>
                    <a:pt x="2353" y="511"/>
                  </a:cubicBezTo>
                  <a:cubicBezTo>
                    <a:pt x="2191" y="175"/>
                    <a:pt x="1855" y="0"/>
                    <a:pt x="1345" y="0"/>
                  </a:cubicBezTo>
                  <a:close/>
                  <a:moveTo>
                    <a:pt x="1" y="1522"/>
                  </a:moveTo>
                  <a:lnTo>
                    <a:pt x="1" y="1522"/>
                  </a:lnTo>
                  <a:cubicBezTo>
                    <a:pt x="1" y="1858"/>
                    <a:pt x="176" y="2353"/>
                    <a:pt x="337" y="2527"/>
                  </a:cubicBezTo>
                  <a:cubicBezTo>
                    <a:pt x="673" y="2863"/>
                    <a:pt x="1009" y="3025"/>
                    <a:pt x="1345" y="3025"/>
                  </a:cubicBezTo>
                  <a:cubicBezTo>
                    <a:pt x="1855" y="3025"/>
                    <a:pt x="2191" y="2863"/>
                    <a:pt x="2353" y="2527"/>
                  </a:cubicBezTo>
                  <a:lnTo>
                    <a:pt x="2353" y="2527"/>
                  </a:lnTo>
                  <a:cubicBezTo>
                    <a:pt x="2191" y="2688"/>
                    <a:pt x="1681" y="2863"/>
                    <a:pt x="1345" y="2863"/>
                  </a:cubicBezTo>
                  <a:cubicBezTo>
                    <a:pt x="1009" y="2863"/>
                    <a:pt x="673" y="2688"/>
                    <a:pt x="511" y="2527"/>
                  </a:cubicBezTo>
                  <a:cubicBezTo>
                    <a:pt x="176" y="2192"/>
                    <a:pt x="1" y="1857"/>
                    <a:pt x="1" y="1522"/>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0"/>
            <p:cNvSpPr/>
            <p:nvPr/>
          </p:nvSpPr>
          <p:spPr>
            <a:xfrm>
              <a:off x="6185903" y="2036374"/>
              <a:ext cx="28336" cy="28336"/>
            </a:xfrm>
            <a:custGeom>
              <a:rect b="b" l="l" r="r" t="t"/>
              <a:pathLst>
                <a:path extrusionOk="0" h="2353" w="2353">
                  <a:moveTo>
                    <a:pt x="1169" y="1"/>
                  </a:moveTo>
                  <a:cubicBezTo>
                    <a:pt x="497" y="1"/>
                    <a:pt x="0" y="512"/>
                    <a:pt x="0" y="1184"/>
                  </a:cubicBezTo>
                  <a:cubicBezTo>
                    <a:pt x="0" y="1856"/>
                    <a:pt x="497" y="2353"/>
                    <a:pt x="1169" y="2353"/>
                  </a:cubicBezTo>
                  <a:cubicBezTo>
                    <a:pt x="1842" y="2353"/>
                    <a:pt x="2352" y="1856"/>
                    <a:pt x="2352" y="1184"/>
                  </a:cubicBezTo>
                  <a:cubicBezTo>
                    <a:pt x="2352" y="512"/>
                    <a:pt x="1842" y="1"/>
                    <a:pt x="1169" y="1"/>
                  </a:cubicBezTo>
                  <a:close/>
                </a:path>
              </a:pathLst>
            </a:custGeom>
            <a:solidFill>
              <a:srgbClr val="F1E4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0"/>
            <p:cNvSpPr/>
            <p:nvPr/>
          </p:nvSpPr>
          <p:spPr>
            <a:xfrm>
              <a:off x="6185903" y="2036374"/>
              <a:ext cx="24290" cy="28336"/>
            </a:xfrm>
            <a:custGeom>
              <a:rect b="b" l="l" r="r" t="t"/>
              <a:pathLst>
                <a:path extrusionOk="0" h="2353" w="2017">
                  <a:moveTo>
                    <a:pt x="1169" y="1"/>
                  </a:moveTo>
                  <a:cubicBezTo>
                    <a:pt x="833" y="1"/>
                    <a:pt x="497" y="176"/>
                    <a:pt x="336" y="337"/>
                  </a:cubicBezTo>
                  <a:cubicBezTo>
                    <a:pt x="672" y="176"/>
                    <a:pt x="833" y="1"/>
                    <a:pt x="1169" y="1"/>
                  </a:cubicBezTo>
                  <a:close/>
                  <a:moveTo>
                    <a:pt x="1170" y="1"/>
                  </a:moveTo>
                  <a:lnTo>
                    <a:pt x="1170" y="1"/>
                  </a:lnTo>
                  <a:cubicBezTo>
                    <a:pt x="1506" y="1"/>
                    <a:pt x="1680" y="176"/>
                    <a:pt x="2016" y="337"/>
                  </a:cubicBezTo>
                  <a:cubicBezTo>
                    <a:pt x="1842" y="176"/>
                    <a:pt x="1506" y="1"/>
                    <a:pt x="1170" y="1"/>
                  </a:cubicBezTo>
                  <a:close/>
                  <a:moveTo>
                    <a:pt x="336" y="337"/>
                  </a:moveTo>
                  <a:cubicBezTo>
                    <a:pt x="161" y="512"/>
                    <a:pt x="0" y="848"/>
                    <a:pt x="0" y="1184"/>
                  </a:cubicBezTo>
                  <a:cubicBezTo>
                    <a:pt x="0" y="1520"/>
                    <a:pt x="161" y="1856"/>
                    <a:pt x="336" y="2017"/>
                  </a:cubicBezTo>
                  <a:cubicBezTo>
                    <a:pt x="497" y="2192"/>
                    <a:pt x="833" y="2353"/>
                    <a:pt x="1169" y="2353"/>
                  </a:cubicBezTo>
                  <a:cubicBezTo>
                    <a:pt x="1505" y="2353"/>
                    <a:pt x="1842" y="2192"/>
                    <a:pt x="2016" y="2017"/>
                  </a:cubicBezTo>
                  <a:lnTo>
                    <a:pt x="2016" y="2017"/>
                  </a:lnTo>
                  <a:cubicBezTo>
                    <a:pt x="1680" y="2192"/>
                    <a:pt x="1505" y="2192"/>
                    <a:pt x="1169" y="2192"/>
                  </a:cubicBezTo>
                  <a:cubicBezTo>
                    <a:pt x="833" y="2192"/>
                    <a:pt x="672" y="2192"/>
                    <a:pt x="336" y="1856"/>
                  </a:cubicBezTo>
                  <a:cubicBezTo>
                    <a:pt x="161" y="1681"/>
                    <a:pt x="161" y="1520"/>
                    <a:pt x="161" y="1184"/>
                  </a:cubicBezTo>
                  <a:cubicBezTo>
                    <a:pt x="161" y="848"/>
                    <a:pt x="161" y="512"/>
                    <a:pt x="336" y="337"/>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0"/>
            <p:cNvSpPr/>
            <p:nvPr/>
          </p:nvSpPr>
          <p:spPr>
            <a:xfrm>
              <a:off x="6220212" y="1981833"/>
              <a:ext cx="50675" cy="48567"/>
            </a:xfrm>
            <a:custGeom>
              <a:rect b="b" l="l" r="r" t="t"/>
              <a:pathLst>
                <a:path extrusionOk="0" h="4033" w="4208">
                  <a:moveTo>
                    <a:pt x="2017" y="0"/>
                  </a:moveTo>
                  <a:cubicBezTo>
                    <a:pt x="847" y="0"/>
                    <a:pt x="1" y="833"/>
                    <a:pt x="1" y="2016"/>
                  </a:cubicBezTo>
                  <a:cubicBezTo>
                    <a:pt x="1" y="3186"/>
                    <a:pt x="847" y="4032"/>
                    <a:pt x="2017" y="4032"/>
                  </a:cubicBezTo>
                  <a:cubicBezTo>
                    <a:pt x="3200" y="4032"/>
                    <a:pt x="4208" y="3186"/>
                    <a:pt x="4208" y="2016"/>
                  </a:cubicBezTo>
                  <a:cubicBezTo>
                    <a:pt x="4208" y="833"/>
                    <a:pt x="3200" y="0"/>
                    <a:pt x="2017" y="0"/>
                  </a:cubicBezTo>
                  <a:close/>
                </a:path>
              </a:pathLst>
            </a:custGeom>
            <a:solidFill>
              <a:srgbClr val="F1E4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0"/>
            <p:cNvSpPr/>
            <p:nvPr/>
          </p:nvSpPr>
          <p:spPr>
            <a:xfrm>
              <a:off x="6220212" y="1979726"/>
              <a:ext cx="50675" cy="52614"/>
            </a:xfrm>
            <a:custGeom>
              <a:rect b="b" l="l" r="r" t="t"/>
              <a:pathLst>
                <a:path extrusionOk="0" h="4369" w="4208">
                  <a:moveTo>
                    <a:pt x="2017" y="0"/>
                  </a:moveTo>
                  <a:cubicBezTo>
                    <a:pt x="1519" y="0"/>
                    <a:pt x="1009" y="336"/>
                    <a:pt x="511" y="672"/>
                  </a:cubicBezTo>
                  <a:cubicBezTo>
                    <a:pt x="175" y="1008"/>
                    <a:pt x="1" y="1680"/>
                    <a:pt x="1" y="2191"/>
                  </a:cubicBezTo>
                  <a:cubicBezTo>
                    <a:pt x="1" y="1680"/>
                    <a:pt x="337" y="1183"/>
                    <a:pt x="673" y="672"/>
                  </a:cubicBezTo>
                  <a:cubicBezTo>
                    <a:pt x="1009" y="336"/>
                    <a:pt x="1519" y="175"/>
                    <a:pt x="2017" y="175"/>
                  </a:cubicBezTo>
                  <a:cubicBezTo>
                    <a:pt x="2689" y="175"/>
                    <a:pt x="3200" y="336"/>
                    <a:pt x="3536" y="672"/>
                  </a:cubicBezTo>
                  <a:cubicBezTo>
                    <a:pt x="3200" y="336"/>
                    <a:pt x="2689" y="0"/>
                    <a:pt x="2017" y="0"/>
                  </a:cubicBezTo>
                  <a:close/>
                  <a:moveTo>
                    <a:pt x="3536" y="672"/>
                  </a:moveTo>
                  <a:lnTo>
                    <a:pt x="3536" y="672"/>
                  </a:lnTo>
                  <a:cubicBezTo>
                    <a:pt x="3872" y="1183"/>
                    <a:pt x="4208" y="1680"/>
                    <a:pt x="4208" y="2191"/>
                  </a:cubicBezTo>
                  <a:cubicBezTo>
                    <a:pt x="4208" y="1680"/>
                    <a:pt x="4033" y="1008"/>
                    <a:pt x="3536" y="672"/>
                  </a:cubicBezTo>
                  <a:close/>
                  <a:moveTo>
                    <a:pt x="1" y="2196"/>
                  </a:moveTo>
                  <a:cubicBezTo>
                    <a:pt x="2" y="2693"/>
                    <a:pt x="176" y="3362"/>
                    <a:pt x="511" y="3697"/>
                  </a:cubicBezTo>
                  <a:cubicBezTo>
                    <a:pt x="1009" y="4033"/>
                    <a:pt x="1519" y="4369"/>
                    <a:pt x="2017" y="4369"/>
                  </a:cubicBezTo>
                  <a:cubicBezTo>
                    <a:pt x="2689" y="4369"/>
                    <a:pt x="3199" y="4033"/>
                    <a:pt x="3536" y="3697"/>
                  </a:cubicBezTo>
                  <a:lnTo>
                    <a:pt x="3536" y="3697"/>
                  </a:lnTo>
                  <a:cubicBezTo>
                    <a:pt x="3199" y="4033"/>
                    <a:pt x="2689" y="4207"/>
                    <a:pt x="2017" y="4207"/>
                  </a:cubicBezTo>
                  <a:cubicBezTo>
                    <a:pt x="1519" y="4207"/>
                    <a:pt x="1009" y="4033"/>
                    <a:pt x="673" y="3697"/>
                  </a:cubicBezTo>
                  <a:cubicBezTo>
                    <a:pt x="177" y="3201"/>
                    <a:pt x="2" y="2692"/>
                    <a:pt x="1" y="2196"/>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0"/>
            <p:cNvSpPr/>
            <p:nvPr/>
          </p:nvSpPr>
          <p:spPr>
            <a:xfrm>
              <a:off x="6147379" y="1919020"/>
              <a:ext cx="30431" cy="30443"/>
            </a:xfrm>
            <a:custGeom>
              <a:rect b="b" l="l" r="r" t="t"/>
              <a:pathLst>
                <a:path extrusionOk="0" h="2528" w="2527">
                  <a:moveTo>
                    <a:pt x="1344" y="1"/>
                  </a:moveTo>
                  <a:cubicBezTo>
                    <a:pt x="672" y="1"/>
                    <a:pt x="0" y="673"/>
                    <a:pt x="0" y="1345"/>
                  </a:cubicBezTo>
                  <a:cubicBezTo>
                    <a:pt x="0" y="2017"/>
                    <a:pt x="672" y="2528"/>
                    <a:pt x="1344" y="2528"/>
                  </a:cubicBezTo>
                  <a:cubicBezTo>
                    <a:pt x="2016" y="2528"/>
                    <a:pt x="2527" y="2017"/>
                    <a:pt x="2527" y="1345"/>
                  </a:cubicBezTo>
                  <a:cubicBezTo>
                    <a:pt x="2527" y="673"/>
                    <a:pt x="2016" y="1"/>
                    <a:pt x="1344" y="1"/>
                  </a:cubicBezTo>
                  <a:close/>
                </a:path>
              </a:pathLst>
            </a:custGeom>
            <a:solidFill>
              <a:srgbClr val="F1E4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0"/>
            <p:cNvSpPr/>
            <p:nvPr/>
          </p:nvSpPr>
          <p:spPr>
            <a:xfrm>
              <a:off x="6147379" y="1919020"/>
              <a:ext cx="30431" cy="30443"/>
            </a:xfrm>
            <a:custGeom>
              <a:rect b="b" l="l" r="r" t="t"/>
              <a:pathLst>
                <a:path extrusionOk="0" h="2528" w="2527">
                  <a:moveTo>
                    <a:pt x="1344" y="1"/>
                  </a:moveTo>
                  <a:cubicBezTo>
                    <a:pt x="1008" y="1"/>
                    <a:pt x="672" y="176"/>
                    <a:pt x="336" y="337"/>
                  </a:cubicBezTo>
                  <a:cubicBezTo>
                    <a:pt x="175" y="673"/>
                    <a:pt x="0" y="1009"/>
                    <a:pt x="0" y="1345"/>
                  </a:cubicBezTo>
                  <a:cubicBezTo>
                    <a:pt x="0" y="1681"/>
                    <a:pt x="175" y="2017"/>
                    <a:pt x="336" y="2192"/>
                  </a:cubicBezTo>
                  <a:cubicBezTo>
                    <a:pt x="672" y="2528"/>
                    <a:pt x="1008" y="2528"/>
                    <a:pt x="1344" y="2528"/>
                  </a:cubicBezTo>
                  <a:cubicBezTo>
                    <a:pt x="1008" y="2528"/>
                    <a:pt x="672" y="2353"/>
                    <a:pt x="511" y="2192"/>
                  </a:cubicBezTo>
                  <a:cubicBezTo>
                    <a:pt x="175" y="2017"/>
                    <a:pt x="175" y="1681"/>
                    <a:pt x="175" y="1345"/>
                  </a:cubicBezTo>
                  <a:cubicBezTo>
                    <a:pt x="175" y="1009"/>
                    <a:pt x="175" y="673"/>
                    <a:pt x="511" y="512"/>
                  </a:cubicBezTo>
                  <a:cubicBezTo>
                    <a:pt x="672" y="176"/>
                    <a:pt x="1008" y="176"/>
                    <a:pt x="1344" y="176"/>
                  </a:cubicBezTo>
                  <a:cubicBezTo>
                    <a:pt x="1680" y="176"/>
                    <a:pt x="1855" y="176"/>
                    <a:pt x="2191" y="512"/>
                  </a:cubicBezTo>
                  <a:cubicBezTo>
                    <a:pt x="2352" y="673"/>
                    <a:pt x="2527" y="1009"/>
                    <a:pt x="2527" y="1345"/>
                  </a:cubicBezTo>
                  <a:cubicBezTo>
                    <a:pt x="2527" y="1009"/>
                    <a:pt x="2527" y="673"/>
                    <a:pt x="2191" y="337"/>
                  </a:cubicBezTo>
                  <a:cubicBezTo>
                    <a:pt x="2016" y="176"/>
                    <a:pt x="1680" y="1"/>
                    <a:pt x="1344" y="1"/>
                  </a:cubicBezTo>
                  <a:close/>
                  <a:moveTo>
                    <a:pt x="2191" y="2192"/>
                  </a:moveTo>
                  <a:cubicBezTo>
                    <a:pt x="2016" y="2353"/>
                    <a:pt x="1680" y="2528"/>
                    <a:pt x="1344" y="2528"/>
                  </a:cubicBezTo>
                  <a:cubicBezTo>
                    <a:pt x="1680" y="2528"/>
                    <a:pt x="2016" y="2528"/>
                    <a:pt x="2191" y="2192"/>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0"/>
            <p:cNvSpPr/>
            <p:nvPr/>
          </p:nvSpPr>
          <p:spPr>
            <a:xfrm>
              <a:off x="6110950" y="2008050"/>
              <a:ext cx="28336" cy="28336"/>
            </a:xfrm>
            <a:custGeom>
              <a:rect b="b" l="l" r="r" t="t"/>
              <a:pathLst>
                <a:path extrusionOk="0" h="2353" w="2353">
                  <a:moveTo>
                    <a:pt x="1184" y="1"/>
                  </a:moveTo>
                  <a:cubicBezTo>
                    <a:pt x="511" y="1"/>
                    <a:pt x="1" y="511"/>
                    <a:pt x="1" y="1183"/>
                  </a:cubicBezTo>
                  <a:cubicBezTo>
                    <a:pt x="1" y="1855"/>
                    <a:pt x="511" y="2353"/>
                    <a:pt x="1184" y="2353"/>
                  </a:cubicBezTo>
                  <a:cubicBezTo>
                    <a:pt x="1681" y="2353"/>
                    <a:pt x="2353" y="1855"/>
                    <a:pt x="2353" y="1183"/>
                  </a:cubicBezTo>
                  <a:cubicBezTo>
                    <a:pt x="2353" y="511"/>
                    <a:pt x="1681" y="1"/>
                    <a:pt x="1184" y="1"/>
                  </a:cubicBezTo>
                  <a:close/>
                </a:path>
              </a:pathLst>
            </a:custGeom>
            <a:solidFill>
              <a:srgbClr val="F1E4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0"/>
            <p:cNvSpPr/>
            <p:nvPr/>
          </p:nvSpPr>
          <p:spPr>
            <a:xfrm>
              <a:off x="6109011" y="2008050"/>
              <a:ext cx="30275" cy="28336"/>
            </a:xfrm>
            <a:custGeom>
              <a:rect b="b" l="l" r="r" t="t"/>
              <a:pathLst>
                <a:path extrusionOk="0" h="2353" w="2514">
                  <a:moveTo>
                    <a:pt x="1345" y="1"/>
                  </a:moveTo>
                  <a:cubicBezTo>
                    <a:pt x="1506" y="1"/>
                    <a:pt x="1842" y="175"/>
                    <a:pt x="2017" y="337"/>
                  </a:cubicBezTo>
                  <a:cubicBezTo>
                    <a:pt x="2353" y="511"/>
                    <a:pt x="2514" y="847"/>
                    <a:pt x="2514" y="1183"/>
                  </a:cubicBezTo>
                  <a:cubicBezTo>
                    <a:pt x="2514" y="847"/>
                    <a:pt x="2353" y="511"/>
                    <a:pt x="2178" y="337"/>
                  </a:cubicBezTo>
                  <a:cubicBezTo>
                    <a:pt x="1842" y="175"/>
                    <a:pt x="1681" y="1"/>
                    <a:pt x="1345" y="1"/>
                  </a:cubicBezTo>
                  <a:close/>
                  <a:moveTo>
                    <a:pt x="1340" y="1"/>
                  </a:moveTo>
                  <a:lnTo>
                    <a:pt x="1340" y="1"/>
                  </a:lnTo>
                  <a:cubicBezTo>
                    <a:pt x="1005" y="2"/>
                    <a:pt x="671" y="176"/>
                    <a:pt x="336" y="337"/>
                  </a:cubicBezTo>
                  <a:cubicBezTo>
                    <a:pt x="162" y="511"/>
                    <a:pt x="0" y="847"/>
                    <a:pt x="0" y="1183"/>
                  </a:cubicBezTo>
                  <a:cubicBezTo>
                    <a:pt x="0" y="1519"/>
                    <a:pt x="162" y="1855"/>
                    <a:pt x="336" y="2017"/>
                  </a:cubicBezTo>
                  <a:cubicBezTo>
                    <a:pt x="672" y="2353"/>
                    <a:pt x="1009" y="2353"/>
                    <a:pt x="1345" y="2353"/>
                  </a:cubicBezTo>
                  <a:cubicBezTo>
                    <a:pt x="1009" y="2353"/>
                    <a:pt x="672" y="2191"/>
                    <a:pt x="498" y="2017"/>
                  </a:cubicBezTo>
                  <a:cubicBezTo>
                    <a:pt x="336" y="1855"/>
                    <a:pt x="162" y="1519"/>
                    <a:pt x="162" y="1183"/>
                  </a:cubicBezTo>
                  <a:cubicBezTo>
                    <a:pt x="162" y="847"/>
                    <a:pt x="336" y="673"/>
                    <a:pt x="498" y="337"/>
                  </a:cubicBezTo>
                  <a:cubicBezTo>
                    <a:pt x="672" y="176"/>
                    <a:pt x="1005" y="2"/>
                    <a:pt x="1340" y="1"/>
                  </a:cubicBezTo>
                  <a:close/>
                  <a:moveTo>
                    <a:pt x="2178" y="2017"/>
                  </a:moveTo>
                  <a:lnTo>
                    <a:pt x="2178" y="2017"/>
                  </a:lnTo>
                  <a:cubicBezTo>
                    <a:pt x="1842" y="2192"/>
                    <a:pt x="1506" y="2353"/>
                    <a:pt x="1345" y="2353"/>
                  </a:cubicBezTo>
                  <a:cubicBezTo>
                    <a:pt x="1681" y="2353"/>
                    <a:pt x="1842" y="2192"/>
                    <a:pt x="2178" y="2017"/>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0"/>
            <p:cNvSpPr/>
            <p:nvPr/>
          </p:nvSpPr>
          <p:spPr>
            <a:xfrm>
              <a:off x="6121150" y="2066805"/>
              <a:ext cx="20243" cy="20243"/>
            </a:xfrm>
            <a:custGeom>
              <a:rect b="b" l="l" r="r" t="t"/>
              <a:pathLst>
                <a:path extrusionOk="0" h="1681" w="1681">
                  <a:moveTo>
                    <a:pt x="834" y="1"/>
                  </a:moveTo>
                  <a:cubicBezTo>
                    <a:pt x="337" y="1"/>
                    <a:pt x="1" y="337"/>
                    <a:pt x="1" y="834"/>
                  </a:cubicBezTo>
                  <a:cubicBezTo>
                    <a:pt x="1" y="1170"/>
                    <a:pt x="337" y="1681"/>
                    <a:pt x="834" y="1681"/>
                  </a:cubicBezTo>
                  <a:cubicBezTo>
                    <a:pt x="1345" y="1681"/>
                    <a:pt x="1681" y="1170"/>
                    <a:pt x="1681" y="834"/>
                  </a:cubicBezTo>
                  <a:cubicBezTo>
                    <a:pt x="1681" y="337"/>
                    <a:pt x="1345" y="1"/>
                    <a:pt x="834" y="1"/>
                  </a:cubicBezTo>
                  <a:close/>
                </a:path>
              </a:pathLst>
            </a:custGeom>
            <a:solidFill>
              <a:srgbClr val="F1E4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0"/>
            <p:cNvSpPr/>
            <p:nvPr/>
          </p:nvSpPr>
          <p:spPr>
            <a:xfrm>
              <a:off x="6119043" y="2064698"/>
              <a:ext cx="18305" cy="18305"/>
            </a:xfrm>
            <a:custGeom>
              <a:rect b="b" l="l" r="r" t="t"/>
              <a:pathLst>
                <a:path extrusionOk="0" h="1520" w="1520">
                  <a:moveTo>
                    <a:pt x="1009" y="1"/>
                  </a:moveTo>
                  <a:cubicBezTo>
                    <a:pt x="673" y="1"/>
                    <a:pt x="512" y="176"/>
                    <a:pt x="337" y="337"/>
                  </a:cubicBezTo>
                  <a:cubicBezTo>
                    <a:pt x="512" y="176"/>
                    <a:pt x="673" y="176"/>
                    <a:pt x="1009" y="176"/>
                  </a:cubicBezTo>
                  <a:cubicBezTo>
                    <a:pt x="1184" y="176"/>
                    <a:pt x="1345" y="176"/>
                    <a:pt x="1520" y="337"/>
                  </a:cubicBezTo>
                  <a:cubicBezTo>
                    <a:pt x="1520" y="176"/>
                    <a:pt x="1184" y="1"/>
                    <a:pt x="1009" y="1"/>
                  </a:cubicBezTo>
                  <a:close/>
                  <a:moveTo>
                    <a:pt x="337" y="337"/>
                  </a:moveTo>
                  <a:cubicBezTo>
                    <a:pt x="175" y="512"/>
                    <a:pt x="1" y="673"/>
                    <a:pt x="1" y="1009"/>
                  </a:cubicBezTo>
                  <a:cubicBezTo>
                    <a:pt x="1" y="1184"/>
                    <a:pt x="176" y="1345"/>
                    <a:pt x="337" y="1520"/>
                  </a:cubicBezTo>
                  <a:cubicBezTo>
                    <a:pt x="176" y="1345"/>
                    <a:pt x="176" y="1184"/>
                    <a:pt x="176" y="1009"/>
                  </a:cubicBezTo>
                  <a:cubicBezTo>
                    <a:pt x="176" y="673"/>
                    <a:pt x="176" y="512"/>
                    <a:pt x="337" y="337"/>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0"/>
            <p:cNvSpPr/>
            <p:nvPr/>
          </p:nvSpPr>
          <p:spPr>
            <a:xfrm>
              <a:off x="6438735" y="2321745"/>
              <a:ext cx="147798" cy="155734"/>
            </a:xfrm>
            <a:custGeom>
              <a:rect b="b" l="l" r="r" t="t"/>
              <a:pathLst>
                <a:path extrusionOk="0" h="12932" w="12273">
                  <a:moveTo>
                    <a:pt x="1681" y="1"/>
                  </a:moveTo>
                  <a:lnTo>
                    <a:pt x="1681" y="1"/>
                  </a:lnTo>
                  <a:cubicBezTo>
                    <a:pt x="0" y="10579"/>
                    <a:pt x="12272" y="12931"/>
                    <a:pt x="12272" y="12931"/>
                  </a:cubicBezTo>
                  <a:lnTo>
                    <a:pt x="1681" y="1"/>
                  </a:ln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0"/>
            <p:cNvSpPr/>
            <p:nvPr/>
          </p:nvSpPr>
          <p:spPr>
            <a:xfrm>
              <a:off x="6457028" y="2321745"/>
              <a:ext cx="129505" cy="155734"/>
            </a:xfrm>
            <a:custGeom>
              <a:rect b="b" l="l" r="r" t="t"/>
              <a:pathLst>
                <a:path extrusionOk="0" h="12932" w="10754">
                  <a:moveTo>
                    <a:pt x="162" y="1"/>
                  </a:moveTo>
                  <a:lnTo>
                    <a:pt x="162" y="1"/>
                  </a:lnTo>
                  <a:cubicBezTo>
                    <a:pt x="80" y="170"/>
                    <a:pt x="40" y="381"/>
                    <a:pt x="20" y="591"/>
                  </a:cubicBezTo>
                  <a:lnTo>
                    <a:pt x="20" y="591"/>
                  </a:lnTo>
                  <a:lnTo>
                    <a:pt x="162" y="1"/>
                  </a:lnTo>
                  <a:close/>
                  <a:moveTo>
                    <a:pt x="20" y="591"/>
                  </a:moveTo>
                  <a:lnTo>
                    <a:pt x="0" y="673"/>
                  </a:lnTo>
                  <a:lnTo>
                    <a:pt x="0" y="1170"/>
                  </a:lnTo>
                  <a:cubicBezTo>
                    <a:pt x="0" y="1004"/>
                    <a:pt x="0" y="798"/>
                    <a:pt x="20" y="591"/>
                  </a:cubicBezTo>
                  <a:close/>
                  <a:moveTo>
                    <a:pt x="162" y="1"/>
                  </a:moveTo>
                  <a:lnTo>
                    <a:pt x="10594" y="12737"/>
                  </a:lnTo>
                  <a:lnTo>
                    <a:pt x="10594" y="12737"/>
                  </a:lnTo>
                  <a:cubicBezTo>
                    <a:pt x="9821" y="12574"/>
                    <a:pt x="9192" y="12413"/>
                    <a:pt x="8562" y="12098"/>
                  </a:cubicBezTo>
                  <a:cubicBezTo>
                    <a:pt x="7729" y="11923"/>
                    <a:pt x="7057" y="11587"/>
                    <a:pt x="6385" y="11251"/>
                  </a:cubicBezTo>
                  <a:cubicBezTo>
                    <a:pt x="5041" y="10579"/>
                    <a:pt x="3697" y="9746"/>
                    <a:pt x="2689" y="8563"/>
                  </a:cubicBezTo>
                  <a:cubicBezTo>
                    <a:pt x="2178" y="8066"/>
                    <a:pt x="1681" y="7394"/>
                    <a:pt x="1344" y="6721"/>
                  </a:cubicBezTo>
                  <a:cubicBezTo>
                    <a:pt x="834" y="6049"/>
                    <a:pt x="498" y="5377"/>
                    <a:pt x="336" y="4531"/>
                  </a:cubicBezTo>
                  <a:cubicBezTo>
                    <a:pt x="165" y="3873"/>
                    <a:pt x="7" y="3061"/>
                    <a:pt x="1" y="2396"/>
                  </a:cubicBezTo>
                  <a:lnTo>
                    <a:pt x="1" y="2396"/>
                  </a:lnTo>
                  <a:cubicBezTo>
                    <a:pt x="7" y="3061"/>
                    <a:pt x="165" y="3877"/>
                    <a:pt x="336" y="4705"/>
                  </a:cubicBezTo>
                  <a:cubicBezTo>
                    <a:pt x="498" y="5377"/>
                    <a:pt x="834" y="6049"/>
                    <a:pt x="1170" y="6721"/>
                  </a:cubicBezTo>
                  <a:cubicBezTo>
                    <a:pt x="1506" y="7394"/>
                    <a:pt x="2017" y="8066"/>
                    <a:pt x="2514" y="8563"/>
                  </a:cubicBezTo>
                  <a:cubicBezTo>
                    <a:pt x="3697" y="9746"/>
                    <a:pt x="5041" y="10579"/>
                    <a:pt x="6385" y="11426"/>
                  </a:cubicBezTo>
                  <a:cubicBezTo>
                    <a:pt x="7057" y="11762"/>
                    <a:pt x="7729" y="11923"/>
                    <a:pt x="8401" y="12259"/>
                  </a:cubicBezTo>
                  <a:cubicBezTo>
                    <a:pt x="9235" y="12595"/>
                    <a:pt x="9907" y="12770"/>
                    <a:pt x="10753" y="12931"/>
                  </a:cubicBezTo>
                  <a:lnTo>
                    <a:pt x="10753" y="12770"/>
                  </a:lnTo>
                  <a:lnTo>
                    <a:pt x="162" y="1"/>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0"/>
            <p:cNvSpPr/>
            <p:nvPr/>
          </p:nvSpPr>
          <p:spPr>
            <a:xfrm>
              <a:off x="6458966" y="2321745"/>
              <a:ext cx="127566" cy="155734"/>
            </a:xfrm>
            <a:custGeom>
              <a:rect b="b" l="l" r="r" t="t"/>
              <a:pathLst>
                <a:path extrusionOk="0" h="12932" w="10593">
                  <a:moveTo>
                    <a:pt x="1" y="1"/>
                  </a:moveTo>
                  <a:lnTo>
                    <a:pt x="10592" y="12931"/>
                  </a:lnTo>
                  <a:cubicBezTo>
                    <a:pt x="10592" y="12931"/>
                    <a:pt x="10592" y="498"/>
                    <a:pt x="1"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0"/>
            <p:cNvSpPr/>
            <p:nvPr/>
          </p:nvSpPr>
          <p:spPr>
            <a:xfrm>
              <a:off x="6458966" y="2321745"/>
              <a:ext cx="127566" cy="155734"/>
            </a:xfrm>
            <a:custGeom>
              <a:rect b="b" l="l" r="r" t="t"/>
              <a:pathLst>
                <a:path extrusionOk="0" h="12932" w="10593">
                  <a:moveTo>
                    <a:pt x="1" y="1"/>
                  </a:moveTo>
                  <a:cubicBezTo>
                    <a:pt x="171" y="1"/>
                    <a:pt x="341" y="1"/>
                    <a:pt x="533" y="22"/>
                  </a:cubicBezTo>
                  <a:lnTo>
                    <a:pt x="533" y="22"/>
                  </a:lnTo>
                  <a:cubicBezTo>
                    <a:pt x="526" y="15"/>
                    <a:pt x="519" y="8"/>
                    <a:pt x="511" y="1"/>
                  </a:cubicBezTo>
                  <a:close/>
                  <a:moveTo>
                    <a:pt x="533" y="22"/>
                  </a:moveTo>
                  <a:cubicBezTo>
                    <a:pt x="689" y="162"/>
                    <a:pt x="863" y="162"/>
                    <a:pt x="1183" y="162"/>
                  </a:cubicBezTo>
                  <a:cubicBezTo>
                    <a:pt x="931" y="82"/>
                    <a:pt x="721" y="42"/>
                    <a:pt x="533" y="22"/>
                  </a:cubicBezTo>
                  <a:close/>
                  <a:moveTo>
                    <a:pt x="1" y="1"/>
                  </a:moveTo>
                  <a:lnTo>
                    <a:pt x="10592" y="12931"/>
                  </a:lnTo>
                  <a:lnTo>
                    <a:pt x="10592" y="12770"/>
                  </a:lnTo>
                  <a:lnTo>
                    <a:pt x="10592" y="12770"/>
                  </a:lnTo>
                  <a:lnTo>
                    <a:pt x="10592" y="12770"/>
                  </a:lnTo>
                  <a:cubicBezTo>
                    <a:pt x="10592" y="11989"/>
                    <a:pt x="10581" y="11208"/>
                    <a:pt x="10418" y="10579"/>
                  </a:cubicBezTo>
                  <a:cubicBezTo>
                    <a:pt x="10256" y="9746"/>
                    <a:pt x="10082" y="9074"/>
                    <a:pt x="9920" y="8227"/>
                  </a:cubicBezTo>
                  <a:cubicBezTo>
                    <a:pt x="9410" y="6721"/>
                    <a:pt x="8912" y="5377"/>
                    <a:pt x="7904" y="4033"/>
                  </a:cubicBezTo>
                  <a:cubicBezTo>
                    <a:pt x="7568" y="3522"/>
                    <a:pt x="6896" y="2850"/>
                    <a:pt x="6385" y="2353"/>
                  </a:cubicBezTo>
                  <a:cubicBezTo>
                    <a:pt x="5713" y="1842"/>
                    <a:pt x="5216" y="1345"/>
                    <a:pt x="4369" y="1009"/>
                  </a:cubicBezTo>
                  <a:cubicBezTo>
                    <a:pt x="3697" y="673"/>
                    <a:pt x="3025" y="498"/>
                    <a:pt x="2192" y="337"/>
                  </a:cubicBezTo>
                  <a:lnTo>
                    <a:pt x="2192" y="337"/>
                  </a:lnTo>
                  <a:cubicBezTo>
                    <a:pt x="3025" y="498"/>
                    <a:pt x="3697" y="834"/>
                    <a:pt x="4369" y="1170"/>
                  </a:cubicBezTo>
                  <a:cubicBezTo>
                    <a:pt x="5041" y="1506"/>
                    <a:pt x="5713" y="2017"/>
                    <a:pt x="6385" y="2514"/>
                  </a:cubicBezTo>
                  <a:cubicBezTo>
                    <a:pt x="6896" y="3025"/>
                    <a:pt x="7393" y="3522"/>
                    <a:pt x="7904" y="4194"/>
                  </a:cubicBezTo>
                  <a:cubicBezTo>
                    <a:pt x="8738" y="5377"/>
                    <a:pt x="9410" y="6883"/>
                    <a:pt x="9746" y="8227"/>
                  </a:cubicBezTo>
                  <a:cubicBezTo>
                    <a:pt x="10082" y="9074"/>
                    <a:pt x="10256" y="9746"/>
                    <a:pt x="10256" y="10579"/>
                  </a:cubicBezTo>
                  <a:cubicBezTo>
                    <a:pt x="10404" y="11195"/>
                    <a:pt x="10417" y="11957"/>
                    <a:pt x="10552" y="12721"/>
                  </a:cubicBezTo>
                  <a:lnTo>
                    <a:pt x="10552" y="12721"/>
                  </a:lnTo>
                  <a:lnTo>
                    <a:pt x="1" y="1"/>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0"/>
            <p:cNvSpPr/>
            <p:nvPr/>
          </p:nvSpPr>
          <p:spPr>
            <a:xfrm>
              <a:off x="6434689" y="2293421"/>
              <a:ext cx="101181" cy="121412"/>
            </a:xfrm>
            <a:custGeom>
              <a:rect b="b" l="l" r="r" t="t"/>
              <a:pathLst>
                <a:path extrusionOk="0" h="10082" w="8402">
                  <a:moveTo>
                    <a:pt x="336" y="1"/>
                  </a:moveTo>
                  <a:lnTo>
                    <a:pt x="0" y="162"/>
                  </a:lnTo>
                  <a:cubicBezTo>
                    <a:pt x="0" y="337"/>
                    <a:pt x="8401" y="10082"/>
                    <a:pt x="8401" y="10082"/>
                  </a:cubicBezTo>
                  <a:lnTo>
                    <a:pt x="336"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0"/>
            <p:cNvSpPr/>
            <p:nvPr/>
          </p:nvSpPr>
          <p:spPr>
            <a:xfrm>
              <a:off x="6434689" y="2293421"/>
              <a:ext cx="101181" cy="121412"/>
            </a:xfrm>
            <a:custGeom>
              <a:rect b="b" l="l" r="r" t="t"/>
              <a:pathLst>
                <a:path extrusionOk="0" h="10082" w="8402">
                  <a:moveTo>
                    <a:pt x="0" y="337"/>
                  </a:moveTo>
                  <a:lnTo>
                    <a:pt x="336" y="673"/>
                  </a:lnTo>
                  <a:cubicBezTo>
                    <a:pt x="175" y="498"/>
                    <a:pt x="175" y="337"/>
                    <a:pt x="0" y="337"/>
                  </a:cubicBezTo>
                  <a:close/>
                  <a:moveTo>
                    <a:pt x="336" y="1"/>
                  </a:moveTo>
                  <a:lnTo>
                    <a:pt x="4208" y="5041"/>
                  </a:lnTo>
                  <a:lnTo>
                    <a:pt x="6304" y="7662"/>
                  </a:lnTo>
                  <a:lnTo>
                    <a:pt x="6304" y="7662"/>
                  </a:lnTo>
                  <a:lnTo>
                    <a:pt x="4033" y="5041"/>
                  </a:lnTo>
                  <a:lnTo>
                    <a:pt x="8240" y="10082"/>
                  </a:lnTo>
                  <a:lnTo>
                    <a:pt x="8401" y="10082"/>
                  </a:lnTo>
                  <a:lnTo>
                    <a:pt x="4369" y="5041"/>
                  </a:lnTo>
                  <a:lnTo>
                    <a:pt x="336" y="1"/>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0"/>
            <p:cNvSpPr/>
            <p:nvPr/>
          </p:nvSpPr>
          <p:spPr>
            <a:xfrm>
              <a:off x="6483244" y="2354127"/>
              <a:ext cx="16197" cy="36429"/>
            </a:xfrm>
            <a:custGeom>
              <a:rect b="b" l="l" r="r" t="t"/>
              <a:pathLst>
                <a:path extrusionOk="0" h="3025" w="1345">
                  <a:moveTo>
                    <a:pt x="1" y="0"/>
                  </a:moveTo>
                  <a:lnTo>
                    <a:pt x="1345" y="3024"/>
                  </a:lnTo>
                  <a:lnTo>
                    <a:pt x="337" y="336"/>
                  </a:lnTo>
                  <a:lnTo>
                    <a:pt x="1"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0"/>
            <p:cNvSpPr/>
            <p:nvPr/>
          </p:nvSpPr>
          <p:spPr>
            <a:xfrm>
              <a:off x="6483244" y="2354127"/>
              <a:ext cx="16197" cy="36429"/>
            </a:xfrm>
            <a:custGeom>
              <a:rect b="b" l="l" r="r" t="t"/>
              <a:pathLst>
                <a:path extrusionOk="0" h="3025" w="1345">
                  <a:moveTo>
                    <a:pt x="1" y="0"/>
                  </a:moveTo>
                  <a:cubicBezTo>
                    <a:pt x="176" y="498"/>
                    <a:pt x="337" y="1008"/>
                    <a:pt x="673" y="1505"/>
                  </a:cubicBezTo>
                  <a:cubicBezTo>
                    <a:pt x="512" y="1008"/>
                    <a:pt x="176" y="498"/>
                    <a:pt x="1" y="0"/>
                  </a:cubicBezTo>
                  <a:close/>
                  <a:moveTo>
                    <a:pt x="337" y="336"/>
                  </a:moveTo>
                  <a:lnTo>
                    <a:pt x="337" y="336"/>
                  </a:lnTo>
                  <a:cubicBezTo>
                    <a:pt x="512" y="834"/>
                    <a:pt x="512" y="1344"/>
                    <a:pt x="848" y="1680"/>
                  </a:cubicBezTo>
                  <a:cubicBezTo>
                    <a:pt x="673" y="1170"/>
                    <a:pt x="512" y="834"/>
                    <a:pt x="337" y="336"/>
                  </a:cubicBezTo>
                  <a:close/>
                  <a:moveTo>
                    <a:pt x="848" y="1681"/>
                  </a:moveTo>
                  <a:lnTo>
                    <a:pt x="848" y="1681"/>
                  </a:lnTo>
                  <a:cubicBezTo>
                    <a:pt x="1009" y="2178"/>
                    <a:pt x="1184" y="2688"/>
                    <a:pt x="1345" y="3024"/>
                  </a:cubicBezTo>
                  <a:cubicBezTo>
                    <a:pt x="1184" y="2514"/>
                    <a:pt x="1009" y="2178"/>
                    <a:pt x="848" y="168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0"/>
            <p:cNvSpPr/>
            <p:nvPr/>
          </p:nvSpPr>
          <p:spPr>
            <a:xfrm>
              <a:off x="6511580" y="2384390"/>
              <a:ext cx="10200" cy="30443"/>
            </a:xfrm>
            <a:custGeom>
              <a:rect b="b" l="l" r="r" t="t"/>
              <a:pathLst>
                <a:path extrusionOk="0" h="2528" w="847">
                  <a:moveTo>
                    <a:pt x="0" y="1"/>
                  </a:moveTo>
                  <a:lnTo>
                    <a:pt x="0" y="337"/>
                  </a:lnTo>
                  <a:lnTo>
                    <a:pt x="847" y="2528"/>
                  </a:lnTo>
                  <a:lnTo>
                    <a:pt x="0"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0"/>
            <p:cNvSpPr/>
            <p:nvPr/>
          </p:nvSpPr>
          <p:spPr>
            <a:xfrm>
              <a:off x="6511580" y="2384390"/>
              <a:ext cx="10200" cy="30443"/>
            </a:xfrm>
            <a:custGeom>
              <a:rect b="b" l="l" r="r" t="t"/>
              <a:pathLst>
                <a:path extrusionOk="0" h="2528" w="847">
                  <a:moveTo>
                    <a:pt x="0" y="1"/>
                  </a:moveTo>
                  <a:lnTo>
                    <a:pt x="0" y="337"/>
                  </a:lnTo>
                  <a:cubicBezTo>
                    <a:pt x="140" y="1015"/>
                    <a:pt x="384" y="1582"/>
                    <a:pt x="558" y="2126"/>
                  </a:cubicBezTo>
                  <a:lnTo>
                    <a:pt x="558" y="2126"/>
                  </a:lnTo>
                  <a:lnTo>
                    <a:pt x="672" y="2528"/>
                  </a:lnTo>
                  <a:lnTo>
                    <a:pt x="847" y="2528"/>
                  </a:lnTo>
                  <a:cubicBezTo>
                    <a:pt x="672" y="1855"/>
                    <a:pt x="336" y="1009"/>
                    <a:pt x="175" y="337"/>
                  </a:cubicBezTo>
                  <a:cubicBezTo>
                    <a:pt x="0" y="337"/>
                    <a:pt x="0" y="176"/>
                    <a:pt x="0" y="1"/>
                  </a:cubicBezTo>
                  <a:lnTo>
                    <a:pt x="0" y="1"/>
                  </a:lnTo>
                  <a:cubicBezTo>
                    <a:pt x="0" y="1"/>
                    <a:pt x="0" y="1"/>
                    <a:pt x="0" y="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0"/>
            <p:cNvSpPr/>
            <p:nvPr/>
          </p:nvSpPr>
          <p:spPr>
            <a:xfrm>
              <a:off x="6487290" y="2356066"/>
              <a:ext cx="30443" cy="14258"/>
            </a:xfrm>
            <a:custGeom>
              <a:rect b="b" l="l" r="r" t="t"/>
              <a:pathLst>
                <a:path extrusionOk="0" h="1184" w="2528">
                  <a:moveTo>
                    <a:pt x="1" y="0"/>
                  </a:moveTo>
                  <a:lnTo>
                    <a:pt x="176" y="175"/>
                  </a:lnTo>
                  <a:lnTo>
                    <a:pt x="2528" y="1183"/>
                  </a:lnTo>
                  <a:lnTo>
                    <a:pt x="2528" y="1183"/>
                  </a:lnTo>
                  <a:lnTo>
                    <a:pt x="1"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0"/>
            <p:cNvSpPr/>
            <p:nvPr/>
          </p:nvSpPr>
          <p:spPr>
            <a:xfrm>
              <a:off x="6487290" y="2356066"/>
              <a:ext cx="30443" cy="14258"/>
            </a:xfrm>
            <a:custGeom>
              <a:rect b="b" l="l" r="r" t="t"/>
              <a:pathLst>
                <a:path extrusionOk="0" h="1184" w="2528">
                  <a:moveTo>
                    <a:pt x="1" y="0"/>
                  </a:moveTo>
                  <a:lnTo>
                    <a:pt x="26" y="10"/>
                  </a:lnTo>
                  <a:lnTo>
                    <a:pt x="26" y="10"/>
                  </a:lnTo>
                  <a:cubicBezTo>
                    <a:pt x="18" y="7"/>
                    <a:pt x="9" y="4"/>
                    <a:pt x="1" y="0"/>
                  </a:cubicBezTo>
                  <a:close/>
                  <a:moveTo>
                    <a:pt x="26" y="10"/>
                  </a:moveTo>
                  <a:cubicBezTo>
                    <a:pt x="497" y="199"/>
                    <a:pt x="964" y="441"/>
                    <a:pt x="1432" y="676"/>
                  </a:cubicBezTo>
                  <a:lnTo>
                    <a:pt x="1432" y="676"/>
                  </a:lnTo>
                  <a:cubicBezTo>
                    <a:pt x="1403" y="674"/>
                    <a:pt x="1374" y="672"/>
                    <a:pt x="1345" y="672"/>
                  </a:cubicBezTo>
                  <a:cubicBezTo>
                    <a:pt x="1681" y="847"/>
                    <a:pt x="2017" y="1008"/>
                    <a:pt x="2528" y="1183"/>
                  </a:cubicBezTo>
                  <a:lnTo>
                    <a:pt x="2528" y="1008"/>
                  </a:lnTo>
                  <a:lnTo>
                    <a:pt x="26" y="10"/>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0"/>
            <p:cNvSpPr/>
            <p:nvPr/>
          </p:nvSpPr>
          <p:spPr>
            <a:xfrm>
              <a:off x="6511580" y="2388436"/>
              <a:ext cx="32382" cy="18305"/>
            </a:xfrm>
            <a:custGeom>
              <a:rect b="b" l="l" r="r" t="t"/>
              <a:pathLst>
                <a:path extrusionOk="0" h="1520" w="2689">
                  <a:moveTo>
                    <a:pt x="0" y="1"/>
                  </a:moveTo>
                  <a:lnTo>
                    <a:pt x="175" y="175"/>
                  </a:lnTo>
                  <a:lnTo>
                    <a:pt x="2688" y="1519"/>
                  </a:lnTo>
                  <a:lnTo>
                    <a:pt x="0"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0"/>
            <p:cNvSpPr/>
            <p:nvPr/>
          </p:nvSpPr>
          <p:spPr>
            <a:xfrm>
              <a:off x="6511580" y="2388436"/>
              <a:ext cx="32382" cy="20243"/>
            </a:xfrm>
            <a:custGeom>
              <a:rect b="b" l="l" r="r" t="t"/>
              <a:pathLst>
                <a:path extrusionOk="0" h="1681" w="2689">
                  <a:moveTo>
                    <a:pt x="0" y="1"/>
                  </a:moveTo>
                  <a:lnTo>
                    <a:pt x="0" y="1"/>
                  </a:lnTo>
                  <a:cubicBezTo>
                    <a:pt x="198" y="120"/>
                    <a:pt x="406" y="239"/>
                    <a:pt x="617" y="358"/>
                  </a:cubicBezTo>
                  <a:lnTo>
                    <a:pt x="617" y="358"/>
                  </a:lnTo>
                  <a:cubicBezTo>
                    <a:pt x="668" y="380"/>
                    <a:pt x="714" y="405"/>
                    <a:pt x="759" y="437"/>
                  </a:cubicBezTo>
                  <a:lnTo>
                    <a:pt x="759" y="437"/>
                  </a:lnTo>
                  <a:cubicBezTo>
                    <a:pt x="712" y="410"/>
                    <a:pt x="665" y="384"/>
                    <a:pt x="617" y="358"/>
                  </a:cubicBezTo>
                  <a:lnTo>
                    <a:pt x="617" y="358"/>
                  </a:lnTo>
                  <a:cubicBezTo>
                    <a:pt x="504" y="308"/>
                    <a:pt x="368" y="268"/>
                    <a:pt x="175" y="175"/>
                  </a:cubicBezTo>
                  <a:lnTo>
                    <a:pt x="175" y="175"/>
                  </a:lnTo>
                  <a:cubicBezTo>
                    <a:pt x="511" y="337"/>
                    <a:pt x="672" y="511"/>
                    <a:pt x="847" y="673"/>
                  </a:cubicBezTo>
                  <a:cubicBezTo>
                    <a:pt x="1008" y="673"/>
                    <a:pt x="1183" y="847"/>
                    <a:pt x="1519" y="1009"/>
                  </a:cubicBezTo>
                  <a:cubicBezTo>
                    <a:pt x="1731" y="1119"/>
                    <a:pt x="1943" y="1224"/>
                    <a:pt x="2196" y="1371"/>
                  </a:cubicBezTo>
                  <a:lnTo>
                    <a:pt x="2196" y="1371"/>
                  </a:lnTo>
                  <a:cubicBezTo>
                    <a:pt x="2361" y="1479"/>
                    <a:pt x="2525" y="1583"/>
                    <a:pt x="2688" y="1681"/>
                  </a:cubicBezTo>
                  <a:lnTo>
                    <a:pt x="2688" y="1519"/>
                  </a:lnTo>
                  <a:cubicBezTo>
                    <a:pt x="2488" y="1397"/>
                    <a:pt x="2278" y="1275"/>
                    <a:pt x="2062" y="1153"/>
                  </a:cubicBezTo>
                  <a:lnTo>
                    <a:pt x="2062" y="1153"/>
                  </a:lnTo>
                  <a:cubicBezTo>
                    <a:pt x="1868" y="1036"/>
                    <a:pt x="1676" y="923"/>
                    <a:pt x="1519" y="847"/>
                  </a:cubicBezTo>
                  <a:cubicBezTo>
                    <a:pt x="1440" y="769"/>
                    <a:pt x="1329" y="725"/>
                    <a:pt x="1215" y="687"/>
                  </a:cubicBezTo>
                  <a:lnTo>
                    <a:pt x="1215" y="687"/>
                  </a:lnTo>
                  <a:cubicBezTo>
                    <a:pt x="1107" y="628"/>
                    <a:pt x="1000" y="569"/>
                    <a:pt x="893" y="511"/>
                  </a:cubicBezTo>
                  <a:lnTo>
                    <a:pt x="893" y="511"/>
                  </a:lnTo>
                  <a:cubicBezTo>
                    <a:pt x="969" y="558"/>
                    <a:pt x="1044" y="606"/>
                    <a:pt x="1119" y="655"/>
                  </a:cubicBezTo>
                  <a:lnTo>
                    <a:pt x="1119" y="655"/>
                  </a:lnTo>
                  <a:cubicBezTo>
                    <a:pt x="1014" y="619"/>
                    <a:pt x="915" y="579"/>
                    <a:pt x="847" y="511"/>
                  </a:cubicBezTo>
                  <a:cubicBezTo>
                    <a:pt x="818" y="482"/>
                    <a:pt x="789" y="458"/>
                    <a:pt x="759" y="437"/>
                  </a:cubicBezTo>
                  <a:lnTo>
                    <a:pt x="759" y="437"/>
                  </a:lnTo>
                  <a:cubicBezTo>
                    <a:pt x="804" y="461"/>
                    <a:pt x="848" y="486"/>
                    <a:pt x="893" y="511"/>
                  </a:cubicBezTo>
                  <a:lnTo>
                    <a:pt x="893" y="511"/>
                  </a:lnTo>
                  <a:cubicBezTo>
                    <a:pt x="608" y="332"/>
                    <a:pt x="312" y="158"/>
                    <a:pt x="0" y="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 name="Google Shape;2488;p50"/>
          <p:cNvGrpSpPr/>
          <p:nvPr/>
        </p:nvGrpSpPr>
        <p:grpSpPr>
          <a:xfrm>
            <a:off x="6027114" y="1807979"/>
            <a:ext cx="301400" cy="394837"/>
            <a:chOff x="5943102" y="725054"/>
            <a:chExt cx="301400" cy="394837"/>
          </a:xfrm>
        </p:grpSpPr>
        <p:sp>
          <p:nvSpPr>
            <p:cNvPr id="2489" name="Google Shape;2489;p50"/>
            <p:cNvSpPr/>
            <p:nvPr/>
          </p:nvSpPr>
          <p:spPr>
            <a:xfrm>
              <a:off x="5943102" y="725632"/>
              <a:ext cx="301400" cy="327411"/>
            </a:xfrm>
            <a:custGeom>
              <a:rect b="b" l="l" r="r" t="t"/>
              <a:pathLst>
                <a:path extrusionOk="0" h="27188" w="25028">
                  <a:moveTo>
                    <a:pt x="4820" y="0"/>
                  </a:moveTo>
                  <a:cubicBezTo>
                    <a:pt x="3349" y="0"/>
                    <a:pt x="2184" y="636"/>
                    <a:pt x="1680" y="1649"/>
                  </a:cubicBezTo>
                  <a:cubicBezTo>
                    <a:pt x="0" y="4512"/>
                    <a:pt x="7057" y="10050"/>
                    <a:pt x="8401" y="12066"/>
                  </a:cubicBezTo>
                  <a:cubicBezTo>
                    <a:pt x="9906" y="13921"/>
                    <a:pt x="5202" y="13074"/>
                    <a:pt x="3858" y="14754"/>
                  </a:cubicBezTo>
                  <a:cubicBezTo>
                    <a:pt x="2514" y="16435"/>
                    <a:pt x="11761" y="19459"/>
                    <a:pt x="12595" y="20978"/>
                  </a:cubicBezTo>
                  <a:cubicBezTo>
                    <a:pt x="13603" y="22483"/>
                    <a:pt x="9906" y="21139"/>
                    <a:pt x="9409" y="23666"/>
                  </a:cubicBezTo>
                  <a:cubicBezTo>
                    <a:pt x="8898" y="26180"/>
                    <a:pt x="19651" y="27188"/>
                    <a:pt x="19651" y="27188"/>
                  </a:cubicBezTo>
                  <a:cubicBezTo>
                    <a:pt x="22004" y="27026"/>
                    <a:pt x="25028" y="19123"/>
                    <a:pt x="24194" y="17443"/>
                  </a:cubicBezTo>
                  <a:cubicBezTo>
                    <a:pt x="24017" y="17148"/>
                    <a:pt x="23778" y="17029"/>
                    <a:pt x="23498" y="17029"/>
                  </a:cubicBezTo>
                  <a:cubicBezTo>
                    <a:pt x="22334" y="17029"/>
                    <a:pt x="20458" y="19076"/>
                    <a:pt x="19365" y="19076"/>
                  </a:cubicBezTo>
                  <a:cubicBezTo>
                    <a:pt x="19222" y="19076"/>
                    <a:pt x="19092" y="19041"/>
                    <a:pt x="18979" y="18962"/>
                  </a:cubicBezTo>
                  <a:cubicBezTo>
                    <a:pt x="17810" y="17953"/>
                    <a:pt x="21506" y="8706"/>
                    <a:pt x="18643" y="8034"/>
                  </a:cubicBezTo>
                  <a:cubicBezTo>
                    <a:pt x="18570" y="8017"/>
                    <a:pt x="18501" y="8008"/>
                    <a:pt x="18435" y="8008"/>
                  </a:cubicBezTo>
                  <a:cubicBezTo>
                    <a:pt x="16682" y="8008"/>
                    <a:pt x="17261" y="13840"/>
                    <a:pt x="16504" y="13840"/>
                  </a:cubicBezTo>
                  <a:cubicBezTo>
                    <a:pt x="16174" y="13840"/>
                    <a:pt x="15590" y="12733"/>
                    <a:pt x="14449" y="9553"/>
                  </a:cubicBezTo>
                  <a:cubicBezTo>
                    <a:pt x="11875" y="2508"/>
                    <a:pt x="7742" y="0"/>
                    <a:pt x="4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0"/>
            <p:cNvSpPr/>
            <p:nvPr/>
          </p:nvSpPr>
          <p:spPr>
            <a:xfrm>
              <a:off x="5959287" y="725054"/>
              <a:ext cx="277122" cy="323943"/>
            </a:xfrm>
            <a:custGeom>
              <a:rect b="b" l="l" r="r" t="t"/>
              <a:pathLst>
                <a:path extrusionOk="0" h="26900" w="23012">
                  <a:moveTo>
                    <a:pt x="2178" y="192"/>
                  </a:moveTo>
                  <a:lnTo>
                    <a:pt x="2178" y="192"/>
                  </a:lnTo>
                  <a:cubicBezTo>
                    <a:pt x="1680" y="353"/>
                    <a:pt x="1170" y="528"/>
                    <a:pt x="834" y="1025"/>
                  </a:cubicBezTo>
                  <a:cubicBezTo>
                    <a:pt x="1170" y="689"/>
                    <a:pt x="1680" y="353"/>
                    <a:pt x="2178" y="192"/>
                  </a:cubicBezTo>
                  <a:close/>
                  <a:moveTo>
                    <a:pt x="3398" y="0"/>
                  </a:moveTo>
                  <a:cubicBezTo>
                    <a:pt x="2979" y="0"/>
                    <a:pt x="2565" y="57"/>
                    <a:pt x="2178" y="192"/>
                  </a:cubicBezTo>
                  <a:cubicBezTo>
                    <a:pt x="2550" y="127"/>
                    <a:pt x="2946" y="87"/>
                    <a:pt x="3348" y="87"/>
                  </a:cubicBezTo>
                  <a:cubicBezTo>
                    <a:pt x="4035" y="87"/>
                    <a:pt x="4741" y="205"/>
                    <a:pt x="5377" y="528"/>
                  </a:cubicBezTo>
                  <a:cubicBezTo>
                    <a:pt x="6385" y="864"/>
                    <a:pt x="7393" y="1361"/>
                    <a:pt x="8226" y="2033"/>
                  </a:cubicBezTo>
                  <a:cubicBezTo>
                    <a:pt x="7393" y="1361"/>
                    <a:pt x="6546" y="689"/>
                    <a:pt x="5377" y="353"/>
                  </a:cubicBezTo>
                  <a:cubicBezTo>
                    <a:pt x="4756" y="146"/>
                    <a:pt x="4070" y="0"/>
                    <a:pt x="3398" y="0"/>
                  </a:cubicBezTo>
                  <a:close/>
                  <a:moveTo>
                    <a:pt x="834" y="1025"/>
                  </a:moveTo>
                  <a:cubicBezTo>
                    <a:pt x="672" y="1025"/>
                    <a:pt x="497" y="1200"/>
                    <a:pt x="497" y="1200"/>
                  </a:cubicBezTo>
                  <a:cubicBezTo>
                    <a:pt x="336" y="1361"/>
                    <a:pt x="336" y="1536"/>
                    <a:pt x="161" y="1536"/>
                  </a:cubicBezTo>
                  <a:cubicBezTo>
                    <a:pt x="161" y="1872"/>
                    <a:pt x="0" y="2208"/>
                    <a:pt x="0" y="2369"/>
                  </a:cubicBezTo>
                  <a:cubicBezTo>
                    <a:pt x="0" y="3041"/>
                    <a:pt x="161" y="3552"/>
                    <a:pt x="336" y="4049"/>
                  </a:cubicBezTo>
                  <a:cubicBezTo>
                    <a:pt x="161" y="3552"/>
                    <a:pt x="0" y="2880"/>
                    <a:pt x="161" y="2369"/>
                  </a:cubicBezTo>
                  <a:cubicBezTo>
                    <a:pt x="161" y="1872"/>
                    <a:pt x="497" y="1361"/>
                    <a:pt x="834" y="1025"/>
                  </a:cubicBezTo>
                  <a:close/>
                  <a:moveTo>
                    <a:pt x="336" y="4049"/>
                  </a:moveTo>
                  <a:lnTo>
                    <a:pt x="336" y="4049"/>
                  </a:lnTo>
                  <a:cubicBezTo>
                    <a:pt x="497" y="4560"/>
                    <a:pt x="834" y="5057"/>
                    <a:pt x="1170" y="5394"/>
                  </a:cubicBezTo>
                  <a:cubicBezTo>
                    <a:pt x="834" y="4896"/>
                    <a:pt x="672" y="4560"/>
                    <a:pt x="336" y="4049"/>
                  </a:cubicBezTo>
                  <a:close/>
                  <a:moveTo>
                    <a:pt x="1170" y="5394"/>
                  </a:moveTo>
                  <a:lnTo>
                    <a:pt x="1170" y="5394"/>
                  </a:lnTo>
                  <a:cubicBezTo>
                    <a:pt x="1680" y="6402"/>
                    <a:pt x="2514" y="7248"/>
                    <a:pt x="3186" y="7921"/>
                  </a:cubicBezTo>
                  <a:cubicBezTo>
                    <a:pt x="4033" y="8754"/>
                    <a:pt x="4705" y="9601"/>
                    <a:pt x="5538" y="10273"/>
                  </a:cubicBezTo>
                  <a:cubicBezTo>
                    <a:pt x="4866" y="9601"/>
                    <a:pt x="4033" y="8754"/>
                    <a:pt x="3360" y="7921"/>
                  </a:cubicBezTo>
                  <a:cubicBezTo>
                    <a:pt x="2514" y="7074"/>
                    <a:pt x="1842" y="6240"/>
                    <a:pt x="1170" y="5394"/>
                  </a:cubicBezTo>
                  <a:close/>
                  <a:moveTo>
                    <a:pt x="5538" y="10273"/>
                  </a:moveTo>
                  <a:lnTo>
                    <a:pt x="5538" y="10273"/>
                  </a:lnTo>
                  <a:cubicBezTo>
                    <a:pt x="5874" y="10770"/>
                    <a:pt x="6210" y="11106"/>
                    <a:pt x="6721" y="11442"/>
                  </a:cubicBezTo>
                  <a:lnTo>
                    <a:pt x="5538" y="10273"/>
                  </a:lnTo>
                  <a:close/>
                  <a:moveTo>
                    <a:pt x="16802" y="8082"/>
                  </a:moveTo>
                  <a:cubicBezTo>
                    <a:pt x="16627" y="8082"/>
                    <a:pt x="16466" y="8257"/>
                    <a:pt x="16466" y="8257"/>
                  </a:cubicBezTo>
                  <a:cubicBezTo>
                    <a:pt x="16291" y="8593"/>
                    <a:pt x="16130" y="8754"/>
                    <a:pt x="15955" y="9090"/>
                  </a:cubicBezTo>
                  <a:cubicBezTo>
                    <a:pt x="15955" y="9265"/>
                    <a:pt x="15955" y="9601"/>
                    <a:pt x="15794" y="9937"/>
                  </a:cubicBezTo>
                  <a:cubicBezTo>
                    <a:pt x="15794" y="10434"/>
                    <a:pt x="15619" y="10945"/>
                    <a:pt x="15619" y="11442"/>
                  </a:cubicBezTo>
                  <a:cubicBezTo>
                    <a:pt x="15794" y="10945"/>
                    <a:pt x="15794" y="10434"/>
                    <a:pt x="15955" y="9937"/>
                  </a:cubicBezTo>
                  <a:cubicBezTo>
                    <a:pt x="15955" y="9601"/>
                    <a:pt x="16130" y="9426"/>
                    <a:pt x="16130" y="9090"/>
                  </a:cubicBezTo>
                  <a:cubicBezTo>
                    <a:pt x="16291" y="8929"/>
                    <a:pt x="16291" y="8593"/>
                    <a:pt x="16466" y="8418"/>
                  </a:cubicBezTo>
                  <a:cubicBezTo>
                    <a:pt x="16627" y="8257"/>
                    <a:pt x="16627" y="8257"/>
                    <a:pt x="16802" y="8257"/>
                  </a:cubicBezTo>
                  <a:cubicBezTo>
                    <a:pt x="16963" y="8082"/>
                    <a:pt x="17138" y="8082"/>
                    <a:pt x="17138" y="8082"/>
                  </a:cubicBezTo>
                  <a:close/>
                  <a:moveTo>
                    <a:pt x="6721" y="11442"/>
                  </a:moveTo>
                  <a:lnTo>
                    <a:pt x="6721" y="11442"/>
                  </a:lnTo>
                  <a:cubicBezTo>
                    <a:pt x="6882" y="11778"/>
                    <a:pt x="7057" y="11953"/>
                    <a:pt x="7218" y="12114"/>
                  </a:cubicBezTo>
                  <a:cubicBezTo>
                    <a:pt x="7057" y="11953"/>
                    <a:pt x="6882" y="11617"/>
                    <a:pt x="6721" y="11442"/>
                  </a:cubicBezTo>
                  <a:close/>
                  <a:moveTo>
                    <a:pt x="7218" y="12114"/>
                  </a:moveTo>
                  <a:lnTo>
                    <a:pt x="7218" y="12289"/>
                  </a:lnTo>
                  <a:cubicBezTo>
                    <a:pt x="7218" y="12450"/>
                    <a:pt x="7218" y="12450"/>
                    <a:pt x="7393" y="12450"/>
                  </a:cubicBezTo>
                  <a:lnTo>
                    <a:pt x="7393" y="12289"/>
                  </a:lnTo>
                  <a:cubicBezTo>
                    <a:pt x="7218" y="12289"/>
                    <a:pt x="7218" y="12114"/>
                    <a:pt x="7218" y="12114"/>
                  </a:cubicBezTo>
                  <a:close/>
                  <a:moveTo>
                    <a:pt x="7393" y="12450"/>
                  </a:moveTo>
                  <a:cubicBezTo>
                    <a:pt x="7393" y="12625"/>
                    <a:pt x="7393" y="12786"/>
                    <a:pt x="7218" y="12961"/>
                  </a:cubicBezTo>
                  <a:lnTo>
                    <a:pt x="7057" y="13122"/>
                  </a:lnTo>
                  <a:cubicBezTo>
                    <a:pt x="7218" y="13122"/>
                    <a:pt x="7218" y="13122"/>
                    <a:pt x="7393" y="12961"/>
                  </a:cubicBezTo>
                  <a:lnTo>
                    <a:pt x="7393" y="12450"/>
                  </a:lnTo>
                  <a:close/>
                  <a:moveTo>
                    <a:pt x="15619" y="11442"/>
                  </a:moveTo>
                  <a:cubicBezTo>
                    <a:pt x="15619" y="12114"/>
                    <a:pt x="15458" y="12625"/>
                    <a:pt x="15458" y="13122"/>
                  </a:cubicBezTo>
                  <a:cubicBezTo>
                    <a:pt x="15619" y="12625"/>
                    <a:pt x="15619" y="12114"/>
                    <a:pt x="15619" y="11442"/>
                  </a:cubicBezTo>
                  <a:close/>
                  <a:moveTo>
                    <a:pt x="17138" y="8082"/>
                  </a:moveTo>
                  <a:lnTo>
                    <a:pt x="17138" y="8082"/>
                  </a:lnTo>
                  <a:cubicBezTo>
                    <a:pt x="17474" y="8082"/>
                    <a:pt x="17635" y="8257"/>
                    <a:pt x="17810" y="8418"/>
                  </a:cubicBezTo>
                  <a:cubicBezTo>
                    <a:pt x="17971" y="8754"/>
                    <a:pt x="18146" y="8929"/>
                    <a:pt x="18146" y="9265"/>
                  </a:cubicBezTo>
                  <a:cubicBezTo>
                    <a:pt x="18307" y="9426"/>
                    <a:pt x="18307" y="9762"/>
                    <a:pt x="18307" y="9937"/>
                  </a:cubicBezTo>
                  <a:cubicBezTo>
                    <a:pt x="18482" y="11106"/>
                    <a:pt x="18307" y="12114"/>
                    <a:pt x="18146" y="13297"/>
                  </a:cubicBezTo>
                  <a:cubicBezTo>
                    <a:pt x="18307" y="12114"/>
                    <a:pt x="18482" y="11106"/>
                    <a:pt x="18482" y="9937"/>
                  </a:cubicBezTo>
                  <a:cubicBezTo>
                    <a:pt x="18482" y="9762"/>
                    <a:pt x="18482" y="9426"/>
                    <a:pt x="18307" y="9090"/>
                  </a:cubicBezTo>
                  <a:cubicBezTo>
                    <a:pt x="18307" y="8929"/>
                    <a:pt x="18146" y="8593"/>
                    <a:pt x="17971" y="8418"/>
                  </a:cubicBezTo>
                  <a:cubicBezTo>
                    <a:pt x="17810" y="8257"/>
                    <a:pt x="17474" y="8082"/>
                    <a:pt x="17138" y="8082"/>
                  </a:cubicBezTo>
                  <a:close/>
                  <a:moveTo>
                    <a:pt x="8227" y="2034"/>
                  </a:moveTo>
                  <a:lnTo>
                    <a:pt x="8227" y="2034"/>
                  </a:lnTo>
                  <a:cubicBezTo>
                    <a:pt x="9073" y="2706"/>
                    <a:pt x="9745" y="3552"/>
                    <a:pt x="10417" y="4560"/>
                  </a:cubicBezTo>
                  <a:cubicBezTo>
                    <a:pt x="11761" y="6240"/>
                    <a:pt x="12595" y="8257"/>
                    <a:pt x="13267" y="10434"/>
                  </a:cubicBezTo>
                  <a:cubicBezTo>
                    <a:pt x="13442" y="10945"/>
                    <a:pt x="13603" y="11442"/>
                    <a:pt x="13939" y="11953"/>
                  </a:cubicBezTo>
                  <a:cubicBezTo>
                    <a:pt x="14114" y="12450"/>
                    <a:pt x="14275" y="12961"/>
                    <a:pt x="14611" y="13458"/>
                  </a:cubicBezTo>
                  <a:cubicBezTo>
                    <a:pt x="14611" y="13458"/>
                    <a:pt x="14786" y="13633"/>
                    <a:pt x="14786" y="13794"/>
                  </a:cubicBezTo>
                  <a:cubicBezTo>
                    <a:pt x="14786" y="13794"/>
                    <a:pt x="14947" y="13794"/>
                    <a:pt x="14947" y="13969"/>
                  </a:cubicBezTo>
                  <a:lnTo>
                    <a:pt x="15283" y="13969"/>
                  </a:lnTo>
                  <a:lnTo>
                    <a:pt x="15283" y="13794"/>
                  </a:lnTo>
                  <a:lnTo>
                    <a:pt x="15458" y="13633"/>
                  </a:lnTo>
                  <a:lnTo>
                    <a:pt x="15458" y="13122"/>
                  </a:lnTo>
                  <a:cubicBezTo>
                    <a:pt x="15458" y="13297"/>
                    <a:pt x="15283" y="13458"/>
                    <a:pt x="15283" y="13458"/>
                  </a:cubicBezTo>
                  <a:lnTo>
                    <a:pt x="15283" y="13633"/>
                  </a:lnTo>
                  <a:cubicBezTo>
                    <a:pt x="15283" y="13794"/>
                    <a:pt x="15283" y="13794"/>
                    <a:pt x="15122" y="13794"/>
                  </a:cubicBezTo>
                  <a:cubicBezTo>
                    <a:pt x="15122" y="13794"/>
                    <a:pt x="14947" y="13794"/>
                    <a:pt x="14947" y="13633"/>
                  </a:cubicBezTo>
                  <a:cubicBezTo>
                    <a:pt x="14786" y="13633"/>
                    <a:pt x="14786" y="13458"/>
                    <a:pt x="14611" y="13297"/>
                  </a:cubicBezTo>
                  <a:cubicBezTo>
                    <a:pt x="14450" y="12786"/>
                    <a:pt x="14114" y="12289"/>
                    <a:pt x="13939" y="11778"/>
                  </a:cubicBezTo>
                  <a:lnTo>
                    <a:pt x="13442" y="10273"/>
                  </a:lnTo>
                  <a:cubicBezTo>
                    <a:pt x="12595" y="8257"/>
                    <a:pt x="11761" y="6240"/>
                    <a:pt x="10417" y="4385"/>
                  </a:cubicBezTo>
                  <a:cubicBezTo>
                    <a:pt x="9907" y="3552"/>
                    <a:pt x="9073" y="2706"/>
                    <a:pt x="8227" y="2034"/>
                  </a:cubicBezTo>
                  <a:close/>
                  <a:moveTo>
                    <a:pt x="7055" y="13125"/>
                  </a:moveTo>
                  <a:lnTo>
                    <a:pt x="7055" y="13125"/>
                  </a:lnTo>
                  <a:cubicBezTo>
                    <a:pt x="6881" y="13297"/>
                    <a:pt x="6720" y="13297"/>
                    <a:pt x="6546" y="13297"/>
                  </a:cubicBezTo>
                  <a:cubicBezTo>
                    <a:pt x="6385" y="13458"/>
                    <a:pt x="6049" y="13458"/>
                    <a:pt x="5874" y="13458"/>
                  </a:cubicBezTo>
                  <a:cubicBezTo>
                    <a:pt x="5377" y="13633"/>
                    <a:pt x="4705" y="13633"/>
                    <a:pt x="4194" y="13794"/>
                  </a:cubicBezTo>
                  <a:cubicBezTo>
                    <a:pt x="3697" y="13969"/>
                    <a:pt x="3186" y="14130"/>
                    <a:pt x="2688" y="14641"/>
                  </a:cubicBezTo>
                  <a:lnTo>
                    <a:pt x="2514" y="14641"/>
                  </a:lnTo>
                  <a:lnTo>
                    <a:pt x="2514" y="14802"/>
                  </a:lnTo>
                  <a:cubicBezTo>
                    <a:pt x="2352" y="14977"/>
                    <a:pt x="2352" y="15138"/>
                    <a:pt x="2352" y="15313"/>
                  </a:cubicBezTo>
                  <a:cubicBezTo>
                    <a:pt x="2514" y="15649"/>
                    <a:pt x="2688" y="15811"/>
                    <a:pt x="2850" y="15985"/>
                  </a:cubicBezTo>
                  <a:cubicBezTo>
                    <a:pt x="2688" y="15811"/>
                    <a:pt x="2514" y="15475"/>
                    <a:pt x="2514" y="15313"/>
                  </a:cubicBezTo>
                  <a:cubicBezTo>
                    <a:pt x="2352" y="15138"/>
                    <a:pt x="2514" y="14977"/>
                    <a:pt x="2514" y="14977"/>
                  </a:cubicBezTo>
                  <a:cubicBezTo>
                    <a:pt x="2514" y="14802"/>
                    <a:pt x="2514" y="14802"/>
                    <a:pt x="2688" y="14802"/>
                  </a:cubicBezTo>
                  <a:cubicBezTo>
                    <a:pt x="2688" y="14641"/>
                    <a:pt x="2688" y="14641"/>
                    <a:pt x="2850" y="14641"/>
                  </a:cubicBezTo>
                  <a:cubicBezTo>
                    <a:pt x="3186" y="14305"/>
                    <a:pt x="3697" y="14130"/>
                    <a:pt x="4194" y="13969"/>
                  </a:cubicBezTo>
                  <a:cubicBezTo>
                    <a:pt x="4705" y="13794"/>
                    <a:pt x="5377" y="13633"/>
                    <a:pt x="5874" y="13633"/>
                  </a:cubicBezTo>
                  <a:cubicBezTo>
                    <a:pt x="6049" y="13458"/>
                    <a:pt x="6385" y="13458"/>
                    <a:pt x="6721" y="13297"/>
                  </a:cubicBezTo>
                  <a:cubicBezTo>
                    <a:pt x="6721" y="13297"/>
                    <a:pt x="6881" y="13297"/>
                    <a:pt x="7055" y="13125"/>
                  </a:cubicBezTo>
                  <a:close/>
                  <a:moveTo>
                    <a:pt x="22004" y="17155"/>
                  </a:moveTo>
                  <a:cubicBezTo>
                    <a:pt x="22340" y="17155"/>
                    <a:pt x="22514" y="17329"/>
                    <a:pt x="22676" y="17491"/>
                  </a:cubicBezTo>
                  <a:cubicBezTo>
                    <a:pt x="22514" y="17155"/>
                    <a:pt x="22340" y="17155"/>
                    <a:pt x="22004" y="17155"/>
                  </a:cubicBezTo>
                  <a:close/>
                  <a:moveTo>
                    <a:pt x="18146" y="13298"/>
                  </a:moveTo>
                  <a:cubicBezTo>
                    <a:pt x="17971" y="14306"/>
                    <a:pt x="17635" y="15475"/>
                    <a:pt x="17474" y="16483"/>
                  </a:cubicBezTo>
                  <a:lnTo>
                    <a:pt x="17474" y="18163"/>
                  </a:lnTo>
                  <a:cubicBezTo>
                    <a:pt x="17474" y="17491"/>
                    <a:pt x="17635" y="16993"/>
                    <a:pt x="17635" y="16483"/>
                  </a:cubicBezTo>
                  <a:cubicBezTo>
                    <a:pt x="17810" y="15475"/>
                    <a:pt x="17971" y="14306"/>
                    <a:pt x="18146" y="13298"/>
                  </a:cubicBezTo>
                  <a:close/>
                  <a:moveTo>
                    <a:pt x="22003" y="17155"/>
                  </a:moveTo>
                  <a:cubicBezTo>
                    <a:pt x="21668" y="17155"/>
                    <a:pt x="21506" y="17329"/>
                    <a:pt x="21170" y="17329"/>
                  </a:cubicBezTo>
                  <a:cubicBezTo>
                    <a:pt x="20660" y="17665"/>
                    <a:pt x="20323" y="18001"/>
                    <a:pt x="19826" y="18163"/>
                  </a:cubicBezTo>
                  <a:cubicBezTo>
                    <a:pt x="19315" y="18499"/>
                    <a:pt x="18979" y="18835"/>
                    <a:pt x="18482" y="19010"/>
                  </a:cubicBezTo>
                  <a:cubicBezTo>
                    <a:pt x="18979" y="19010"/>
                    <a:pt x="19490" y="18674"/>
                    <a:pt x="19826" y="18338"/>
                  </a:cubicBezTo>
                  <a:cubicBezTo>
                    <a:pt x="20323" y="18001"/>
                    <a:pt x="20834" y="17665"/>
                    <a:pt x="21170" y="17491"/>
                  </a:cubicBezTo>
                  <a:cubicBezTo>
                    <a:pt x="21506" y="17329"/>
                    <a:pt x="21668" y="17155"/>
                    <a:pt x="22003" y="17155"/>
                  </a:cubicBezTo>
                  <a:close/>
                  <a:moveTo>
                    <a:pt x="17474" y="18499"/>
                  </a:moveTo>
                  <a:cubicBezTo>
                    <a:pt x="17474" y="18674"/>
                    <a:pt x="17474" y="18835"/>
                    <a:pt x="17635" y="19010"/>
                  </a:cubicBezTo>
                  <a:cubicBezTo>
                    <a:pt x="17723" y="19090"/>
                    <a:pt x="17850" y="19131"/>
                    <a:pt x="17998" y="19131"/>
                  </a:cubicBezTo>
                  <a:cubicBezTo>
                    <a:pt x="18146" y="19131"/>
                    <a:pt x="18314" y="19090"/>
                    <a:pt x="18482" y="19010"/>
                  </a:cubicBezTo>
                  <a:cubicBezTo>
                    <a:pt x="18146" y="19010"/>
                    <a:pt x="17810" y="19010"/>
                    <a:pt x="17635" y="18835"/>
                  </a:cubicBezTo>
                  <a:cubicBezTo>
                    <a:pt x="17635" y="18835"/>
                    <a:pt x="17474" y="18674"/>
                    <a:pt x="17474" y="18499"/>
                  </a:cubicBezTo>
                  <a:close/>
                  <a:moveTo>
                    <a:pt x="4194" y="16993"/>
                  </a:moveTo>
                  <a:lnTo>
                    <a:pt x="4194" y="16993"/>
                  </a:lnTo>
                  <a:cubicBezTo>
                    <a:pt x="4530" y="17329"/>
                    <a:pt x="5041" y="17491"/>
                    <a:pt x="5538" y="17827"/>
                  </a:cubicBezTo>
                  <a:lnTo>
                    <a:pt x="8562" y="19346"/>
                  </a:lnTo>
                  <a:cubicBezTo>
                    <a:pt x="9073" y="19507"/>
                    <a:pt x="9409" y="19682"/>
                    <a:pt x="9906" y="20018"/>
                  </a:cubicBezTo>
                  <a:cubicBezTo>
                    <a:pt x="9570" y="19682"/>
                    <a:pt x="9073" y="19507"/>
                    <a:pt x="8562" y="19171"/>
                  </a:cubicBezTo>
                  <a:lnTo>
                    <a:pt x="5538" y="17665"/>
                  </a:lnTo>
                  <a:cubicBezTo>
                    <a:pt x="5041" y="17491"/>
                    <a:pt x="4705" y="17155"/>
                    <a:pt x="4194" y="16993"/>
                  </a:cubicBezTo>
                  <a:close/>
                  <a:moveTo>
                    <a:pt x="9909" y="20019"/>
                  </a:moveTo>
                  <a:lnTo>
                    <a:pt x="9909" y="20019"/>
                  </a:lnTo>
                  <a:cubicBezTo>
                    <a:pt x="10244" y="20180"/>
                    <a:pt x="10418" y="20354"/>
                    <a:pt x="10578" y="20515"/>
                  </a:cubicBezTo>
                  <a:cubicBezTo>
                    <a:pt x="10915" y="20690"/>
                    <a:pt x="11089" y="20851"/>
                    <a:pt x="11251" y="21026"/>
                  </a:cubicBezTo>
                  <a:cubicBezTo>
                    <a:pt x="11089" y="20690"/>
                    <a:pt x="10915" y="20515"/>
                    <a:pt x="10753" y="20354"/>
                  </a:cubicBezTo>
                  <a:cubicBezTo>
                    <a:pt x="10418" y="20354"/>
                    <a:pt x="10244" y="20180"/>
                    <a:pt x="9909" y="20019"/>
                  </a:cubicBezTo>
                  <a:close/>
                  <a:moveTo>
                    <a:pt x="11425" y="21362"/>
                  </a:moveTo>
                  <a:lnTo>
                    <a:pt x="11425" y="21523"/>
                  </a:lnTo>
                  <a:cubicBezTo>
                    <a:pt x="11587" y="21523"/>
                    <a:pt x="11587" y="21362"/>
                    <a:pt x="11425" y="21362"/>
                  </a:cubicBezTo>
                  <a:close/>
                  <a:moveTo>
                    <a:pt x="11425" y="21698"/>
                  </a:moveTo>
                  <a:cubicBezTo>
                    <a:pt x="11251" y="21698"/>
                    <a:pt x="11089" y="21859"/>
                    <a:pt x="10915" y="21859"/>
                  </a:cubicBezTo>
                  <a:cubicBezTo>
                    <a:pt x="11089" y="21859"/>
                    <a:pt x="11251" y="21859"/>
                    <a:pt x="11425" y="21698"/>
                  </a:cubicBezTo>
                  <a:close/>
                  <a:moveTo>
                    <a:pt x="10578" y="21859"/>
                  </a:moveTo>
                  <a:cubicBezTo>
                    <a:pt x="10081" y="22034"/>
                    <a:pt x="9570" y="22034"/>
                    <a:pt x="9073" y="22370"/>
                  </a:cubicBezTo>
                  <a:cubicBezTo>
                    <a:pt x="9570" y="22195"/>
                    <a:pt x="10081" y="22034"/>
                    <a:pt x="10578" y="22034"/>
                  </a:cubicBezTo>
                  <a:cubicBezTo>
                    <a:pt x="10753" y="21859"/>
                    <a:pt x="10915" y="21859"/>
                    <a:pt x="10915" y="21859"/>
                  </a:cubicBezTo>
                  <a:close/>
                  <a:moveTo>
                    <a:pt x="8399" y="22870"/>
                  </a:moveTo>
                  <a:cubicBezTo>
                    <a:pt x="8225" y="23045"/>
                    <a:pt x="8065" y="23379"/>
                    <a:pt x="8065" y="23539"/>
                  </a:cubicBezTo>
                  <a:cubicBezTo>
                    <a:pt x="7890" y="23875"/>
                    <a:pt x="8065" y="24211"/>
                    <a:pt x="8226" y="24386"/>
                  </a:cubicBezTo>
                  <a:cubicBezTo>
                    <a:pt x="8065" y="24211"/>
                    <a:pt x="8065" y="23875"/>
                    <a:pt x="8065" y="23714"/>
                  </a:cubicBezTo>
                  <a:cubicBezTo>
                    <a:pt x="8065" y="23379"/>
                    <a:pt x="8225" y="23045"/>
                    <a:pt x="8399" y="22870"/>
                  </a:cubicBezTo>
                  <a:close/>
                  <a:moveTo>
                    <a:pt x="22676" y="17491"/>
                  </a:moveTo>
                  <a:lnTo>
                    <a:pt x="22676" y="17491"/>
                  </a:lnTo>
                  <a:cubicBezTo>
                    <a:pt x="22850" y="17666"/>
                    <a:pt x="22850" y="18002"/>
                    <a:pt x="22850" y="18163"/>
                  </a:cubicBezTo>
                  <a:cubicBezTo>
                    <a:pt x="23012" y="18499"/>
                    <a:pt x="22850" y="18835"/>
                    <a:pt x="22850" y="19010"/>
                  </a:cubicBezTo>
                  <a:cubicBezTo>
                    <a:pt x="22676" y="20179"/>
                    <a:pt x="22514" y="21187"/>
                    <a:pt x="22004" y="22195"/>
                  </a:cubicBezTo>
                  <a:cubicBezTo>
                    <a:pt x="21733" y="23007"/>
                    <a:pt x="21358" y="23819"/>
                    <a:pt x="20955" y="24631"/>
                  </a:cubicBezTo>
                  <a:lnTo>
                    <a:pt x="20955" y="24631"/>
                  </a:lnTo>
                  <a:lnTo>
                    <a:pt x="22178" y="22195"/>
                  </a:lnTo>
                  <a:cubicBezTo>
                    <a:pt x="22514" y="21187"/>
                    <a:pt x="22850" y="20179"/>
                    <a:pt x="23012" y="19010"/>
                  </a:cubicBezTo>
                  <a:lnTo>
                    <a:pt x="23012" y="18163"/>
                  </a:lnTo>
                  <a:cubicBezTo>
                    <a:pt x="23012" y="18002"/>
                    <a:pt x="22851" y="17666"/>
                    <a:pt x="22676" y="17491"/>
                  </a:cubicBezTo>
                  <a:close/>
                  <a:moveTo>
                    <a:pt x="8226" y="24386"/>
                  </a:moveTo>
                  <a:cubicBezTo>
                    <a:pt x="8226" y="24722"/>
                    <a:pt x="8562" y="24883"/>
                    <a:pt x="8737" y="25058"/>
                  </a:cubicBezTo>
                  <a:cubicBezTo>
                    <a:pt x="8562" y="24883"/>
                    <a:pt x="8401" y="24722"/>
                    <a:pt x="8226" y="24386"/>
                  </a:cubicBezTo>
                  <a:close/>
                  <a:moveTo>
                    <a:pt x="20955" y="24631"/>
                  </a:moveTo>
                  <a:lnTo>
                    <a:pt x="20660" y="25219"/>
                  </a:lnTo>
                  <a:cubicBezTo>
                    <a:pt x="20759" y="25023"/>
                    <a:pt x="20858" y="24827"/>
                    <a:pt x="20955" y="24631"/>
                  </a:cubicBezTo>
                  <a:close/>
                  <a:moveTo>
                    <a:pt x="8737" y="25058"/>
                  </a:moveTo>
                  <a:cubicBezTo>
                    <a:pt x="9234" y="25394"/>
                    <a:pt x="9745" y="25556"/>
                    <a:pt x="10242" y="25730"/>
                  </a:cubicBezTo>
                  <a:cubicBezTo>
                    <a:pt x="9745" y="25556"/>
                    <a:pt x="9234" y="25219"/>
                    <a:pt x="8737" y="25058"/>
                  </a:cubicBezTo>
                  <a:close/>
                  <a:moveTo>
                    <a:pt x="11761" y="26228"/>
                  </a:moveTo>
                  <a:lnTo>
                    <a:pt x="11761" y="26228"/>
                  </a:lnTo>
                  <a:cubicBezTo>
                    <a:pt x="12769" y="26564"/>
                    <a:pt x="13939" y="26738"/>
                    <a:pt x="14947" y="26900"/>
                  </a:cubicBezTo>
                  <a:cubicBezTo>
                    <a:pt x="13939" y="26738"/>
                    <a:pt x="12769" y="26402"/>
                    <a:pt x="11761" y="26228"/>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0"/>
            <p:cNvSpPr/>
            <p:nvPr/>
          </p:nvSpPr>
          <p:spPr>
            <a:xfrm>
              <a:off x="6060444" y="828523"/>
              <a:ext cx="151687" cy="291368"/>
            </a:xfrm>
            <a:custGeom>
              <a:rect b="b" l="l" r="r" t="t"/>
              <a:pathLst>
                <a:path extrusionOk="0" h="24195" w="12596">
                  <a:moveTo>
                    <a:pt x="1" y="1"/>
                  </a:moveTo>
                  <a:cubicBezTo>
                    <a:pt x="1" y="1"/>
                    <a:pt x="835" y="1345"/>
                    <a:pt x="2178" y="3522"/>
                  </a:cubicBezTo>
                  <a:cubicBezTo>
                    <a:pt x="3025" y="4530"/>
                    <a:pt x="3697" y="5874"/>
                    <a:pt x="4531" y="7555"/>
                  </a:cubicBezTo>
                  <a:cubicBezTo>
                    <a:pt x="5539" y="9073"/>
                    <a:pt x="6386" y="10915"/>
                    <a:pt x="7394" y="12931"/>
                  </a:cubicBezTo>
                  <a:cubicBezTo>
                    <a:pt x="7394" y="13106"/>
                    <a:pt x="7555" y="13442"/>
                    <a:pt x="7730" y="13603"/>
                  </a:cubicBezTo>
                  <a:cubicBezTo>
                    <a:pt x="7730" y="13939"/>
                    <a:pt x="7891" y="14114"/>
                    <a:pt x="8066" y="14450"/>
                  </a:cubicBezTo>
                  <a:cubicBezTo>
                    <a:pt x="8227" y="14947"/>
                    <a:pt x="8402" y="15458"/>
                    <a:pt x="8738" y="15955"/>
                  </a:cubicBezTo>
                  <a:cubicBezTo>
                    <a:pt x="8899" y="16627"/>
                    <a:pt x="9235" y="17138"/>
                    <a:pt x="9410" y="17636"/>
                  </a:cubicBezTo>
                  <a:cubicBezTo>
                    <a:pt x="9571" y="18308"/>
                    <a:pt x="9746" y="18818"/>
                    <a:pt x="10082" y="19490"/>
                  </a:cubicBezTo>
                  <a:cubicBezTo>
                    <a:pt x="10579" y="20996"/>
                    <a:pt x="11090" y="22515"/>
                    <a:pt x="11587" y="24195"/>
                  </a:cubicBezTo>
                  <a:lnTo>
                    <a:pt x="12596" y="23684"/>
                  </a:lnTo>
                  <a:cubicBezTo>
                    <a:pt x="12098" y="22179"/>
                    <a:pt x="11426" y="20660"/>
                    <a:pt x="10915" y="19154"/>
                  </a:cubicBezTo>
                  <a:cubicBezTo>
                    <a:pt x="10754" y="18482"/>
                    <a:pt x="10418" y="17972"/>
                    <a:pt x="10243" y="17300"/>
                  </a:cubicBezTo>
                  <a:cubicBezTo>
                    <a:pt x="9907" y="16802"/>
                    <a:pt x="9746" y="16291"/>
                    <a:pt x="9410" y="15619"/>
                  </a:cubicBezTo>
                  <a:cubicBezTo>
                    <a:pt x="9235" y="15122"/>
                    <a:pt x="8899" y="14611"/>
                    <a:pt x="8738" y="14114"/>
                  </a:cubicBezTo>
                  <a:cubicBezTo>
                    <a:pt x="8563" y="13778"/>
                    <a:pt x="8563" y="13603"/>
                    <a:pt x="8402" y="13267"/>
                  </a:cubicBezTo>
                  <a:cubicBezTo>
                    <a:pt x="8227" y="13106"/>
                    <a:pt x="8066" y="12770"/>
                    <a:pt x="7891" y="12595"/>
                  </a:cubicBezTo>
                  <a:cubicBezTo>
                    <a:pt x="6883" y="10579"/>
                    <a:pt x="6050" y="8737"/>
                    <a:pt x="5042" y="7219"/>
                  </a:cubicBezTo>
                  <a:cubicBezTo>
                    <a:pt x="4033" y="5713"/>
                    <a:pt x="3187" y="4369"/>
                    <a:pt x="2353" y="3361"/>
                  </a:cubicBezTo>
                  <a:cubicBezTo>
                    <a:pt x="835" y="1170"/>
                    <a:pt x="1" y="1"/>
                    <a:pt x="1" y="1"/>
                  </a:cubicBez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0"/>
            <p:cNvSpPr/>
            <p:nvPr/>
          </p:nvSpPr>
          <p:spPr>
            <a:xfrm>
              <a:off x="6060444" y="828523"/>
              <a:ext cx="151687" cy="291368"/>
            </a:xfrm>
            <a:custGeom>
              <a:rect b="b" l="l" r="r" t="t"/>
              <a:pathLst>
                <a:path extrusionOk="0" h="24195" w="12596">
                  <a:moveTo>
                    <a:pt x="1" y="1"/>
                  </a:moveTo>
                  <a:lnTo>
                    <a:pt x="2017" y="2850"/>
                  </a:lnTo>
                  <a:cubicBezTo>
                    <a:pt x="2353" y="3186"/>
                    <a:pt x="2689" y="3697"/>
                    <a:pt x="3025" y="4194"/>
                  </a:cubicBezTo>
                  <a:lnTo>
                    <a:pt x="2017" y="2689"/>
                  </a:lnTo>
                  <a:lnTo>
                    <a:pt x="1" y="1"/>
                  </a:lnTo>
                  <a:close/>
                  <a:moveTo>
                    <a:pt x="3025" y="4194"/>
                  </a:moveTo>
                  <a:cubicBezTo>
                    <a:pt x="3187" y="4705"/>
                    <a:pt x="3523" y="5041"/>
                    <a:pt x="3859" y="5538"/>
                  </a:cubicBezTo>
                  <a:lnTo>
                    <a:pt x="4705" y="7057"/>
                  </a:lnTo>
                  <a:cubicBezTo>
                    <a:pt x="5042" y="7555"/>
                    <a:pt x="5378" y="7891"/>
                    <a:pt x="5714" y="8401"/>
                  </a:cubicBezTo>
                  <a:cubicBezTo>
                    <a:pt x="5539" y="7891"/>
                    <a:pt x="5203" y="7393"/>
                    <a:pt x="4867" y="6883"/>
                  </a:cubicBezTo>
                  <a:lnTo>
                    <a:pt x="4033" y="5538"/>
                  </a:lnTo>
                  <a:cubicBezTo>
                    <a:pt x="3697" y="5041"/>
                    <a:pt x="3361" y="4530"/>
                    <a:pt x="3025" y="4194"/>
                  </a:cubicBezTo>
                  <a:close/>
                  <a:moveTo>
                    <a:pt x="5055" y="8423"/>
                  </a:moveTo>
                  <a:cubicBezTo>
                    <a:pt x="6055" y="10096"/>
                    <a:pt x="6725" y="11769"/>
                    <a:pt x="7555" y="13442"/>
                  </a:cubicBezTo>
                  <a:cubicBezTo>
                    <a:pt x="8066" y="14275"/>
                    <a:pt x="8402" y="15283"/>
                    <a:pt x="8738" y="16130"/>
                  </a:cubicBezTo>
                  <a:cubicBezTo>
                    <a:pt x="8402" y="15122"/>
                    <a:pt x="8066" y="14275"/>
                    <a:pt x="7730" y="13442"/>
                  </a:cubicBezTo>
                  <a:cubicBezTo>
                    <a:pt x="6726" y="11769"/>
                    <a:pt x="6055" y="10096"/>
                    <a:pt x="5055" y="8423"/>
                  </a:cubicBezTo>
                  <a:close/>
                  <a:moveTo>
                    <a:pt x="5714" y="8401"/>
                  </a:moveTo>
                  <a:lnTo>
                    <a:pt x="7219" y="11426"/>
                  </a:lnTo>
                  <a:cubicBezTo>
                    <a:pt x="8402" y="13267"/>
                    <a:pt x="9235" y="15458"/>
                    <a:pt x="10243" y="17474"/>
                  </a:cubicBezTo>
                  <a:cubicBezTo>
                    <a:pt x="9410" y="15283"/>
                    <a:pt x="8563" y="13267"/>
                    <a:pt x="7394" y="11251"/>
                  </a:cubicBezTo>
                  <a:cubicBezTo>
                    <a:pt x="6883" y="10243"/>
                    <a:pt x="6386" y="9409"/>
                    <a:pt x="5714" y="8401"/>
                  </a:cubicBezTo>
                  <a:close/>
                  <a:moveTo>
                    <a:pt x="8738" y="16130"/>
                  </a:moveTo>
                  <a:lnTo>
                    <a:pt x="9235" y="17474"/>
                  </a:lnTo>
                  <a:cubicBezTo>
                    <a:pt x="9410" y="17810"/>
                    <a:pt x="9571" y="18308"/>
                    <a:pt x="9746" y="18818"/>
                  </a:cubicBezTo>
                  <a:cubicBezTo>
                    <a:pt x="9907" y="19154"/>
                    <a:pt x="10082" y="19652"/>
                    <a:pt x="10243" y="19988"/>
                  </a:cubicBezTo>
                  <a:cubicBezTo>
                    <a:pt x="10082" y="19652"/>
                    <a:pt x="9907" y="19154"/>
                    <a:pt x="9746" y="18644"/>
                  </a:cubicBezTo>
                  <a:cubicBezTo>
                    <a:pt x="9746" y="18308"/>
                    <a:pt x="9571" y="17810"/>
                    <a:pt x="9235" y="17300"/>
                  </a:cubicBezTo>
                  <a:lnTo>
                    <a:pt x="8738" y="16130"/>
                  </a:lnTo>
                  <a:close/>
                  <a:moveTo>
                    <a:pt x="10243" y="19988"/>
                  </a:moveTo>
                  <a:lnTo>
                    <a:pt x="10754" y="21507"/>
                  </a:lnTo>
                  <a:cubicBezTo>
                    <a:pt x="10915" y="22340"/>
                    <a:pt x="11251" y="23187"/>
                    <a:pt x="11426" y="24195"/>
                  </a:cubicBezTo>
                  <a:lnTo>
                    <a:pt x="11587" y="24195"/>
                  </a:lnTo>
                  <a:cubicBezTo>
                    <a:pt x="11251" y="23187"/>
                    <a:pt x="11090" y="22340"/>
                    <a:pt x="10754" y="21332"/>
                  </a:cubicBezTo>
                  <a:cubicBezTo>
                    <a:pt x="10579" y="20996"/>
                    <a:pt x="10418" y="20499"/>
                    <a:pt x="10243" y="19988"/>
                  </a:cubicBezTo>
                  <a:close/>
                  <a:moveTo>
                    <a:pt x="10243" y="17474"/>
                  </a:moveTo>
                  <a:lnTo>
                    <a:pt x="10754" y="18980"/>
                  </a:lnTo>
                  <a:cubicBezTo>
                    <a:pt x="11090" y="19490"/>
                    <a:pt x="11251" y="19988"/>
                    <a:pt x="11426" y="20499"/>
                  </a:cubicBezTo>
                  <a:cubicBezTo>
                    <a:pt x="11762" y="21668"/>
                    <a:pt x="12098" y="22676"/>
                    <a:pt x="12434" y="23684"/>
                  </a:cubicBezTo>
                  <a:lnTo>
                    <a:pt x="11587" y="24020"/>
                  </a:lnTo>
                  <a:lnTo>
                    <a:pt x="11587" y="24195"/>
                  </a:lnTo>
                  <a:lnTo>
                    <a:pt x="12596" y="23859"/>
                  </a:lnTo>
                  <a:lnTo>
                    <a:pt x="12596" y="23684"/>
                  </a:lnTo>
                  <a:cubicBezTo>
                    <a:pt x="12260" y="22676"/>
                    <a:pt x="11923" y="21668"/>
                    <a:pt x="11587" y="20499"/>
                  </a:cubicBezTo>
                  <a:cubicBezTo>
                    <a:pt x="11251" y="19988"/>
                    <a:pt x="11090" y="19490"/>
                    <a:pt x="10915" y="18980"/>
                  </a:cubicBezTo>
                  <a:cubicBezTo>
                    <a:pt x="10754" y="18482"/>
                    <a:pt x="10579" y="17972"/>
                    <a:pt x="10243" y="17474"/>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0"/>
            <p:cNvSpPr/>
            <p:nvPr/>
          </p:nvSpPr>
          <p:spPr>
            <a:xfrm>
              <a:off x="6109011" y="1016615"/>
              <a:ext cx="60706" cy="10212"/>
            </a:xfrm>
            <a:custGeom>
              <a:rect b="b" l="l" r="r" t="t"/>
              <a:pathLst>
                <a:path extrusionOk="0" h="848" w="5041">
                  <a:moveTo>
                    <a:pt x="0" y="0"/>
                  </a:moveTo>
                  <a:lnTo>
                    <a:pt x="5041" y="847"/>
                  </a:lnTo>
                  <a:lnTo>
                    <a:pt x="4866" y="175"/>
                  </a:lnTo>
                  <a:lnTo>
                    <a:pt x="0"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0"/>
            <p:cNvSpPr/>
            <p:nvPr/>
          </p:nvSpPr>
          <p:spPr>
            <a:xfrm>
              <a:off x="6109011" y="1016615"/>
              <a:ext cx="44521" cy="2119"/>
            </a:xfrm>
            <a:custGeom>
              <a:rect b="b" l="l" r="r" t="t"/>
              <a:pathLst>
                <a:path extrusionOk="0" h="176" w="3697">
                  <a:moveTo>
                    <a:pt x="0" y="0"/>
                  </a:moveTo>
                  <a:cubicBezTo>
                    <a:pt x="834" y="0"/>
                    <a:pt x="1506" y="175"/>
                    <a:pt x="2353" y="175"/>
                  </a:cubicBezTo>
                  <a:lnTo>
                    <a:pt x="3697" y="175"/>
                  </a:lnTo>
                  <a:cubicBezTo>
                    <a:pt x="3186" y="175"/>
                    <a:pt x="2850" y="0"/>
                    <a:pt x="2353"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0"/>
            <p:cNvSpPr/>
            <p:nvPr/>
          </p:nvSpPr>
          <p:spPr>
            <a:xfrm>
              <a:off x="6050256" y="915446"/>
              <a:ext cx="74953" cy="18305"/>
            </a:xfrm>
            <a:custGeom>
              <a:rect b="b" l="l" r="r" t="t"/>
              <a:pathLst>
                <a:path extrusionOk="0" h="1520" w="6224">
                  <a:moveTo>
                    <a:pt x="0" y="1"/>
                  </a:moveTo>
                  <a:lnTo>
                    <a:pt x="6224" y="1519"/>
                  </a:lnTo>
                  <a:lnTo>
                    <a:pt x="6224" y="1009"/>
                  </a:lnTo>
                  <a:lnTo>
                    <a:pt x="6049" y="847"/>
                  </a:lnTo>
                  <a:lnTo>
                    <a:pt x="0"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0"/>
            <p:cNvSpPr/>
            <p:nvPr/>
          </p:nvSpPr>
          <p:spPr>
            <a:xfrm>
              <a:off x="6050256" y="915446"/>
              <a:ext cx="76891" cy="18305"/>
            </a:xfrm>
            <a:custGeom>
              <a:rect b="b" l="l" r="r" t="t"/>
              <a:pathLst>
                <a:path extrusionOk="0" h="1520" w="6385">
                  <a:moveTo>
                    <a:pt x="4543" y="673"/>
                  </a:moveTo>
                  <a:cubicBezTo>
                    <a:pt x="5041" y="847"/>
                    <a:pt x="5551" y="847"/>
                    <a:pt x="6049" y="847"/>
                  </a:cubicBezTo>
                  <a:cubicBezTo>
                    <a:pt x="5551" y="847"/>
                    <a:pt x="5041" y="673"/>
                    <a:pt x="4543" y="673"/>
                  </a:cubicBezTo>
                  <a:close/>
                  <a:moveTo>
                    <a:pt x="0" y="1"/>
                  </a:moveTo>
                  <a:lnTo>
                    <a:pt x="0" y="1"/>
                  </a:lnTo>
                  <a:cubicBezTo>
                    <a:pt x="1008" y="337"/>
                    <a:pt x="2016" y="511"/>
                    <a:pt x="3199" y="847"/>
                  </a:cubicBezTo>
                  <a:cubicBezTo>
                    <a:pt x="3697" y="847"/>
                    <a:pt x="4207" y="1009"/>
                    <a:pt x="4705" y="1183"/>
                  </a:cubicBezTo>
                  <a:cubicBezTo>
                    <a:pt x="5206" y="1342"/>
                    <a:pt x="5695" y="1345"/>
                    <a:pt x="6196" y="1510"/>
                  </a:cubicBezTo>
                  <a:lnTo>
                    <a:pt x="6196" y="1510"/>
                  </a:lnTo>
                  <a:lnTo>
                    <a:pt x="4705" y="1009"/>
                  </a:lnTo>
                  <a:cubicBezTo>
                    <a:pt x="4207" y="1009"/>
                    <a:pt x="3697" y="847"/>
                    <a:pt x="3199" y="673"/>
                  </a:cubicBezTo>
                  <a:cubicBezTo>
                    <a:pt x="2016" y="511"/>
                    <a:pt x="1008" y="175"/>
                    <a:pt x="0" y="1"/>
                  </a:cubicBezTo>
                  <a:close/>
                  <a:moveTo>
                    <a:pt x="6196" y="1510"/>
                  </a:moveTo>
                  <a:lnTo>
                    <a:pt x="6224" y="1519"/>
                  </a:lnTo>
                  <a:cubicBezTo>
                    <a:pt x="6215" y="1516"/>
                    <a:pt x="6206" y="1513"/>
                    <a:pt x="6196" y="1510"/>
                  </a:cubicBezTo>
                  <a:close/>
                  <a:moveTo>
                    <a:pt x="6224" y="1009"/>
                  </a:moveTo>
                  <a:lnTo>
                    <a:pt x="6224" y="1519"/>
                  </a:lnTo>
                  <a:lnTo>
                    <a:pt x="6385" y="1519"/>
                  </a:lnTo>
                  <a:lnTo>
                    <a:pt x="6224" y="1009"/>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0"/>
            <p:cNvSpPr/>
            <p:nvPr/>
          </p:nvSpPr>
          <p:spPr>
            <a:xfrm>
              <a:off x="6161613" y="974201"/>
              <a:ext cx="42426" cy="34333"/>
            </a:xfrm>
            <a:custGeom>
              <a:rect b="b" l="l" r="r" t="t"/>
              <a:pathLst>
                <a:path extrusionOk="0" h="2851" w="3523">
                  <a:moveTo>
                    <a:pt x="3522" y="1"/>
                  </a:moveTo>
                  <a:lnTo>
                    <a:pt x="1" y="2353"/>
                  </a:lnTo>
                  <a:lnTo>
                    <a:pt x="337" y="2850"/>
                  </a:lnTo>
                  <a:lnTo>
                    <a:pt x="3522" y="1"/>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0"/>
            <p:cNvSpPr/>
            <p:nvPr/>
          </p:nvSpPr>
          <p:spPr>
            <a:xfrm>
              <a:off x="6161613" y="974201"/>
              <a:ext cx="44533" cy="34333"/>
            </a:xfrm>
            <a:custGeom>
              <a:rect b="b" l="l" r="r" t="t"/>
              <a:pathLst>
                <a:path extrusionOk="0" h="2851" w="3698">
                  <a:moveTo>
                    <a:pt x="1842" y="1170"/>
                  </a:moveTo>
                  <a:lnTo>
                    <a:pt x="1842" y="1170"/>
                  </a:lnTo>
                  <a:cubicBezTo>
                    <a:pt x="1170" y="1506"/>
                    <a:pt x="673" y="1842"/>
                    <a:pt x="1" y="2353"/>
                  </a:cubicBezTo>
                  <a:lnTo>
                    <a:pt x="337" y="2850"/>
                  </a:lnTo>
                  <a:lnTo>
                    <a:pt x="162" y="2353"/>
                  </a:lnTo>
                  <a:cubicBezTo>
                    <a:pt x="673" y="2017"/>
                    <a:pt x="1345" y="1681"/>
                    <a:pt x="1842" y="1170"/>
                  </a:cubicBezTo>
                  <a:close/>
                  <a:moveTo>
                    <a:pt x="3522" y="1"/>
                  </a:moveTo>
                  <a:lnTo>
                    <a:pt x="3522" y="1"/>
                  </a:lnTo>
                  <a:lnTo>
                    <a:pt x="3522" y="1"/>
                  </a:lnTo>
                  <a:cubicBezTo>
                    <a:pt x="3025" y="337"/>
                    <a:pt x="2353" y="673"/>
                    <a:pt x="1842" y="1170"/>
                  </a:cubicBezTo>
                  <a:cubicBezTo>
                    <a:pt x="2339" y="922"/>
                    <a:pt x="2747" y="586"/>
                    <a:pt x="3197" y="292"/>
                  </a:cubicBezTo>
                  <a:lnTo>
                    <a:pt x="3197" y="292"/>
                  </a:lnTo>
                  <a:lnTo>
                    <a:pt x="337" y="2850"/>
                  </a:lnTo>
                  <a:lnTo>
                    <a:pt x="3697" y="1"/>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0"/>
            <p:cNvSpPr/>
            <p:nvPr/>
          </p:nvSpPr>
          <p:spPr>
            <a:xfrm>
              <a:off x="6141382" y="893275"/>
              <a:ext cx="18148" cy="64753"/>
            </a:xfrm>
            <a:custGeom>
              <a:rect b="b" l="l" r="r" t="t"/>
              <a:pathLst>
                <a:path extrusionOk="0" h="5377" w="1507">
                  <a:moveTo>
                    <a:pt x="1506" y="0"/>
                  </a:moveTo>
                  <a:lnTo>
                    <a:pt x="1" y="4705"/>
                  </a:lnTo>
                  <a:lnTo>
                    <a:pt x="1" y="5377"/>
                  </a:lnTo>
                  <a:lnTo>
                    <a:pt x="1506" y="0"/>
                  </a:lnTo>
                  <a:close/>
                </a:path>
              </a:pathLst>
            </a:custGeom>
            <a:solidFill>
              <a:srgbClr val="EE5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0"/>
            <p:cNvSpPr/>
            <p:nvPr/>
          </p:nvSpPr>
          <p:spPr>
            <a:xfrm>
              <a:off x="6139274" y="893275"/>
              <a:ext cx="20255" cy="64753"/>
            </a:xfrm>
            <a:custGeom>
              <a:rect b="b" l="l" r="r" t="t"/>
              <a:pathLst>
                <a:path extrusionOk="0" h="5377" w="1682">
                  <a:moveTo>
                    <a:pt x="1681" y="0"/>
                  </a:moveTo>
                  <a:cubicBezTo>
                    <a:pt x="1345" y="672"/>
                    <a:pt x="1009" y="1506"/>
                    <a:pt x="848" y="2352"/>
                  </a:cubicBezTo>
                  <a:cubicBezTo>
                    <a:pt x="673" y="2688"/>
                    <a:pt x="512" y="3024"/>
                    <a:pt x="512" y="3522"/>
                  </a:cubicBezTo>
                  <a:cubicBezTo>
                    <a:pt x="673" y="3186"/>
                    <a:pt x="848" y="2688"/>
                    <a:pt x="1009" y="2352"/>
                  </a:cubicBezTo>
                  <a:cubicBezTo>
                    <a:pt x="1184" y="1506"/>
                    <a:pt x="1520" y="833"/>
                    <a:pt x="1681" y="0"/>
                  </a:cubicBezTo>
                  <a:lnTo>
                    <a:pt x="1681" y="0"/>
                  </a:lnTo>
                  <a:lnTo>
                    <a:pt x="1681" y="0"/>
                  </a:lnTo>
                  <a:close/>
                  <a:moveTo>
                    <a:pt x="512" y="3522"/>
                  </a:moveTo>
                  <a:lnTo>
                    <a:pt x="1" y="4705"/>
                  </a:lnTo>
                  <a:cubicBezTo>
                    <a:pt x="176" y="4866"/>
                    <a:pt x="176" y="5202"/>
                    <a:pt x="176" y="5377"/>
                  </a:cubicBezTo>
                  <a:lnTo>
                    <a:pt x="176" y="4705"/>
                  </a:lnTo>
                  <a:lnTo>
                    <a:pt x="512" y="3522"/>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1" name="Google Shape;2501;p50"/>
          <p:cNvGrpSpPr/>
          <p:nvPr/>
        </p:nvGrpSpPr>
        <p:grpSpPr>
          <a:xfrm>
            <a:off x="7729175" y="1733401"/>
            <a:ext cx="388656" cy="913704"/>
            <a:chOff x="7468694" y="1116519"/>
            <a:chExt cx="453244" cy="1065544"/>
          </a:xfrm>
        </p:grpSpPr>
        <p:sp>
          <p:nvSpPr>
            <p:cNvPr id="2502" name="Google Shape;2502;p50"/>
            <p:cNvSpPr/>
            <p:nvPr/>
          </p:nvSpPr>
          <p:spPr>
            <a:xfrm>
              <a:off x="7729631" y="1621678"/>
              <a:ext cx="147798" cy="238767"/>
            </a:xfrm>
            <a:custGeom>
              <a:rect b="b" l="l" r="r" t="t"/>
              <a:pathLst>
                <a:path extrusionOk="0" h="19827" w="12273">
                  <a:moveTo>
                    <a:pt x="12272" y="0"/>
                  </a:moveTo>
                  <a:cubicBezTo>
                    <a:pt x="9248" y="2178"/>
                    <a:pt x="6224" y="4530"/>
                    <a:pt x="4033" y="7554"/>
                  </a:cubicBezTo>
                  <a:cubicBezTo>
                    <a:pt x="1519" y="11089"/>
                    <a:pt x="672" y="15458"/>
                    <a:pt x="0" y="19826"/>
                  </a:cubicBezTo>
                  <a:lnTo>
                    <a:pt x="3871" y="19826"/>
                  </a:lnTo>
                  <a:cubicBezTo>
                    <a:pt x="3535" y="16291"/>
                    <a:pt x="5216" y="12097"/>
                    <a:pt x="6721" y="9073"/>
                  </a:cubicBezTo>
                  <a:cubicBezTo>
                    <a:pt x="8240" y="5874"/>
                    <a:pt x="10081" y="2850"/>
                    <a:pt x="122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0"/>
            <p:cNvSpPr/>
            <p:nvPr/>
          </p:nvSpPr>
          <p:spPr>
            <a:xfrm>
              <a:off x="7727692" y="1621678"/>
              <a:ext cx="149736" cy="238767"/>
            </a:xfrm>
            <a:custGeom>
              <a:rect b="b" l="l" r="r" t="t"/>
              <a:pathLst>
                <a:path extrusionOk="0" h="19827" w="12434">
                  <a:moveTo>
                    <a:pt x="4194" y="7554"/>
                  </a:moveTo>
                  <a:cubicBezTo>
                    <a:pt x="1506" y="11089"/>
                    <a:pt x="833" y="15619"/>
                    <a:pt x="0" y="19826"/>
                  </a:cubicBezTo>
                  <a:lnTo>
                    <a:pt x="161" y="19826"/>
                  </a:lnTo>
                  <a:cubicBezTo>
                    <a:pt x="833" y="15458"/>
                    <a:pt x="1680" y="11089"/>
                    <a:pt x="4194" y="7554"/>
                  </a:cubicBezTo>
                  <a:close/>
                  <a:moveTo>
                    <a:pt x="12433" y="0"/>
                  </a:moveTo>
                  <a:cubicBezTo>
                    <a:pt x="9409" y="2016"/>
                    <a:pt x="6385" y="4368"/>
                    <a:pt x="4194" y="7554"/>
                  </a:cubicBezTo>
                  <a:cubicBezTo>
                    <a:pt x="6385" y="4530"/>
                    <a:pt x="9234" y="2352"/>
                    <a:pt x="12097" y="336"/>
                  </a:cubicBezTo>
                  <a:lnTo>
                    <a:pt x="12097" y="336"/>
                  </a:lnTo>
                  <a:cubicBezTo>
                    <a:pt x="9906" y="3360"/>
                    <a:pt x="8065" y="6210"/>
                    <a:pt x="6721" y="9073"/>
                  </a:cubicBezTo>
                  <a:cubicBezTo>
                    <a:pt x="5377" y="12259"/>
                    <a:pt x="3696" y="16291"/>
                    <a:pt x="3858" y="19826"/>
                  </a:cubicBezTo>
                  <a:lnTo>
                    <a:pt x="4032" y="19826"/>
                  </a:lnTo>
                  <a:cubicBezTo>
                    <a:pt x="3696" y="16291"/>
                    <a:pt x="5377" y="12259"/>
                    <a:pt x="6882" y="9073"/>
                  </a:cubicBezTo>
                  <a:cubicBezTo>
                    <a:pt x="8226" y="6210"/>
                    <a:pt x="10081" y="3186"/>
                    <a:pt x="12433" y="0"/>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0"/>
            <p:cNvSpPr/>
            <p:nvPr/>
          </p:nvSpPr>
          <p:spPr>
            <a:xfrm>
              <a:off x="7739831" y="1658095"/>
              <a:ext cx="109274" cy="202350"/>
            </a:xfrm>
            <a:custGeom>
              <a:rect b="b" l="l" r="r" t="t"/>
              <a:pathLst>
                <a:path extrusionOk="0" h="16803" w="9074">
                  <a:moveTo>
                    <a:pt x="9073" y="0"/>
                  </a:moveTo>
                  <a:cubicBezTo>
                    <a:pt x="9014" y="99"/>
                    <a:pt x="8955" y="197"/>
                    <a:pt x="8897" y="295"/>
                  </a:cubicBezTo>
                  <a:lnTo>
                    <a:pt x="8897" y="295"/>
                  </a:lnTo>
                  <a:cubicBezTo>
                    <a:pt x="8955" y="250"/>
                    <a:pt x="9014" y="206"/>
                    <a:pt x="9073" y="162"/>
                  </a:cubicBezTo>
                  <a:lnTo>
                    <a:pt x="9073" y="0"/>
                  </a:lnTo>
                  <a:close/>
                  <a:moveTo>
                    <a:pt x="8897" y="295"/>
                  </a:moveTo>
                  <a:cubicBezTo>
                    <a:pt x="6297" y="2281"/>
                    <a:pt x="4339" y="4586"/>
                    <a:pt x="3024" y="7057"/>
                  </a:cubicBezTo>
                  <a:cubicBezTo>
                    <a:pt x="1842" y="9073"/>
                    <a:pt x="0" y="12931"/>
                    <a:pt x="0" y="16802"/>
                  </a:cubicBezTo>
                  <a:lnTo>
                    <a:pt x="2850" y="16802"/>
                  </a:lnTo>
                  <a:lnTo>
                    <a:pt x="2850" y="15955"/>
                  </a:lnTo>
                  <a:cubicBezTo>
                    <a:pt x="2850" y="12770"/>
                    <a:pt x="4369" y="8899"/>
                    <a:pt x="5713" y="6049"/>
                  </a:cubicBezTo>
                  <a:cubicBezTo>
                    <a:pt x="5713" y="6049"/>
                    <a:pt x="5874" y="6049"/>
                    <a:pt x="5874" y="5874"/>
                  </a:cubicBezTo>
                  <a:cubicBezTo>
                    <a:pt x="6049" y="5377"/>
                    <a:pt x="6210" y="5041"/>
                    <a:pt x="6385" y="4705"/>
                  </a:cubicBezTo>
                  <a:cubicBezTo>
                    <a:pt x="7169" y="3275"/>
                    <a:pt x="7965" y="1858"/>
                    <a:pt x="8897" y="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0"/>
            <p:cNvSpPr/>
            <p:nvPr/>
          </p:nvSpPr>
          <p:spPr>
            <a:xfrm>
              <a:off x="7816710" y="1658095"/>
              <a:ext cx="34333" cy="56660"/>
            </a:xfrm>
            <a:custGeom>
              <a:rect b="b" l="l" r="r" t="t"/>
              <a:pathLst>
                <a:path extrusionOk="0" h="4705" w="2851">
                  <a:moveTo>
                    <a:pt x="2689" y="0"/>
                  </a:moveTo>
                  <a:cubicBezTo>
                    <a:pt x="1681" y="1681"/>
                    <a:pt x="834" y="3186"/>
                    <a:pt x="1" y="4705"/>
                  </a:cubicBezTo>
                  <a:cubicBezTo>
                    <a:pt x="834" y="3186"/>
                    <a:pt x="1681" y="1681"/>
                    <a:pt x="2850" y="0"/>
                  </a:cubicBezTo>
                  <a:close/>
                </a:path>
              </a:pathLst>
            </a:custGeom>
            <a:solidFill>
              <a:srgbClr val="2120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0"/>
            <p:cNvSpPr/>
            <p:nvPr/>
          </p:nvSpPr>
          <p:spPr>
            <a:xfrm>
              <a:off x="7820756" y="1651941"/>
              <a:ext cx="34333" cy="58767"/>
            </a:xfrm>
            <a:custGeom>
              <a:rect b="b" l="l" r="r" t="t"/>
              <a:pathLst>
                <a:path extrusionOk="0" h="4880" w="2851">
                  <a:moveTo>
                    <a:pt x="2850" y="1"/>
                  </a:moveTo>
                  <a:cubicBezTo>
                    <a:pt x="1842" y="1681"/>
                    <a:pt x="834" y="3200"/>
                    <a:pt x="1" y="4880"/>
                  </a:cubicBezTo>
                  <a:cubicBezTo>
                    <a:pt x="834" y="3361"/>
                    <a:pt x="1681" y="1855"/>
                    <a:pt x="2689" y="337"/>
                  </a:cubicBezTo>
                  <a:lnTo>
                    <a:pt x="2850" y="1"/>
                  </a:lnTo>
                  <a:close/>
                </a:path>
              </a:pathLst>
            </a:custGeom>
            <a:solidFill>
              <a:srgbClr val="9A9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0"/>
            <p:cNvSpPr/>
            <p:nvPr/>
          </p:nvSpPr>
          <p:spPr>
            <a:xfrm>
              <a:off x="7737723" y="1655987"/>
              <a:ext cx="115427" cy="204458"/>
            </a:xfrm>
            <a:custGeom>
              <a:rect b="b" l="l" r="r" t="t"/>
              <a:pathLst>
                <a:path extrusionOk="0" h="16978" w="9585">
                  <a:moveTo>
                    <a:pt x="9409" y="1"/>
                  </a:moveTo>
                  <a:lnTo>
                    <a:pt x="9248" y="175"/>
                  </a:lnTo>
                  <a:cubicBezTo>
                    <a:pt x="9409" y="175"/>
                    <a:pt x="9409" y="1"/>
                    <a:pt x="9584" y="1"/>
                  </a:cubicBezTo>
                  <a:close/>
                  <a:moveTo>
                    <a:pt x="9248" y="175"/>
                  </a:moveTo>
                  <a:cubicBezTo>
                    <a:pt x="6560" y="2353"/>
                    <a:pt x="4544" y="4705"/>
                    <a:pt x="3025" y="7232"/>
                  </a:cubicBezTo>
                  <a:cubicBezTo>
                    <a:pt x="2191" y="8737"/>
                    <a:pt x="1345" y="10256"/>
                    <a:pt x="847" y="11937"/>
                  </a:cubicBezTo>
                  <a:cubicBezTo>
                    <a:pt x="336" y="13617"/>
                    <a:pt x="0" y="15458"/>
                    <a:pt x="175" y="16977"/>
                  </a:cubicBezTo>
                  <a:cubicBezTo>
                    <a:pt x="175" y="13106"/>
                    <a:pt x="2017" y="9248"/>
                    <a:pt x="3199" y="7232"/>
                  </a:cubicBezTo>
                  <a:cubicBezTo>
                    <a:pt x="4544" y="4705"/>
                    <a:pt x="6560" y="2353"/>
                    <a:pt x="9248" y="337"/>
                  </a:cubicBezTo>
                  <a:lnTo>
                    <a:pt x="9248" y="175"/>
                  </a:lnTo>
                  <a:close/>
                </a:path>
              </a:pathLst>
            </a:custGeom>
            <a:solidFill>
              <a:srgbClr val="9189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0"/>
            <p:cNvSpPr/>
            <p:nvPr/>
          </p:nvSpPr>
          <p:spPr>
            <a:xfrm>
              <a:off x="7774140" y="1651941"/>
              <a:ext cx="80950" cy="208504"/>
            </a:xfrm>
            <a:custGeom>
              <a:rect b="b" l="l" r="r" t="t"/>
              <a:pathLst>
                <a:path extrusionOk="0" h="17314" w="6722">
                  <a:moveTo>
                    <a:pt x="6721" y="1"/>
                  </a:moveTo>
                  <a:cubicBezTo>
                    <a:pt x="6653" y="115"/>
                    <a:pt x="6584" y="228"/>
                    <a:pt x="6516" y="341"/>
                  </a:cubicBezTo>
                  <a:lnTo>
                    <a:pt x="6516" y="341"/>
                  </a:lnTo>
                  <a:cubicBezTo>
                    <a:pt x="6529" y="338"/>
                    <a:pt x="6544" y="337"/>
                    <a:pt x="6560" y="337"/>
                  </a:cubicBezTo>
                  <a:lnTo>
                    <a:pt x="6721" y="1"/>
                  </a:lnTo>
                  <a:close/>
                  <a:moveTo>
                    <a:pt x="6516" y="341"/>
                  </a:moveTo>
                  <a:cubicBezTo>
                    <a:pt x="6384" y="367"/>
                    <a:pt x="6371" y="511"/>
                    <a:pt x="6224" y="511"/>
                  </a:cubicBezTo>
                  <a:lnTo>
                    <a:pt x="6385" y="511"/>
                  </a:lnTo>
                  <a:cubicBezTo>
                    <a:pt x="5216" y="2192"/>
                    <a:pt x="4369" y="3697"/>
                    <a:pt x="3536" y="5216"/>
                  </a:cubicBezTo>
                  <a:cubicBezTo>
                    <a:pt x="3361" y="5552"/>
                    <a:pt x="3200" y="5888"/>
                    <a:pt x="3025" y="6385"/>
                  </a:cubicBezTo>
                  <a:cubicBezTo>
                    <a:pt x="3025" y="6560"/>
                    <a:pt x="2864" y="6560"/>
                    <a:pt x="2864" y="6560"/>
                  </a:cubicBezTo>
                  <a:cubicBezTo>
                    <a:pt x="1520" y="9410"/>
                    <a:pt x="1" y="13281"/>
                    <a:pt x="1" y="16466"/>
                  </a:cubicBezTo>
                  <a:lnTo>
                    <a:pt x="1" y="17313"/>
                  </a:lnTo>
                  <a:lnTo>
                    <a:pt x="175" y="17313"/>
                  </a:lnTo>
                  <a:lnTo>
                    <a:pt x="175" y="16466"/>
                  </a:lnTo>
                  <a:cubicBezTo>
                    <a:pt x="175" y="13281"/>
                    <a:pt x="1681" y="9584"/>
                    <a:pt x="3025" y="6560"/>
                  </a:cubicBezTo>
                  <a:cubicBezTo>
                    <a:pt x="3361" y="5888"/>
                    <a:pt x="3536" y="5377"/>
                    <a:pt x="3872" y="4880"/>
                  </a:cubicBezTo>
                  <a:cubicBezTo>
                    <a:pt x="4649" y="3314"/>
                    <a:pt x="5577" y="1888"/>
                    <a:pt x="6516" y="341"/>
                  </a:cubicBezTo>
                  <a:close/>
                </a:path>
              </a:pathLst>
            </a:cu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0"/>
            <p:cNvSpPr/>
            <p:nvPr/>
          </p:nvSpPr>
          <p:spPr>
            <a:xfrm>
              <a:off x="7774140" y="1714743"/>
              <a:ext cx="42582" cy="135502"/>
            </a:xfrm>
            <a:custGeom>
              <a:rect b="b" l="l" r="r" t="t"/>
              <a:pathLst>
                <a:path extrusionOk="0" h="11252" w="3536">
                  <a:moveTo>
                    <a:pt x="2864" y="1345"/>
                  </a:moveTo>
                  <a:lnTo>
                    <a:pt x="2864" y="1345"/>
                  </a:lnTo>
                  <a:cubicBezTo>
                    <a:pt x="1520" y="4195"/>
                    <a:pt x="1" y="8066"/>
                    <a:pt x="1" y="11251"/>
                  </a:cubicBezTo>
                  <a:cubicBezTo>
                    <a:pt x="1" y="8066"/>
                    <a:pt x="1520" y="4195"/>
                    <a:pt x="2864" y="1345"/>
                  </a:cubicBezTo>
                  <a:lnTo>
                    <a:pt x="2864" y="1345"/>
                  </a:lnTo>
                  <a:close/>
                  <a:moveTo>
                    <a:pt x="3025" y="1170"/>
                  </a:moveTo>
                  <a:lnTo>
                    <a:pt x="3025" y="1170"/>
                  </a:lnTo>
                  <a:lnTo>
                    <a:pt x="3025" y="1170"/>
                  </a:lnTo>
                  <a:close/>
                  <a:moveTo>
                    <a:pt x="3025" y="1170"/>
                  </a:moveTo>
                  <a:lnTo>
                    <a:pt x="3025" y="1170"/>
                  </a:lnTo>
                  <a:lnTo>
                    <a:pt x="3025" y="1170"/>
                  </a:lnTo>
                  <a:close/>
                  <a:moveTo>
                    <a:pt x="3025" y="1170"/>
                  </a:moveTo>
                  <a:lnTo>
                    <a:pt x="3025" y="1170"/>
                  </a:lnTo>
                  <a:lnTo>
                    <a:pt x="3025" y="1170"/>
                  </a:lnTo>
                  <a:close/>
                  <a:moveTo>
                    <a:pt x="3025" y="1170"/>
                  </a:moveTo>
                  <a:lnTo>
                    <a:pt x="3025" y="1170"/>
                  </a:lnTo>
                  <a:lnTo>
                    <a:pt x="3025" y="1170"/>
                  </a:lnTo>
                  <a:close/>
                  <a:moveTo>
                    <a:pt x="3536" y="1"/>
                  </a:moveTo>
                  <a:cubicBezTo>
                    <a:pt x="3361" y="337"/>
                    <a:pt x="3200" y="673"/>
                    <a:pt x="3025" y="1170"/>
                  </a:cubicBezTo>
                  <a:cubicBezTo>
                    <a:pt x="3200" y="673"/>
                    <a:pt x="3361" y="337"/>
                    <a:pt x="3536" y="1"/>
                  </a:cubicBezTo>
                  <a:close/>
                  <a:moveTo>
                    <a:pt x="3536" y="1"/>
                  </a:moveTo>
                  <a:lnTo>
                    <a:pt x="3536" y="1"/>
                  </a:lnTo>
                  <a:lnTo>
                    <a:pt x="3536" y="1"/>
                  </a:lnTo>
                  <a:close/>
                  <a:moveTo>
                    <a:pt x="3536" y="1"/>
                  </a:moveTo>
                  <a:lnTo>
                    <a:pt x="3536" y="1"/>
                  </a:lnTo>
                  <a:close/>
                </a:path>
              </a:pathLst>
            </a:custGeom>
            <a:solidFill>
              <a:srgbClr val="9189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0"/>
            <p:cNvSpPr/>
            <p:nvPr/>
          </p:nvSpPr>
          <p:spPr>
            <a:xfrm>
              <a:off x="7705353" y="1407201"/>
              <a:ext cx="10200" cy="453244"/>
            </a:xfrm>
            <a:custGeom>
              <a:rect b="b" l="l" r="r" t="t"/>
              <a:pathLst>
                <a:path extrusionOk="0" h="37637" w="847">
                  <a:moveTo>
                    <a:pt x="847" y="0"/>
                  </a:moveTo>
                  <a:cubicBezTo>
                    <a:pt x="511" y="0"/>
                    <a:pt x="175" y="162"/>
                    <a:pt x="0" y="162"/>
                  </a:cubicBezTo>
                  <a:lnTo>
                    <a:pt x="0" y="37636"/>
                  </a:lnTo>
                  <a:lnTo>
                    <a:pt x="847" y="37636"/>
                  </a:lnTo>
                  <a:lnTo>
                    <a:pt x="847" y="0"/>
                  </a:lnTo>
                  <a:close/>
                </a:path>
              </a:pathLst>
            </a:custGeom>
            <a:solidFill>
              <a:srgbClr val="F1E4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0"/>
            <p:cNvSpPr/>
            <p:nvPr/>
          </p:nvSpPr>
          <p:spPr>
            <a:xfrm>
              <a:off x="7705353" y="1405094"/>
              <a:ext cx="10200" cy="457290"/>
            </a:xfrm>
            <a:custGeom>
              <a:rect b="b" l="l" r="r" t="t"/>
              <a:pathLst>
                <a:path extrusionOk="0" h="37973" w="847">
                  <a:moveTo>
                    <a:pt x="672" y="1"/>
                  </a:moveTo>
                  <a:cubicBezTo>
                    <a:pt x="511" y="175"/>
                    <a:pt x="175" y="175"/>
                    <a:pt x="0" y="337"/>
                  </a:cubicBezTo>
                  <a:cubicBezTo>
                    <a:pt x="175" y="337"/>
                    <a:pt x="511" y="337"/>
                    <a:pt x="672" y="175"/>
                  </a:cubicBezTo>
                  <a:lnTo>
                    <a:pt x="672" y="37811"/>
                  </a:lnTo>
                  <a:lnTo>
                    <a:pt x="0" y="37811"/>
                  </a:lnTo>
                  <a:lnTo>
                    <a:pt x="0" y="37972"/>
                  </a:lnTo>
                  <a:lnTo>
                    <a:pt x="847" y="37972"/>
                  </a:lnTo>
                  <a:lnTo>
                    <a:pt x="847" y="1"/>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0"/>
            <p:cNvSpPr/>
            <p:nvPr/>
          </p:nvSpPr>
          <p:spPr>
            <a:xfrm>
              <a:off x="7468694" y="1560972"/>
              <a:ext cx="222582" cy="299473"/>
            </a:xfrm>
            <a:custGeom>
              <a:rect b="b" l="l" r="r" t="t"/>
              <a:pathLst>
                <a:path extrusionOk="0" h="24868" w="18483">
                  <a:moveTo>
                    <a:pt x="1" y="1"/>
                  </a:moveTo>
                  <a:lnTo>
                    <a:pt x="1" y="1"/>
                  </a:lnTo>
                  <a:cubicBezTo>
                    <a:pt x="3523" y="3186"/>
                    <a:pt x="6883" y="6385"/>
                    <a:pt x="9746" y="10082"/>
                  </a:cubicBezTo>
                  <a:cubicBezTo>
                    <a:pt x="12434" y="13603"/>
                    <a:pt x="13442" y="17972"/>
                    <a:pt x="13940" y="22340"/>
                  </a:cubicBezTo>
                  <a:cubicBezTo>
                    <a:pt x="13940" y="22676"/>
                    <a:pt x="14114" y="24867"/>
                    <a:pt x="13940" y="24867"/>
                  </a:cubicBezTo>
                  <a:lnTo>
                    <a:pt x="18483" y="24867"/>
                  </a:lnTo>
                  <a:cubicBezTo>
                    <a:pt x="18147" y="17300"/>
                    <a:pt x="14786" y="10754"/>
                    <a:pt x="9074" y="5713"/>
                  </a:cubicBezTo>
                  <a:cubicBezTo>
                    <a:pt x="6211" y="3361"/>
                    <a:pt x="3186" y="168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0"/>
            <p:cNvSpPr/>
            <p:nvPr/>
          </p:nvSpPr>
          <p:spPr>
            <a:xfrm>
              <a:off x="7468694" y="1560972"/>
              <a:ext cx="222582" cy="301412"/>
            </a:xfrm>
            <a:custGeom>
              <a:rect b="b" l="l" r="r" t="t"/>
              <a:pathLst>
                <a:path extrusionOk="0" h="25029" w="18483">
                  <a:moveTo>
                    <a:pt x="975" y="896"/>
                  </a:moveTo>
                  <a:lnTo>
                    <a:pt x="975" y="896"/>
                  </a:lnTo>
                  <a:cubicBezTo>
                    <a:pt x="4401" y="4070"/>
                    <a:pt x="7287" y="7008"/>
                    <a:pt x="9746" y="10082"/>
                  </a:cubicBezTo>
                  <a:cubicBezTo>
                    <a:pt x="7360" y="6909"/>
                    <a:pt x="4530" y="4035"/>
                    <a:pt x="975" y="896"/>
                  </a:cubicBezTo>
                  <a:close/>
                  <a:moveTo>
                    <a:pt x="9746" y="10082"/>
                  </a:moveTo>
                  <a:lnTo>
                    <a:pt x="9746" y="10082"/>
                  </a:lnTo>
                  <a:cubicBezTo>
                    <a:pt x="11135" y="12090"/>
                    <a:pt x="12821" y="14819"/>
                    <a:pt x="13728" y="20769"/>
                  </a:cubicBezTo>
                  <a:lnTo>
                    <a:pt x="13728" y="20769"/>
                  </a:lnTo>
                  <a:cubicBezTo>
                    <a:pt x="13193" y="17161"/>
                    <a:pt x="12231" y="13305"/>
                    <a:pt x="9746" y="10082"/>
                  </a:cubicBezTo>
                  <a:close/>
                  <a:moveTo>
                    <a:pt x="13728" y="20769"/>
                  </a:moveTo>
                  <a:cubicBezTo>
                    <a:pt x="13806" y="21299"/>
                    <a:pt x="13876" y="21824"/>
                    <a:pt x="13940" y="22340"/>
                  </a:cubicBezTo>
                  <a:cubicBezTo>
                    <a:pt x="13875" y="21793"/>
                    <a:pt x="13804" y="21270"/>
                    <a:pt x="13728" y="20769"/>
                  </a:cubicBezTo>
                  <a:close/>
                  <a:moveTo>
                    <a:pt x="13940" y="22340"/>
                  </a:moveTo>
                  <a:cubicBezTo>
                    <a:pt x="13940" y="22851"/>
                    <a:pt x="14114" y="24531"/>
                    <a:pt x="13940" y="24867"/>
                  </a:cubicBezTo>
                  <a:lnTo>
                    <a:pt x="14114" y="25028"/>
                  </a:lnTo>
                  <a:lnTo>
                    <a:pt x="15122" y="25028"/>
                  </a:lnTo>
                  <a:cubicBezTo>
                    <a:pt x="15284" y="25028"/>
                    <a:pt x="15458" y="24867"/>
                    <a:pt x="15620" y="24867"/>
                  </a:cubicBezTo>
                  <a:lnTo>
                    <a:pt x="14114" y="24867"/>
                  </a:lnTo>
                  <a:cubicBezTo>
                    <a:pt x="14114" y="24531"/>
                    <a:pt x="13940" y="22341"/>
                    <a:pt x="13940" y="22340"/>
                  </a:cubicBezTo>
                  <a:close/>
                  <a:moveTo>
                    <a:pt x="1" y="1"/>
                  </a:moveTo>
                  <a:cubicBezTo>
                    <a:pt x="138" y="126"/>
                    <a:pt x="275" y="251"/>
                    <a:pt x="410" y="375"/>
                  </a:cubicBezTo>
                  <a:lnTo>
                    <a:pt x="410" y="375"/>
                  </a:lnTo>
                  <a:cubicBezTo>
                    <a:pt x="386" y="362"/>
                    <a:pt x="361" y="350"/>
                    <a:pt x="337" y="337"/>
                  </a:cubicBezTo>
                  <a:lnTo>
                    <a:pt x="337" y="337"/>
                  </a:lnTo>
                  <a:cubicBezTo>
                    <a:pt x="552" y="524"/>
                    <a:pt x="765" y="710"/>
                    <a:pt x="975" y="896"/>
                  </a:cubicBezTo>
                  <a:lnTo>
                    <a:pt x="975" y="896"/>
                  </a:lnTo>
                  <a:cubicBezTo>
                    <a:pt x="788" y="723"/>
                    <a:pt x="600" y="550"/>
                    <a:pt x="410" y="375"/>
                  </a:cubicBezTo>
                  <a:lnTo>
                    <a:pt x="410" y="375"/>
                  </a:lnTo>
                  <a:cubicBezTo>
                    <a:pt x="3238" y="1871"/>
                    <a:pt x="6234" y="3542"/>
                    <a:pt x="8899" y="5874"/>
                  </a:cubicBezTo>
                  <a:cubicBezTo>
                    <a:pt x="14786" y="10754"/>
                    <a:pt x="17972" y="17474"/>
                    <a:pt x="18308" y="24867"/>
                  </a:cubicBezTo>
                  <a:lnTo>
                    <a:pt x="15620" y="24867"/>
                  </a:lnTo>
                  <a:cubicBezTo>
                    <a:pt x="15956" y="24867"/>
                    <a:pt x="16467" y="25028"/>
                    <a:pt x="16964" y="25028"/>
                  </a:cubicBezTo>
                  <a:lnTo>
                    <a:pt x="18483" y="25028"/>
                  </a:lnTo>
                  <a:lnTo>
                    <a:pt x="18483" y="24867"/>
                  </a:lnTo>
                  <a:cubicBezTo>
                    <a:pt x="18147" y="17474"/>
                    <a:pt x="14948" y="10754"/>
                    <a:pt x="9074" y="5713"/>
                  </a:cubicBezTo>
                  <a:cubicBezTo>
                    <a:pt x="6211" y="3361"/>
                    <a:pt x="3025" y="1506"/>
                    <a:pt x="1" y="1"/>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0"/>
            <p:cNvSpPr/>
            <p:nvPr/>
          </p:nvSpPr>
          <p:spPr>
            <a:xfrm>
              <a:off x="7482784" y="1571003"/>
              <a:ext cx="190199" cy="289441"/>
            </a:xfrm>
            <a:custGeom>
              <a:rect b="b" l="l" r="r" t="t"/>
              <a:pathLst>
                <a:path extrusionOk="0" h="24035" w="15794">
                  <a:moveTo>
                    <a:pt x="0" y="1"/>
                  </a:moveTo>
                  <a:lnTo>
                    <a:pt x="0" y="1"/>
                  </a:lnTo>
                  <a:cubicBezTo>
                    <a:pt x="3361" y="3200"/>
                    <a:pt x="6224" y="6050"/>
                    <a:pt x="8576" y="9074"/>
                  </a:cubicBezTo>
                  <a:lnTo>
                    <a:pt x="8576" y="9249"/>
                  </a:lnTo>
                  <a:cubicBezTo>
                    <a:pt x="11425" y="12945"/>
                    <a:pt x="12272" y="17475"/>
                    <a:pt x="12770" y="21507"/>
                  </a:cubicBezTo>
                  <a:cubicBezTo>
                    <a:pt x="12770" y="21507"/>
                    <a:pt x="12944" y="22851"/>
                    <a:pt x="12944" y="23523"/>
                  </a:cubicBezTo>
                  <a:lnTo>
                    <a:pt x="12944" y="24034"/>
                  </a:lnTo>
                  <a:lnTo>
                    <a:pt x="15794" y="24034"/>
                  </a:lnTo>
                  <a:cubicBezTo>
                    <a:pt x="15122" y="19155"/>
                    <a:pt x="13106" y="14289"/>
                    <a:pt x="10417" y="10082"/>
                  </a:cubicBezTo>
                  <a:cubicBezTo>
                    <a:pt x="7568" y="6050"/>
                    <a:pt x="4033" y="268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0"/>
            <p:cNvSpPr/>
            <p:nvPr/>
          </p:nvSpPr>
          <p:spPr>
            <a:xfrm>
              <a:off x="7480833" y="1571003"/>
              <a:ext cx="105227" cy="109274"/>
            </a:xfrm>
            <a:custGeom>
              <a:rect b="b" l="l" r="r" t="t"/>
              <a:pathLst>
                <a:path extrusionOk="0" h="9074" w="8738">
                  <a:moveTo>
                    <a:pt x="1" y="1"/>
                  </a:moveTo>
                  <a:cubicBezTo>
                    <a:pt x="1859" y="1760"/>
                    <a:pt x="3777" y="3513"/>
                    <a:pt x="5567" y="5383"/>
                  </a:cubicBezTo>
                  <a:lnTo>
                    <a:pt x="5567" y="5383"/>
                  </a:lnTo>
                  <a:cubicBezTo>
                    <a:pt x="3939" y="3639"/>
                    <a:pt x="2136" y="1880"/>
                    <a:pt x="162" y="1"/>
                  </a:cubicBezTo>
                  <a:close/>
                  <a:moveTo>
                    <a:pt x="5567" y="5383"/>
                  </a:moveTo>
                  <a:lnTo>
                    <a:pt x="5567" y="5383"/>
                  </a:lnTo>
                  <a:cubicBezTo>
                    <a:pt x="6710" y="6608"/>
                    <a:pt x="7767" y="7826"/>
                    <a:pt x="8738" y="9074"/>
                  </a:cubicBezTo>
                  <a:cubicBezTo>
                    <a:pt x="7763" y="7778"/>
                    <a:pt x="6690" y="6557"/>
                    <a:pt x="5567" y="5383"/>
                  </a:cubicBezTo>
                  <a:close/>
                </a:path>
              </a:pathLst>
            </a:custGeom>
            <a:solidFill>
              <a:srgbClr val="2120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0"/>
            <p:cNvSpPr/>
            <p:nvPr/>
          </p:nvSpPr>
          <p:spPr>
            <a:xfrm>
              <a:off x="7470645" y="1562911"/>
              <a:ext cx="204446" cy="299473"/>
            </a:xfrm>
            <a:custGeom>
              <a:rect b="b" l="l" r="r" t="t"/>
              <a:pathLst>
                <a:path extrusionOk="0" h="24868" w="16977">
                  <a:moveTo>
                    <a:pt x="0" y="1"/>
                  </a:moveTo>
                  <a:lnTo>
                    <a:pt x="336" y="512"/>
                  </a:lnTo>
                  <a:cubicBezTo>
                    <a:pt x="3535" y="3200"/>
                    <a:pt x="6721" y="6385"/>
                    <a:pt x="9409" y="9921"/>
                  </a:cubicBezTo>
                  <a:cubicBezTo>
                    <a:pt x="6896" y="6560"/>
                    <a:pt x="3871" y="3536"/>
                    <a:pt x="0" y="1"/>
                  </a:cubicBezTo>
                  <a:close/>
                  <a:moveTo>
                    <a:pt x="15458" y="24706"/>
                  </a:moveTo>
                  <a:cubicBezTo>
                    <a:pt x="15794" y="24706"/>
                    <a:pt x="16305" y="24867"/>
                    <a:pt x="16802" y="24867"/>
                  </a:cubicBezTo>
                  <a:lnTo>
                    <a:pt x="16977" y="24867"/>
                  </a:lnTo>
                  <a:cubicBezTo>
                    <a:pt x="16466" y="24867"/>
                    <a:pt x="15969" y="24706"/>
                    <a:pt x="15458" y="24706"/>
                  </a:cubicBezTo>
                  <a:close/>
                </a:path>
              </a:pathLst>
            </a:custGeom>
            <a:solidFill>
              <a:srgbClr val="9A9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0"/>
            <p:cNvSpPr/>
            <p:nvPr/>
          </p:nvSpPr>
          <p:spPr>
            <a:xfrm>
              <a:off x="7476786" y="1566957"/>
              <a:ext cx="198304" cy="293488"/>
            </a:xfrm>
            <a:custGeom>
              <a:rect b="b" l="l" r="r" t="t"/>
              <a:pathLst>
                <a:path extrusionOk="0" h="24371" w="16467">
                  <a:moveTo>
                    <a:pt x="1" y="1"/>
                  </a:moveTo>
                  <a:cubicBezTo>
                    <a:pt x="162" y="176"/>
                    <a:pt x="337" y="337"/>
                    <a:pt x="498" y="337"/>
                  </a:cubicBezTo>
                  <a:cubicBezTo>
                    <a:pt x="4531" y="3025"/>
                    <a:pt x="8066" y="6386"/>
                    <a:pt x="10915" y="10418"/>
                  </a:cubicBezTo>
                  <a:cubicBezTo>
                    <a:pt x="8066" y="6224"/>
                    <a:pt x="4369" y="2528"/>
                    <a:pt x="1" y="1"/>
                  </a:cubicBezTo>
                  <a:close/>
                  <a:moveTo>
                    <a:pt x="10915" y="10418"/>
                  </a:moveTo>
                  <a:cubicBezTo>
                    <a:pt x="13604" y="14625"/>
                    <a:pt x="15620" y="19491"/>
                    <a:pt x="16292" y="24370"/>
                  </a:cubicBezTo>
                  <a:lnTo>
                    <a:pt x="16467" y="24370"/>
                  </a:lnTo>
                  <a:cubicBezTo>
                    <a:pt x="15620" y="19330"/>
                    <a:pt x="13778" y="14625"/>
                    <a:pt x="10915" y="10418"/>
                  </a:cubicBezTo>
                  <a:close/>
                </a:path>
              </a:pathLst>
            </a:custGeom>
            <a:solidFill>
              <a:srgbClr val="9189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0"/>
            <p:cNvSpPr/>
            <p:nvPr/>
          </p:nvSpPr>
          <p:spPr>
            <a:xfrm>
              <a:off x="7470645" y="1562911"/>
              <a:ext cx="204446" cy="299473"/>
            </a:xfrm>
            <a:custGeom>
              <a:rect b="b" l="l" r="r" t="t"/>
              <a:pathLst>
                <a:path extrusionOk="0" h="24868" w="16977">
                  <a:moveTo>
                    <a:pt x="0" y="1"/>
                  </a:moveTo>
                  <a:lnTo>
                    <a:pt x="0" y="1"/>
                  </a:lnTo>
                  <a:cubicBezTo>
                    <a:pt x="3871" y="3536"/>
                    <a:pt x="6896" y="6560"/>
                    <a:pt x="9409" y="9921"/>
                  </a:cubicBezTo>
                  <a:lnTo>
                    <a:pt x="9584" y="9921"/>
                  </a:lnTo>
                  <a:lnTo>
                    <a:pt x="9584" y="9746"/>
                  </a:lnTo>
                  <a:cubicBezTo>
                    <a:pt x="7057" y="6385"/>
                    <a:pt x="3871" y="3536"/>
                    <a:pt x="847" y="673"/>
                  </a:cubicBezTo>
                  <a:lnTo>
                    <a:pt x="1008" y="673"/>
                  </a:lnTo>
                  <a:cubicBezTo>
                    <a:pt x="847" y="673"/>
                    <a:pt x="672" y="512"/>
                    <a:pt x="511" y="337"/>
                  </a:cubicBezTo>
                  <a:lnTo>
                    <a:pt x="0" y="1"/>
                  </a:lnTo>
                  <a:close/>
                  <a:moveTo>
                    <a:pt x="9584" y="9921"/>
                  </a:moveTo>
                  <a:lnTo>
                    <a:pt x="9584" y="9921"/>
                  </a:lnTo>
                  <a:cubicBezTo>
                    <a:pt x="10973" y="11929"/>
                    <a:pt x="12659" y="14658"/>
                    <a:pt x="13566" y="20608"/>
                  </a:cubicBezTo>
                  <a:lnTo>
                    <a:pt x="13566" y="20608"/>
                  </a:lnTo>
                  <a:cubicBezTo>
                    <a:pt x="13031" y="17000"/>
                    <a:pt x="12069" y="13144"/>
                    <a:pt x="9584" y="9921"/>
                  </a:cubicBezTo>
                  <a:close/>
                  <a:moveTo>
                    <a:pt x="13566" y="20608"/>
                  </a:moveTo>
                  <a:cubicBezTo>
                    <a:pt x="13644" y="21138"/>
                    <a:pt x="13714" y="21663"/>
                    <a:pt x="13778" y="22179"/>
                  </a:cubicBezTo>
                  <a:cubicBezTo>
                    <a:pt x="13713" y="21632"/>
                    <a:pt x="13642" y="21109"/>
                    <a:pt x="13566" y="20608"/>
                  </a:cubicBezTo>
                  <a:close/>
                  <a:moveTo>
                    <a:pt x="13778" y="22179"/>
                  </a:moveTo>
                  <a:lnTo>
                    <a:pt x="13778" y="24370"/>
                  </a:lnTo>
                  <a:lnTo>
                    <a:pt x="13778" y="24706"/>
                  </a:lnTo>
                  <a:lnTo>
                    <a:pt x="13952" y="24867"/>
                  </a:lnTo>
                  <a:lnTo>
                    <a:pt x="14960" y="24867"/>
                  </a:lnTo>
                  <a:cubicBezTo>
                    <a:pt x="15122" y="24867"/>
                    <a:pt x="15296" y="24706"/>
                    <a:pt x="15458" y="24706"/>
                  </a:cubicBezTo>
                  <a:lnTo>
                    <a:pt x="13952" y="24706"/>
                  </a:lnTo>
                  <a:lnTo>
                    <a:pt x="13952" y="24195"/>
                  </a:lnTo>
                  <a:cubicBezTo>
                    <a:pt x="13952" y="23523"/>
                    <a:pt x="13778" y="22179"/>
                    <a:pt x="13778" y="22179"/>
                  </a:cubicBezTo>
                  <a:close/>
                  <a:moveTo>
                    <a:pt x="15458" y="24706"/>
                  </a:moveTo>
                  <a:cubicBezTo>
                    <a:pt x="15794" y="24706"/>
                    <a:pt x="16305" y="24867"/>
                    <a:pt x="16802" y="24867"/>
                  </a:cubicBezTo>
                  <a:lnTo>
                    <a:pt x="16977" y="24867"/>
                  </a:lnTo>
                  <a:lnTo>
                    <a:pt x="16977" y="24706"/>
                  </a:lnTo>
                  <a:close/>
                </a:path>
              </a:pathLst>
            </a:cu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0"/>
            <p:cNvSpPr/>
            <p:nvPr/>
          </p:nvSpPr>
          <p:spPr>
            <a:xfrm>
              <a:off x="7586048" y="1680265"/>
              <a:ext cx="70750" cy="180180"/>
            </a:xfrm>
            <a:custGeom>
              <a:rect b="b" l="l" r="r" t="t"/>
              <a:pathLst>
                <a:path extrusionOk="0" h="14962" w="5875">
                  <a:moveTo>
                    <a:pt x="5875" y="14961"/>
                  </a:moveTo>
                  <a:lnTo>
                    <a:pt x="5377" y="14961"/>
                  </a:lnTo>
                  <a:lnTo>
                    <a:pt x="5377" y="14961"/>
                  </a:lnTo>
                  <a:lnTo>
                    <a:pt x="4369" y="14961"/>
                  </a:lnTo>
                  <a:lnTo>
                    <a:pt x="4369" y="14961"/>
                  </a:lnTo>
                  <a:lnTo>
                    <a:pt x="4369" y="14961"/>
                  </a:lnTo>
                  <a:lnTo>
                    <a:pt x="4369" y="14961"/>
                  </a:lnTo>
                  <a:lnTo>
                    <a:pt x="5377" y="14961"/>
                  </a:lnTo>
                  <a:lnTo>
                    <a:pt x="5377" y="14961"/>
                  </a:lnTo>
                  <a:lnTo>
                    <a:pt x="5875" y="14961"/>
                  </a:lnTo>
                  <a:lnTo>
                    <a:pt x="5875" y="14961"/>
                  </a:lnTo>
                  <a:lnTo>
                    <a:pt x="5875" y="14961"/>
                  </a:lnTo>
                  <a:close/>
                  <a:moveTo>
                    <a:pt x="1" y="1"/>
                  </a:moveTo>
                  <a:lnTo>
                    <a:pt x="1" y="176"/>
                  </a:lnTo>
                  <a:cubicBezTo>
                    <a:pt x="2850" y="3872"/>
                    <a:pt x="3697" y="8402"/>
                    <a:pt x="4195" y="12434"/>
                  </a:cubicBezTo>
                  <a:cubicBezTo>
                    <a:pt x="4195" y="12434"/>
                    <a:pt x="4369" y="13778"/>
                    <a:pt x="4369" y="14450"/>
                  </a:cubicBezTo>
                  <a:cubicBezTo>
                    <a:pt x="4369" y="13778"/>
                    <a:pt x="4195" y="12434"/>
                    <a:pt x="4195" y="12434"/>
                  </a:cubicBezTo>
                  <a:cubicBezTo>
                    <a:pt x="3697" y="8402"/>
                    <a:pt x="2850" y="3872"/>
                    <a:pt x="1" y="176"/>
                  </a:cubicBezTo>
                  <a:close/>
                </a:path>
              </a:pathLst>
            </a:custGeom>
            <a:solidFill>
              <a:srgbClr val="9189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0"/>
            <p:cNvSpPr/>
            <p:nvPr/>
          </p:nvSpPr>
          <p:spPr>
            <a:xfrm>
              <a:off x="7519200" y="1118326"/>
              <a:ext cx="329904" cy="294210"/>
            </a:xfrm>
            <a:custGeom>
              <a:rect b="b" l="l" r="r" t="t"/>
              <a:pathLst>
                <a:path extrusionOk="0" h="24431" w="27395">
                  <a:moveTo>
                    <a:pt x="19480" y="1"/>
                  </a:moveTo>
                  <a:cubicBezTo>
                    <a:pt x="19269" y="1"/>
                    <a:pt x="19048" y="41"/>
                    <a:pt x="18819" y="130"/>
                  </a:cubicBezTo>
                  <a:cubicBezTo>
                    <a:pt x="17474" y="466"/>
                    <a:pt x="16130" y="2643"/>
                    <a:pt x="15633" y="3988"/>
                  </a:cubicBezTo>
                  <a:cubicBezTo>
                    <a:pt x="16130" y="4660"/>
                    <a:pt x="16466" y="5332"/>
                    <a:pt x="16802" y="6004"/>
                  </a:cubicBezTo>
                  <a:cubicBezTo>
                    <a:pt x="18321" y="9203"/>
                    <a:pt x="18321" y="12724"/>
                    <a:pt x="18321" y="16260"/>
                  </a:cubicBezTo>
                  <a:cubicBezTo>
                    <a:pt x="18321" y="16508"/>
                    <a:pt x="18109" y="16633"/>
                    <a:pt x="17898" y="16633"/>
                  </a:cubicBezTo>
                  <a:cubicBezTo>
                    <a:pt x="17686" y="16633"/>
                    <a:pt x="17474" y="16508"/>
                    <a:pt x="17474" y="16260"/>
                  </a:cubicBezTo>
                  <a:cubicBezTo>
                    <a:pt x="17474" y="13397"/>
                    <a:pt x="17474" y="10547"/>
                    <a:pt x="16641" y="7859"/>
                  </a:cubicBezTo>
                  <a:cubicBezTo>
                    <a:pt x="15794" y="4996"/>
                    <a:pt x="13778" y="2980"/>
                    <a:pt x="11426" y="1299"/>
                  </a:cubicBezTo>
                  <a:cubicBezTo>
                    <a:pt x="10848" y="797"/>
                    <a:pt x="10333" y="572"/>
                    <a:pt x="9826" y="572"/>
                  </a:cubicBezTo>
                  <a:cubicBezTo>
                    <a:pt x="9153" y="572"/>
                    <a:pt x="8496" y="968"/>
                    <a:pt x="7729" y="1635"/>
                  </a:cubicBezTo>
                  <a:cubicBezTo>
                    <a:pt x="6896" y="2482"/>
                    <a:pt x="6224" y="3316"/>
                    <a:pt x="5713" y="4324"/>
                  </a:cubicBezTo>
                  <a:cubicBezTo>
                    <a:pt x="4369" y="6676"/>
                    <a:pt x="4033" y="9364"/>
                    <a:pt x="4705" y="11891"/>
                  </a:cubicBezTo>
                  <a:cubicBezTo>
                    <a:pt x="4705" y="12180"/>
                    <a:pt x="4478" y="12360"/>
                    <a:pt x="4256" y="12360"/>
                  </a:cubicBezTo>
                  <a:cubicBezTo>
                    <a:pt x="4097" y="12360"/>
                    <a:pt x="3939" y="12266"/>
                    <a:pt x="3872" y="12052"/>
                  </a:cubicBezTo>
                  <a:cubicBezTo>
                    <a:pt x="3361" y="10036"/>
                    <a:pt x="3536" y="8020"/>
                    <a:pt x="4033" y="6179"/>
                  </a:cubicBezTo>
                  <a:cubicBezTo>
                    <a:pt x="3025" y="4996"/>
                    <a:pt x="1681" y="3826"/>
                    <a:pt x="1" y="3490"/>
                  </a:cubicBezTo>
                  <a:lnTo>
                    <a:pt x="1" y="3490"/>
                  </a:lnTo>
                  <a:cubicBezTo>
                    <a:pt x="175" y="4162"/>
                    <a:pt x="1" y="4660"/>
                    <a:pt x="1" y="5332"/>
                  </a:cubicBezTo>
                  <a:cubicBezTo>
                    <a:pt x="175" y="6851"/>
                    <a:pt x="511" y="8356"/>
                    <a:pt x="1009" y="9700"/>
                  </a:cubicBezTo>
                  <a:cubicBezTo>
                    <a:pt x="2017" y="12899"/>
                    <a:pt x="3697" y="15587"/>
                    <a:pt x="5888" y="17940"/>
                  </a:cubicBezTo>
                  <a:cubicBezTo>
                    <a:pt x="7729" y="20117"/>
                    <a:pt x="9920" y="22133"/>
                    <a:pt x="12434" y="23478"/>
                  </a:cubicBezTo>
                  <a:cubicBezTo>
                    <a:pt x="13486" y="24003"/>
                    <a:pt x="14332" y="24430"/>
                    <a:pt x="15216" y="24430"/>
                  </a:cubicBezTo>
                  <a:cubicBezTo>
                    <a:pt x="15462" y="24430"/>
                    <a:pt x="15712" y="24397"/>
                    <a:pt x="15969" y="24324"/>
                  </a:cubicBezTo>
                  <a:cubicBezTo>
                    <a:pt x="19827" y="22980"/>
                    <a:pt x="22690" y="19284"/>
                    <a:pt x="24706" y="15924"/>
                  </a:cubicBezTo>
                  <a:cubicBezTo>
                    <a:pt x="27394" y="11380"/>
                    <a:pt x="26722" y="6179"/>
                    <a:pt x="26050" y="1299"/>
                  </a:cubicBezTo>
                  <a:lnTo>
                    <a:pt x="26050" y="1299"/>
                  </a:lnTo>
                  <a:cubicBezTo>
                    <a:pt x="25042" y="2146"/>
                    <a:pt x="24370" y="2980"/>
                    <a:pt x="23859" y="4162"/>
                  </a:cubicBezTo>
                  <a:cubicBezTo>
                    <a:pt x="23859" y="4324"/>
                    <a:pt x="23698" y="4324"/>
                    <a:pt x="23698" y="4324"/>
                  </a:cubicBezTo>
                  <a:cubicBezTo>
                    <a:pt x="24531" y="7684"/>
                    <a:pt x="23859" y="11555"/>
                    <a:pt x="23187" y="14915"/>
                  </a:cubicBezTo>
                  <a:cubicBezTo>
                    <a:pt x="23187" y="15088"/>
                    <a:pt x="23087" y="15160"/>
                    <a:pt x="22962" y="15160"/>
                  </a:cubicBezTo>
                  <a:cubicBezTo>
                    <a:pt x="22728" y="15160"/>
                    <a:pt x="22410" y="14904"/>
                    <a:pt x="22515" y="14579"/>
                  </a:cubicBezTo>
                  <a:cubicBezTo>
                    <a:pt x="23026" y="11219"/>
                    <a:pt x="23859" y="7523"/>
                    <a:pt x="22690" y="4162"/>
                  </a:cubicBezTo>
                  <a:cubicBezTo>
                    <a:pt x="22389" y="2959"/>
                    <a:pt x="21280" y="1"/>
                    <a:pt x="19480" y="1"/>
                  </a:cubicBezTo>
                  <a:close/>
                </a:path>
              </a:pathLst>
            </a:custGeom>
            <a:solidFill>
              <a:srgbClr val="70B0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0"/>
            <p:cNvSpPr/>
            <p:nvPr/>
          </p:nvSpPr>
          <p:spPr>
            <a:xfrm>
              <a:off x="7519200" y="1116519"/>
              <a:ext cx="331843" cy="296679"/>
            </a:xfrm>
            <a:custGeom>
              <a:rect b="b" l="l" r="r" t="t"/>
              <a:pathLst>
                <a:path extrusionOk="0" h="24636" w="27556">
                  <a:moveTo>
                    <a:pt x="1" y="3640"/>
                  </a:moveTo>
                  <a:lnTo>
                    <a:pt x="1" y="4648"/>
                  </a:lnTo>
                  <a:lnTo>
                    <a:pt x="1" y="5482"/>
                  </a:lnTo>
                  <a:cubicBezTo>
                    <a:pt x="175" y="7001"/>
                    <a:pt x="511" y="8506"/>
                    <a:pt x="1009" y="9850"/>
                  </a:cubicBezTo>
                  <a:cubicBezTo>
                    <a:pt x="673" y="8506"/>
                    <a:pt x="337" y="7001"/>
                    <a:pt x="175" y="5482"/>
                  </a:cubicBezTo>
                  <a:lnTo>
                    <a:pt x="175" y="4648"/>
                  </a:lnTo>
                  <a:cubicBezTo>
                    <a:pt x="175" y="4312"/>
                    <a:pt x="175" y="3976"/>
                    <a:pt x="1" y="3802"/>
                  </a:cubicBezTo>
                  <a:lnTo>
                    <a:pt x="1" y="3802"/>
                  </a:lnTo>
                  <a:cubicBezTo>
                    <a:pt x="1345" y="3976"/>
                    <a:pt x="2689" y="4810"/>
                    <a:pt x="4033" y="6329"/>
                  </a:cubicBezTo>
                  <a:cubicBezTo>
                    <a:pt x="3536" y="8170"/>
                    <a:pt x="3361" y="10186"/>
                    <a:pt x="3872" y="12202"/>
                  </a:cubicBezTo>
                  <a:cubicBezTo>
                    <a:pt x="3536" y="10186"/>
                    <a:pt x="3536" y="8170"/>
                    <a:pt x="4208" y="6329"/>
                  </a:cubicBezTo>
                  <a:lnTo>
                    <a:pt x="4208" y="6154"/>
                  </a:lnTo>
                  <a:cubicBezTo>
                    <a:pt x="2689" y="4648"/>
                    <a:pt x="1345" y="3802"/>
                    <a:pt x="1" y="3640"/>
                  </a:cubicBezTo>
                  <a:close/>
                  <a:moveTo>
                    <a:pt x="23859" y="4312"/>
                  </a:moveTo>
                  <a:cubicBezTo>
                    <a:pt x="23698" y="4312"/>
                    <a:pt x="23698" y="4474"/>
                    <a:pt x="23698" y="4474"/>
                  </a:cubicBezTo>
                  <a:lnTo>
                    <a:pt x="23523" y="4474"/>
                  </a:lnTo>
                  <a:cubicBezTo>
                    <a:pt x="24370" y="7834"/>
                    <a:pt x="23859" y="11369"/>
                    <a:pt x="23187" y="15065"/>
                  </a:cubicBezTo>
                  <a:cubicBezTo>
                    <a:pt x="24034" y="11369"/>
                    <a:pt x="24531" y="7834"/>
                    <a:pt x="23698" y="4648"/>
                  </a:cubicBezTo>
                  <a:cubicBezTo>
                    <a:pt x="23859" y="4474"/>
                    <a:pt x="23859" y="4474"/>
                    <a:pt x="23859" y="4312"/>
                  </a:cubicBezTo>
                  <a:close/>
                  <a:moveTo>
                    <a:pt x="19441" y="0"/>
                  </a:moveTo>
                  <a:cubicBezTo>
                    <a:pt x="19234" y="0"/>
                    <a:pt x="19028" y="39"/>
                    <a:pt x="18819" y="105"/>
                  </a:cubicBezTo>
                  <a:cubicBezTo>
                    <a:pt x="17313" y="616"/>
                    <a:pt x="16130" y="2968"/>
                    <a:pt x="15458" y="4138"/>
                  </a:cubicBezTo>
                  <a:lnTo>
                    <a:pt x="15458" y="4312"/>
                  </a:lnTo>
                  <a:cubicBezTo>
                    <a:pt x="15969" y="4810"/>
                    <a:pt x="16466" y="5482"/>
                    <a:pt x="16802" y="6154"/>
                  </a:cubicBezTo>
                  <a:cubicBezTo>
                    <a:pt x="16466" y="5482"/>
                    <a:pt x="16130" y="4810"/>
                    <a:pt x="15633" y="4138"/>
                  </a:cubicBezTo>
                  <a:cubicBezTo>
                    <a:pt x="16305" y="2968"/>
                    <a:pt x="17474" y="777"/>
                    <a:pt x="18819" y="280"/>
                  </a:cubicBezTo>
                  <a:cubicBezTo>
                    <a:pt x="19074" y="193"/>
                    <a:pt x="19326" y="149"/>
                    <a:pt x="19556" y="149"/>
                  </a:cubicBezTo>
                  <a:cubicBezTo>
                    <a:pt x="19786" y="149"/>
                    <a:pt x="19995" y="193"/>
                    <a:pt x="20163" y="280"/>
                  </a:cubicBezTo>
                  <a:cubicBezTo>
                    <a:pt x="21682" y="1113"/>
                    <a:pt x="22515" y="3640"/>
                    <a:pt x="22690" y="4312"/>
                  </a:cubicBezTo>
                  <a:cubicBezTo>
                    <a:pt x="23698" y="7673"/>
                    <a:pt x="23026" y="11369"/>
                    <a:pt x="22354" y="14729"/>
                  </a:cubicBezTo>
                  <a:cubicBezTo>
                    <a:pt x="22354" y="14891"/>
                    <a:pt x="22354" y="15065"/>
                    <a:pt x="22515" y="15227"/>
                  </a:cubicBezTo>
                  <a:cubicBezTo>
                    <a:pt x="22690" y="15401"/>
                    <a:pt x="22851" y="15401"/>
                    <a:pt x="23026" y="15401"/>
                  </a:cubicBezTo>
                  <a:cubicBezTo>
                    <a:pt x="23187" y="15227"/>
                    <a:pt x="23187" y="15227"/>
                    <a:pt x="23187" y="15065"/>
                  </a:cubicBezTo>
                  <a:lnTo>
                    <a:pt x="23187" y="15065"/>
                  </a:lnTo>
                  <a:lnTo>
                    <a:pt x="23026" y="15227"/>
                  </a:lnTo>
                  <a:cubicBezTo>
                    <a:pt x="22851" y="15227"/>
                    <a:pt x="22690" y="15227"/>
                    <a:pt x="22690" y="15065"/>
                  </a:cubicBezTo>
                  <a:cubicBezTo>
                    <a:pt x="22515" y="15065"/>
                    <a:pt x="22515" y="15065"/>
                    <a:pt x="22515" y="14729"/>
                  </a:cubicBezTo>
                  <a:cubicBezTo>
                    <a:pt x="23187" y="11369"/>
                    <a:pt x="23859" y="7673"/>
                    <a:pt x="22851" y="4312"/>
                  </a:cubicBezTo>
                  <a:cubicBezTo>
                    <a:pt x="22515" y="3466"/>
                    <a:pt x="21682" y="952"/>
                    <a:pt x="20337" y="280"/>
                  </a:cubicBezTo>
                  <a:cubicBezTo>
                    <a:pt x="20036" y="81"/>
                    <a:pt x="19739" y="0"/>
                    <a:pt x="19441" y="0"/>
                  </a:cubicBezTo>
                  <a:close/>
                  <a:moveTo>
                    <a:pt x="9584" y="616"/>
                  </a:moveTo>
                  <a:cubicBezTo>
                    <a:pt x="9074" y="777"/>
                    <a:pt x="8576" y="1113"/>
                    <a:pt x="7729" y="1785"/>
                  </a:cubicBezTo>
                  <a:cubicBezTo>
                    <a:pt x="6896" y="2457"/>
                    <a:pt x="6224" y="3466"/>
                    <a:pt x="5552" y="4474"/>
                  </a:cubicBezTo>
                  <a:cubicBezTo>
                    <a:pt x="4369" y="6826"/>
                    <a:pt x="4033" y="9353"/>
                    <a:pt x="4544" y="12041"/>
                  </a:cubicBezTo>
                  <a:cubicBezTo>
                    <a:pt x="4705" y="12202"/>
                    <a:pt x="4544" y="12377"/>
                    <a:pt x="4369" y="12377"/>
                  </a:cubicBezTo>
                  <a:cubicBezTo>
                    <a:pt x="4322" y="12424"/>
                    <a:pt x="4274" y="12444"/>
                    <a:pt x="4226" y="12444"/>
                  </a:cubicBezTo>
                  <a:cubicBezTo>
                    <a:pt x="4107" y="12444"/>
                    <a:pt x="3986" y="12326"/>
                    <a:pt x="3872" y="12202"/>
                  </a:cubicBezTo>
                  <a:lnTo>
                    <a:pt x="3872" y="12202"/>
                  </a:lnTo>
                  <a:cubicBezTo>
                    <a:pt x="3872" y="12538"/>
                    <a:pt x="4208" y="12538"/>
                    <a:pt x="4369" y="12538"/>
                  </a:cubicBezTo>
                  <a:cubicBezTo>
                    <a:pt x="4544" y="12538"/>
                    <a:pt x="4705" y="12202"/>
                    <a:pt x="4705" y="12041"/>
                  </a:cubicBezTo>
                  <a:cubicBezTo>
                    <a:pt x="4208" y="9353"/>
                    <a:pt x="4544" y="6826"/>
                    <a:pt x="5713" y="4648"/>
                  </a:cubicBezTo>
                  <a:cubicBezTo>
                    <a:pt x="6385" y="3466"/>
                    <a:pt x="7057" y="2632"/>
                    <a:pt x="7904" y="1785"/>
                  </a:cubicBezTo>
                  <a:cubicBezTo>
                    <a:pt x="8571" y="1118"/>
                    <a:pt x="9133" y="722"/>
                    <a:pt x="9772" y="722"/>
                  </a:cubicBezTo>
                  <a:cubicBezTo>
                    <a:pt x="10254" y="722"/>
                    <a:pt x="10779" y="947"/>
                    <a:pt x="11426" y="1449"/>
                  </a:cubicBezTo>
                  <a:cubicBezTo>
                    <a:pt x="13442" y="2968"/>
                    <a:pt x="15633" y="4984"/>
                    <a:pt x="16641" y="8009"/>
                  </a:cubicBezTo>
                  <a:cubicBezTo>
                    <a:pt x="17474" y="10697"/>
                    <a:pt x="17474" y="13547"/>
                    <a:pt x="17474" y="16410"/>
                  </a:cubicBezTo>
                  <a:cubicBezTo>
                    <a:pt x="17474" y="16658"/>
                    <a:pt x="17726" y="16783"/>
                    <a:pt x="17978" y="16783"/>
                  </a:cubicBezTo>
                  <a:cubicBezTo>
                    <a:pt x="18230" y="16783"/>
                    <a:pt x="18482" y="16658"/>
                    <a:pt x="18482" y="16410"/>
                  </a:cubicBezTo>
                  <a:cubicBezTo>
                    <a:pt x="18322" y="13068"/>
                    <a:pt x="18321" y="9394"/>
                    <a:pt x="16828" y="6207"/>
                  </a:cubicBezTo>
                  <a:lnTo>
                    <a:pt x="16828" y="6207"/>
                  </a:lnTo>
                  <a:cubicBezTo>
                    <a:pt x="18321" y="9394"/>
                    <a:pt x="18321" y="13068"/>
                    <a:pt x="18321" y="16410"/>
                  </a:cubicBezTo>
                  <a:cubicBezTo>
                    <a:pt x="18321" y="16571"/>
                    <a:pt x="18146" y="16746"/>
                    <a:pt x="17985" y="16746"/>
                  </a:cubicBezTo>
                  <a:cubicBezTo>
                    <a:pt x="17810" y="16746"/>
                    <a:pt x="17649" y="16571"/>
                    <a:pt x="17649" y="16410"/>
                  </a:cubicBezTo>
                  <a:cubicBezTo>
                    <a:pt x="17649" y="13547"/>
                    <a:pt x="17649" y="10697"/>
                    <a:pt x="16802" y="8009"/>
                  </a:cubicBezTo>
                  <a:cubicBezTo>
                    <a:pt x="15794" y="4810"/>
                    <a:pt x="13617" y="2968"/>
                    <a:pt x="11600" y="1288"/>
                  </a:cubicBezTo>
                  <a:cubicBezTo>
                    <a:pt x="10754" y="777"/>
                    <a:pt x="10256" y="616"/>
                    <a:pt x="9584" y="616"/>
                  </a:cubicBezTo>
                  <a:close/>
                  <a:moveTo>
                    <a:pt x="1009" y="9850"/>
                  </a:moveTo>
                  <a:lnTo>
                    <a:pt x="1009" y="9850"/>
                  </a:lnTo>
                  <a:cubicBezTo>
                    <a:pt x="1856" y="12713"/>
                    <a:pt x="3536" y="15563"/>
                    <a:pt x="5888" y="18251"/>
                  </a:cubicBezTo>
                  <a:cubicBezTo>
                    <a:pt x="8065" y="20778"/>
                    <a:pt x="10256" y="22458"/>
                    <a:pt x="12434" y="23628"/>
                  </a:cubicBezTo>
                  <a:cubicBezTo>
                    <a:pt x="10256" y="22458"/>
                    <a:pt x="8065" y="20603"/>
                    <a:pt x="5888" y="18090"/>
                  </a:cubicBezTo>
                  <a:cubicBezTo>
                    <a:pt x="3536" y="15401"/>
                    <a:pt x="2017" y="12713"/>
                    <a:pt x="1009" y="9850"/>
                  </a:cubicBezTo>
                  <a:close/>
                  <a:moveTo>
                    <a:pt x="12434" y="23628"/>
                  </a:moveTo>
                  <a:cubicBezTo>
                    <a:pt x="12609" y="23802"/>
                    <a:pt x="12609" y="23802"/>
                    <a:pt x="12770" y="23802"/>
                  </a:cubicBezTo>
                  <a:cubicBezTo>
                    <a:pt x="12770" y="23628"/>
                    <a:pt x="12609" y="23628"/>
                    <a:pt x="12434" y="23628"/>
                  </a:cubicBezTo>
                  <a:close/>
                  <a:moveTo>
                    <a:pt x="26050" y="1449"/>
                  </a:moveTo>
                  <a:cubicBezTo>
                    <a:pt x="25042" y="2121"/>
                    <a:pt x="24195" y="3130"/>
                    <a:pt x="23859" y="4312"/>
                  </a:cubicBezTo>
                  <a:cubicBezTo>
                    <a:pt x="24370" y="3304"/>
                    <a:pt x="25042" y="2296"/>
                    <a:pt x="26050" y="1624"/>
                  </a:cubicBezTo>
                  <a:lnTo>
                    <a:pt x="26050" y="1624"/>
                  </a:lnTo>
                  <a:cubicBezTo>
                    <a:pt x="26722" y="6490"/>
                    <a:pt x="27394" y="11530"/>
                    <a:pt x="24706" y="16074"/>
                  </a:cubicBezTo>
                  <a:cubicBezTo>
                    <a:pt x="22018" y="20603"/>
                    <a:pt x="19155" y="23292"/>
                    <a:pt x="15969" y="24300"/>
                  </a:cubicBezTo>
                  <a:cubicBezTo>
                    <a:pt x="15622" y="24450"/>
                    <a:pt x="15304" y="24512"/>
                    <a:pt x="14999" y="24512"/>
                  </a:cubicBezTo>
                  <a:cubicBezTo>
                    <a:pt x="14266" y="24512"/>
                    <a:pt x="13605" y="24154"/>
                    <a:pt x="12770" y="23802"/>
                  </a:cubicBezTo>
                  <a:lnTo>
                    <a:pt x="12770" y="23802"/>
                  </a:lnTo>
                  <a:cubicBezTo>
                    <a:pt x="13617" y="24300"/>
                    <a:pt x="14289" y="24636"/>
                    <a:pt x="15122" y="24636"/>
                  </a:cubicBezTo>
                  <a:cubicBezTo>
                    <a:pt x="15458" y="24636"/>
                    <a:pt x="15794" y="24636"/>
                    <a:pt x="15969" y="24474"/>
                  </a:cubicBezTo>
                  <a:cubicBezTo>
                    <a:pt x="19155" y="23466"/>
                    <a:pt x="22018" y="20603"/>
                    <a:pt x="24867" y="16074"/>
                  </a:cubicBezTo>
                  <a:cubicBezTo>
                    <a:pt x="27555" y="11530"/>
                    <a:pt x="26883" y="6490"/>
                    <a:pt x="26050" y="1449"/>
                  </a:cubicBez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0"/>
            <p:cNvSpPr/>
            <p:nvPr/>
          </p:nvSpPr>
          <p:spPr>
            <a:xfrm>
              <a:off x="7501076" y="1858325"/>
              <a:ext cx="420861" cy="322667"/>
            </a:xfrm>
            <a:custGeom>
              <a:rect b="b" l="l" r="r" t="t"/>
              <a:pathLst>
                <a:path extrusionOk="0" h="26794" w="34948">
                  <a:moveTo>
                    <a:pt x="0" y="0"/>
                  </a:moveTo>
                  <a:cubicBezTo>
                    <a:pt x="161" y="847"/>
                    <a:pt x="161" y="1680"/>
                    <a:pt x="336" y="2353"/>
                  </a:cubicBezTo>
                  <a:cubicBezTo>
                    <a:pt x="497" y="3199"/>
                    <a:pt x="497" y="4705"/>
                    <a:pt x="834" y="5377"/>
                  </a:cubicBezTo>
                  <a:cubicBezTo>
                    <a:pt x="1170" y="5377"/>
                    <a:pt x="1506" y="5377"/>
                    <a:pt x="1842" y="5552"/>
                  </a:cubicBezTo>
                  <a:cubicBezTo>
                    <a:pt x="2016" y="5552"/>
                    <a:pt x="2178" y="5713"/>
                    <a:pt x="2178" y="5888"/>
                  </a:cubicBezTo>
                  <a:lnTo>
                    <a:pt x="2178" y="11264"/>
                  </a:lnTo>
                  <a:cubicBezTo>
                    <a:pt x="2178" y="13280"/>
                    <a:pt x="2688" y="14960"/>
                    <a:pt x="3697" y="16641"/>
                  </a:cubicBezTo>
                  <a:cubicBezTo>
                    <a:pt x="5377" y="19665"/>
                    <a:pt x="7218" y="22353"/>
                    <a:pt x="9409" y="24867"/>
                  </a:cubicBezTo>
                  <a:cubicBezTo>
                    <a:pt x="10081" y="25539"/>
                    <a:pt x="10579" y="26386"/>
                    <a:pt x="11425" y="26722"/>
                  </a:cubicBezTo>
                  <a:cubicBezTo>
                    <a:pt x="11649" y="26775"/>
                    <a:pt x="11891" y="26793"/>
                    <a:pt x="12139" y="26793"/>
                  </a:cubicBezTo>
                  <a:cubicBezTo>
                    <a:pt x="12635" y="26793"/>
                    <a:pt x="13155" y="26722"/>
                    <a:pt x="13603" y="26722"/>
                  </a:cubicBezTo>
                  <a:cubicBezTo>
                    <a:pt x="14947" y="26547"/>
                    <a:pt x="16130" y="26547"/>
                    <a:pt x="17474" y="26547"/>
                  </a:cubicBezTo>
                  <a:cubicBezTo>
                    <a:pt x="18643" y="26547"/>
                    <a:pt x="19987" y="26547"/>
                    <a:pt x="21170" y="26722"/>
                  </a:cubicBezTo>
                  <a:cubicBezTo>
                    <a:pt x="21618" y="26722"/>
                    <a:pt x="22216" y="26793"/>
                    <a:pt x="22712" y="26793"/>
                  </a:cubicBezTo>
                  <a:cubicBezTo>
                    <a:pt x="22960" y="26793"/>
                    <a:pt x="23182" y="26775"/>
                    <a:pt x="23348" y="26722"/>
                  </a:cubicBezTo>
                  <a:cubicBezTo>
                    <a:pt x="24195" y="26386"/>
                    <a:pt x="24867" y="25539"/>
                    <a:pt x="25364" y="24867"/>
                  </a:cubicBezTo>
                  <a:cubicBezTo>
                    <a:pt x="27716" y="22353"/>
                    <a:pt x="29571" y="19665"/>
                    <a:pt x="31251" y="16641"/>
                  </a:cubicBezTo>
                  <a:cubicBezTo>
                    <a:pt x="32259" y="14786"/>
                    <a:pt x="32595" y="13106"/>
                    <a:pt x="32595" y="10753"/>
                  </a:cubicBezTo>
                  <a:lnTo>
                    <a:pt x="32595" y="5888"/>
                  </a:lnTo>
                  <a:cubicBezTo>
                    <a:pt x="32595" y="5713"/>
                    <a:pt x="32757" y="5552"/>
                    <a:pt x="33093" y="5552"/>
                  </a:cubicBezTo>
                  <a:cubicBezTo>
                    <a:pt x="33429" y="5377"/>
                    <a:pt x="33765" y="5377"/>
                    <a:pt x="34101" y="5377"/>
                  </a:cubicBezTo>
                  <a:cubicBezTo>
                    <a:pt x="34437" y="4705"/>
                    <a:pt x="34437" y="3199"/>
                    <a:pt x="34612" y="2353"/>
                  </a:cubicBezTo>
                  <a:cubicBezTo>
                    <a:pt x="34612" y="1680"/>
                    <a:pt x="34773" y="847"/>
                    <a:pt x="349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0"/>
            <p:cNvSpPr/>
            <p:nvPr/>
          </p:nvSpPr>
          <p:spPr>
            <a:xfrm>
              <a:off x="7498969" y="1858325"/>
              <a:ext cx="422969" cy="323739"/>
            </a:xfrm>
            <a:custGeom>
              <a:rect b="b" l="l" r="r" t="t"/>
              <a:pathLst>
                <a:path extrusionOk="0" h="26883" w="35123">
                  <a:moveTo>
                    <a:pt x="0" y="0"/>
                  </a:moveTo>
                  <a:cubicBezTo>
                    <a:pt x="175" y="511"/>
                    <a:pt x="175" y="847"/>
                    <a:pt x="336" y="1183"/>
                  </a:cubicBezTo>
                  <a:cubicBezTo>
                    <a:pt x="336" y="847"/>
                    <a:pt x="336" y="511"/>
                    <a:pt x="175" y="175"/>
                  </a:cubicBezTo>
                  <a:lnTo>
                    <a:pt x="34948" y="175"/>
                  </a:lnTo>
                  <a:cubicBezTo>
                    <a:pt x="34948" y="511"/>
                    <a:pt x="34948" y="847"/>
                    <a:pt x="34787" y="1183"/>
                  </a:cubicBezTo>
                  <a:cubicBezTo>
                    <a:pt x="34787" y="1519"/>
                    <a:pt x="34787" y="2016"/>
                    <a:pt x="34612" y="2353"/>
                  </a:cubicBezTo>
                  <a:lnTo>
                    <a:pt x="34612" y="3361"/>
                  </a:lnTo>
                  <a:cubicBezTo>
                    <a:pt x="34787" y="3025"/>
                    <a:pt x="34787" y="2689"/>
                    <a:pt x="34787" y="2527"/>
                  </a:cubicBezTo>
                  <a:cubicBezTo>
                    <a:pt x="34787" y="2016"/>
                    <a:pt x="34948" y="1519"/>
                    <a:pt x="34948" y="1183"/>
                  </a:cubicBezTo>
                  <a:cubicBezTo>
                    <a:pt x="35123" y="847"/>
                    <a:pt x="35123" y="336"/>
                    <a:pt x="35123" y="0"/>
                  </a:cubicBezTo>
                  <a:close/>
                  <a:moveTo>
                    <a:pt x="336" y="1183"/>
                  </a:moveTo>
                  <a:cubicBezTo>
                    <a:pt x="336" y="1680"/>
                    <a:pt x="336" y="2016"/>
                    <a:pt x="511" y="2527"/>
                  </a:cubicBezTo>
                  <a:lnTo>
                    <a:pt x="511" y="3361"/>
                  </a:lnTo>
                  <a:cubicBezTo>
                    <a:pt x="672" y="4033"/>
                    <a:pt x="672" y="4879"/>
                    <a:pt x="1009" y="5552"/>
                  </a:cubicBezTo>
                  <a:lnTo>
                    <a:pt x="2017" y="5552"/>
                  </a:lnTo>
                  <a:cubicBezTo>
                    <a:pt x="2191" y="5552"/>
                    <a:pt x="2353" y="5713"/>
                    <a:pt x="2353" y="5888"/>
                  </a:cubicBezTo>
                  <a:lnTo>
                    <a:pt x="2353" y="7057"/>
                  </a:lnTo>
                  <a:lnTo>
                    <a:pt x="2353" y="11264"/>
                  </a:lnTo>
                  <a:cubicBezTo>
                    <a:pt x="2353" y="13280"/>
                    <a:pt x="2863" y="14786"/>
                    <a:pt x="3872" y="16802"/>
                  </a:cubicBezTo>
                  <a:cubicBezTo>
                    <a:pt x="5377" y="19665"/>
                    <a:pt x="7393" y="22353"/>
                    <a:pt x="9584" y="24867"/>
                  </a:cubicBezTo>
                  <a:cubicBezTo>
                    <a:pt x="7393" y="22353"/>
                    <a:pt x="5552" y="19490"/>
                    <a:pt x="3872" y="16641"/>
                  </a:cubicBezTo>
                  <a:cubicBezTo>
                    <a:pt x="2863" y="14786"/>
                    <a:pt x="2527" y="13280"/>
                    <a:pt x="2527" y="11264"/>
                  </a:cubicBezTo>
                  <a:lnTo>
                    <a:pt x="2527" y="7057"/>
                  </a:lnTo>
                  <a:lnTo>
                    <a:pt x="2527" y="5888"/>
                  </a:lnTo>
                  <a:cubicBezTo>
                    <a:pt x="2527" y="5552"/>
                    <a:pt x="2191" y="5377"/>
                    <a:pt x="2017" y="5377"/>
                  </a:cubicBezTo>
                  <a:lnTo>
                    <a:pt x="1009" y="5377"/>
                  </a:lnTo>
                  <a:cubicBezTo>
                    <a:pt x="847" y="4879"/>
                    <a:pt x="672" y="4033"/>
                    <a:pt x="672" y="3361"/>
                  </a:cubicBezTo>
                  <a:cubicBezTo>
                    <a:pt x="672" y="3025"/>
                    <a:pt x="672" y="2689"/>
                    <a:pt x="511" y="2353"/>
                  </a:cubicBezTo>
                  <a:cubicBezTo>
                    <a:pt x="511" y="2016"/>
                    <a:pt x="511" y="1519"/>
                    <a:pt x="336" y="1183"/>
                  </a:cubicBezTo>
                  <a:close/>
                  <a:moveTo>
                    <a:pt x="34612" y="3361"/>
                  </a:moveTo>
                  <a:cubicBezTo>
                    <a:pt x="34451" y="4033"/>
                    <a:pt x="34451" y="4879"/>
                    <a:pt x="34276" y="5377"/>
                  </a:cubicBezTo>
                  <a:lnTo>
                    <a:pt x="33268" y="5377"/>
                  </a:lnTo>
                  <a:cubicBezTo>
                    <a:pt x="32932" y="5377"/>
                    <a:pt x="32770" y="5552"/>
                    <a:pt x="32770" y="5888"/>
                  </a:cubicBezTo>
                  <a:lnTo>
                    <a:pt x="32770" y="7568"/>
                  </a:lnTo>
                  <a:lnTo>
                    <a:pt x="32770" y="10753"/>
                  </a:lnTo>
                  <a:cubicBezTo>
                    <a:pt x="32770" y="13106"/>
                    <a:pt x="32260" y="14786"/>
                    <a:pt x="31252" y="16641"/>
                  </a:cubicBezTo>
                  <a:cubicBezTo>
                    <a:pt x="29746" y="19490"/>
                    <a:pt x="27730" y="22353"/>
                    <a:pt x="25539" y="24867"/>
                  </a:cubicBezTo>
                  <a:cubicBezTo>
                    <a:pt x="25378" y="25041"/>
                    <a:pt x="25203" y="25203"/>
                    <a:pt x="25203" y="25378"/>
                  </a:cubicBezTo>
                  <a:lnTo>
                    <a:pt x="25714" y="24867"/>
                  </a:lnTo>
                  <a:cubicBezTo>
                    <a:pt x="27891" y="22353"/>
                    <a:pt x="29746" y="19665"/>
                    <a:pt x="31426" y="16802"/>
                  </a:cubicBezTo>
                  <a:cubicBezTo>
                    <a:pt x="32434" y="14786"/>
                    <a:pt x="32932" y="13106"/>
                    <a:pt x="32932" y="10753"/>
                  </a:cubicBezTo>
                  <a:lnTo>
                    <a:pt x="32932" y="7568"/>
                  </a:lnTo>
                  <a:lnTo>
                    <a:pt x="32932" y="5888"/>
                  </a:lnTo>
                  <a:cubicBezTo>
                    <a:pt x="32932" y="5713"/>
                    <a:pt x="33107" y="5552"/>
                    <a:pt x="33268" y="5552"/>
                  </a:cubicBezTo>
                  <a:lnTo>
                    <a:pt x="34276" y="5552"/>
                  </a:lnTo>
                  <a:cubicBezTo>
                    <a:pt x="34612" y="4879"/>
                    <a:pt x="34612" y="4033"/>
                    <a:pt x="34612" y="3361"/>
                  </a:cubicBezTo>
                  <a:close/>
                  <a:moveTo>
                    <a:pt x="13778" y="26547"/>
                  </a:moveTo>
                  <a:cubicBezTo>
                    <a:pt x="13617" y="26547"/>
                    <a:pt x="13442" y="26547"/>
                    <a:pt x="13106" y="26722"/>
                  </a:cubicBezTo>
                  <a:lnTo>
                    <a:pt x="15297" y="26722"/>
                  </a:lnTo>
                  <a:cubicBezTo>
                    <a:pt x="15969" y="26722"/>
                    <a:pt x="16802" y="26547"/>
                    <a:pt x="17649" y="26547"/>
                  </a:cubicBezTo>
                  <a:close/>
                  <a:moveTo>
                    <a:pt x="17649" y="26547"/>
                  </a:moveTo>
                  <a:cubicBezTo>
                    <a:pt x="18482" y="26547"/>
                    <a:pt x="19154" y="26722"/>
                    <a:pt x="20001" y="26722"/>
                  </a:cubicBezTo>
                  <a:lnTo>
                    <a:pt x="22017" y="26722"/>
                  </a:lnTo>
                  <a:cubicBezTo>
                    <a:pt x="21843" y="26547"/>
                    <a:pt x="21681" y="26547"/>
                    <a:pt x="21345" y="26547"/>
                  </a:cubicBezTo>
                  <a:close/>
                  <a:moveTo>
                    <a:pt x="25203" y="25378"/>
                  </a:moveTo>
                  <a:lnTo>
                    <a:pt x="25203" y="25378"/>
                  </a:lnTo>
                  <a:cubicBezTo>
                    <a:pt x="24706" y="25875"/>
                    <a:pt x="24195" y="26386"/>
                    <a:pt x="23523" y="26547"/>
                  </a:cubicBezTo>
                  <a:cubicBezTo>
                    <a:pt x="23187" y="26722"/>
                    <a:pt x="22515" y="26722"/>
                    <a:pt x="22017" y="26722"/>
                  </a:cubicBezTo>
                  <a:cubicBezTo>
                    <a:pt x="22349" y="26722"/>
                    <a:pt x="22758" y="26793"/>
                    <a:pt x="23145" y="26793"/>
                  </a:cubicBezTo>
                  <a:cubicBezTo>
                    <a:pt x="23339" y="26793"/>
                    <a:pt x="23527" y="26775"/>
                    <a:pt x="23698" y="26722"/>
                  </a:cubicBezTo>
                  <a:cubicBezTo>
                    <a:pt x="24370" y="26547"/>
                    <a:pt x="24706" y="26050"/>
                    <a:pt x="25203" y="25378"/>
                  </a:cubicBezTo>
                  <a:close/>
                  <a:moveTo>
                    <a:pt x="9584" y="24867"/>
                  </a:moveTo>
                  <a:lnTo>
                    <a:pt x="9584" y="24867"/>
                  </a:lnTo>
                  <a:cubicBezTo>
                    <a:pt x="9745" y="25041"/>
                    <a:pt x="9920" y="25203"/>
                    <a:pt x="9920" y="25378"/>
                  </a:cubicBezTo>
                  <a:cubicBezTo>
                    <a:pt x="10417" y="25875"/>
                    <a:pt x="10928" y="26547"/>
                    <a:pt x="11600" y="26722"/>
                  </a:cubicBezTo>
                  <a:cubicBezTo>
                    <a:pt x="11762" y="26722"/>
                    <a:pt x="12098" y="26883"/>
                    <a:pt x="12272" y="26883"/>
                  </a:cubicBezTo>
                  <a:cubicBezTo>
                    <a:pt x="12608" y="26883"/>
                    <a:pt x="12770" y="26722"/>
                    <a:pt x="13106" y="26722"/>
                  </a:cubicBezTo>
                  <a:cubicBezTo>
                    <a:pt x="12608" y="26722"/>
                    <a:pt x="12098" y="26722"/>
                    <a:pt x="11600" y="26547"/>
                  </a:cubicBezTo>
                  <a:cubicBezTo>
                    <a:pt x="11090" y="26386"/>
                    <a:pt x="10592" y="25875"/>
                    <a:pt x="10081" y="25378"/>
                  </a:cubicBezTo>
                  <a:lnTo>
                    <a:pt x="9584" y="24867"/>
                  </a:lnTo>
                  <a:close/>
                </a:path>
              </a:pathLst>
            </a:custGeom>
            <a:solidFill>
              <a:srgbClr val="22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7" name="Shape 2527"/>
        <p:cNvGrpSpPr/>
        <p:nvPr/>
      </p:nvGrpSpPr>
      <p:grpSpPr>
        <a:xfrm>
          <a:off x="0" y="0"/>
          <a:ext cx="0" cy="0"/>
          <a:chOff x="0" y="0"/>
          <a:chExt cx="0" cy="0"/>
        </a:xfrm>
      </p:grpSpPr>
      <p:sp>
        <p:nvSpPr>
          <p:cNvPr id="2528" name="Google Shape;2528;p51"/>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529" name="Google Shape;2529;p51"/>
          <p:cNvSpPr txBox="1"/>
          <p:nvPr>
            <p:ph idx="1" type="body"/>
          </p:nvPr>
        </p:nvSpPr>
        <p:spPr>
          <a:xfrm>
            <a:off x="874150" y="1170125"/>
            <a:ext cx="3625800" cy="32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Did you like the concept</a:t>
            </a:r>
            <a:r>
              <a:rPr lang="en"/>
              <a:t> ? we will make our </a:t>
            </a:r>
            <a:r>
              <a:rPr lang="en"/>
              <a:t>website</a:t>
            </a:r>
            <a:r>
              <a:rPr b="1" lang="en"/>
              <a:t> live in few months </a:t>
            </a:r>
            <a:r>
              <a:rPr lang="en"/>
              <a:t>and </a:t>
            </a:r>
            <a:r>
              <a:rPr b="1" lang="en"/>
              <a:t>we will make it open source</a:t>
            </a:r>
            <a:r>
              <a:rPr lang="en"/>
              <a:t> so views can also contribute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Data and technology</a:t>
            </a:r>
            <a:endParaRPr/>
          </a:p>
          <a:p>
            <a:pPr indent="-317500" lvl="0" marL="457200" rtl="0" algn="l">
              <a:spcBef>
                <a:spcPts val="0"/>
              </a:spcBef>
              <a:spcAft>
                <a:spcPts val="0"/>
              </a:spcAft>
              <a:buSzPts val="1400"/>
              <a:buChar char="●"/>
            </a:pPr>
            <a:r>
              <a:rPr lang="en"/>
              <a:t>Google and books .</a:t>
            </a:r>
            <a:endParaRPr/>
          </a:p>
          <a:p>
            <a:pPr indent="-317500" lvl="0" marL="457200" rtl="0" algn="l">
              <a:spcBef>
                <a:spcPts val="0"/>
              </a:spcBef>
              <a:spcAft>
                <a:spcPts val="0"/>
              </a:spcAft>
              <a:buSzPts val="1400"/>
              <a:buChar char="●"/>
            </a:pPr>
            <a:r>
              <a:rPr lang="en"/>
              <a:t>Edited and </a:t>
            </a:r>
            <a:r>
              <a:rPr lang="en"/>
              <a:t>developed</a:t>
            </a:r>
            <a:r>
              <a:rPr lang="en"/>
              <a:t> by my team</a:t>
            </a:r>
            <a:endParaRPr sz="1200">
              <a:highlight>
                <a:srgbClr val="FFFFFF"/>
              </a:highlight>
              <a:latin typeface="Proxima Nova"/>
              <a:ea typeface="Proxima Nova"/>
              <a:cs typeface="Proxima Nova"/>
              <a:sym typeface="Proxima Nova"/>
            </a:endParaRPr>
          </a:p>
          <a:p>
            <a:pPr indent="-317500" lvl="0" marL="457200" rtl="0" algn="l">
              <a:spcBef>
                <a:spcPts val="0"/>
              </a:spcBef>
              <a:spcAft>
                <a:spcPts val="0"/>
              </a:spcAft>
              <a:buSzPts val="1400"/>
              <a:buChar char="●"/>
            </a:pPr>
            <a:r>
              <a:rPr lang="en"/>
              <a:t>All credits goes to the  team</a:t>
            </a:r>
            <a:endParaRPr/>
          </a:p>
        </p:txBody>
      </p:sp>
      <p:sp>
        <p:nvSpPr>
          <p:cNvPr id="2530" name="Google Shape;2530;p51"/>
          <p:cNvSpPr txBox="1"/>
          <p:nvPr>
            <p:ph idx="2" type="body"/>
          </p:nvPr>
        </p:nvSpPr>
        <p:spPr>
          <a:xfrm>
            <a:off x="4644100" y="1170125"/>
            <a:ext cx="3625800" cy="32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PHOTOS</a:t>
            </a:r>
            <a:endParaRPr/>
          </a:p>
          <a:p>
            <a:pPr indent="-317500" lvl="0" marL="457200" rtl="0" algn="l">
              <a:spcBef>
                <a:spcPts val="0"/>
              </a:spcBef>
              <a:spcAft>
                <a:spcPts val="0"/>
              </a:spcAft>
              <a:buSzPts val="1400"/>
              <a:buChar char="●"/>
            </a:pPr>
            <a:r>
              <a:rPr lang="en"/>
              <a:t>Google &amp; some websites</a:t>
            </a:r>
            <a:endParaRPr sz="1200">
              <a:highlight>
                <a:srgbClr val="FFFFFF"/>
              </a:highlight>
              <a:latin typeface="Proxima Nova"/>
              <a:ea typeface="Proxima Nova"/>
              <a:cs typeface="Proxima Nova"/>
              <a:sym typeface="Proxima Nova"/>
            </a:endParaRPr>
          </a:p>
          <a:p>
            <a:pPr indent="0" lvl="0" marL="0" rtl="0" algn="l">
              <a:spcBef>
                <a:spcPts val="0"/>
              </a:spcBef>
              <a:spcAft>
                <a:spcPts val="0"/>
              </a:spcAft>
              <a:buNone/>
            </a:pPr>
            <a:r>
              <a:t/>
            </a:r>
            <a:endParaRPr/>
          </a:p>
          <a:p>
            <a:pPr indent="0" lvl="0" marL="0" rtl="0" algn="l">
              <a:spcBef>
                <a:spcPts val="0"/>
              </a:spcBef>
              <a:spcAft>
                <a:spcPts val="0"/>
              </a:spcAft>
              <a:buNone/>
            </a:pPr>
            <a:r>
              <a:rPr lang="en"/>
              <a:t>ICONS</a:t>
            </a:r>
            <a:endParaRPr/>
          </a:p>
          <a:p>
            <a:pPr indent="-317500" lvl="0" marL="457200" rtl="0" algn="l">
              <a:spcBef>
                <a:spcPts val="0"/>
              </a:spcBef>
              <a:spcAft>
                <a:spcPts val="0"/>
              </a:spcAft>
              <a:buSzPts val="1400"/>
              <a:buChar char="●"/>
            </a:pPr>
            <a:r>
              <a:rPr lang="en">
                <a:uFill>
                  <a:noFill/>
                </a:uFill>
                <a:hlinkClick r:id="rId3"/>
              </a:rPr>
              <a:t>Weather icon pack</a:t>
            </a:r>
            <a:endParaRPr/>
          </a:p>
          <a:p>
            <a:pPr indent="0" lvl="0" marL="0" rtl="0" algn="l">
              <a:spcBef>
                <a:spcPts val="0"/>
              </a:spcBef>
              <a:spcAft>
                <a:spcPts val="0"/>
              </a:spcAft>
              <a:buNone/>
            </a:pPr>
            <a:r>
              <a:t/>
            </a:r>
            <a:endParaRPr/>
          </a:p>
        </p:txBody>
      </p:sp>
      <p:sp>
        <p:nvSpPr>
          <p:cNvPr id="2531" name="Google Shape;2531;p51"/>
          <p:cNvSpPr/>
          <p:nvPr/>
        </p:nvSpPr>
        <p:spPr>
          <a:xfrm>
            <a:off x="576825" y="43026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1"/>
          <p:cNvSpPr/>
          <p:nvPr/>
        </p:nvSpPr>
        <p:spPr>
          <a:xfrm>
            <a:off x="5059625" y="4769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1"/>
          <p:cNvSpPr/>
          <p:nvPr/>
        </p:nvSpPr>
        <p:spPr>
          <a:xfrm>
            <a:off x="8375025" y="43026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4" name="Google Shape;2534;p51"/>
          <p:cNvGrpSpPr/>
          <p:nvPr/>
        </p:nvGrpSpPr>
        <p:grpSpPr>
          <a:xfrm>
            <a:off x="7444889" y="681377"/>
            <a:ext cx="755947" cy="598153"/>
            <a:chOff x="7444889" y="681377"/>
            <a:chExt cx="755947" cy="598153"/>
          </a:xfrm>
        </p:grpSpPr>
        <p:grpSp>
          <p:nvGrpSpPr>
            <p:cNvPr id="2535" name="Google Shape;2535;p51"/>
            <p:cNvGrpSpPr/>
            <p:nvPr/>
          </p:nvGrpSpPr>
          <p:grpSpPr>
            <a:xfrm rot="6595281">
              <a:off x="7478638" y="773959"/>
              <a:ext cx="486582" cy="412987"/>
              <a:chOff x="8054793" y="676654"/>
              <a:chExt cx="290916" cy="246907"/>
            </a:xfrm>
          </p:grpSpPr>
          <p:sp>
            <p:nvSpPr>
              <p:cNvPr id="2536" name="Google Shape;2536;p51"/>
              <p:cNvSpPr/>
              <p:nvPr/>
            </p:nvSpPr>
            <p:spPr>
              <a:xfrm rot="10800000">
                <a:off x="8054793" y="678128"/>
                <a:ext cx="287835" cy="245433"/>
              </a:xfrm>
              <a:custGeom>
                <a:rect b="b" l="l" r="r" t="t"/>
                <a:pathLst>
                  <a:path extrusionOk="0" h="3664" w="4297">
                    <a:moveTo>
                      <a:pt x="3144" y="0"/>
                    </a:moveTo>
                    <a:cubicBezTo>
                      <a:pt x="2804" y="0"/>
                      <a:pt x="2431" y="439"/>
                      <a:pt x="2251" y="839"/>
                    </a:cubicBezTo>
                    <a:lnTo>
                      <a:pt x="2251" y="839"/>
                    </a:lnTo>
                    <a:cubicBezTo>
                      <a:pt x="2269" y="774"/>
                      <a:pt x="2290" y="709"/>
                      <a:pt x="2323" y="644"/>
                    </a:cubicBezTo>
                    <a:cubicBezTo>
                      <a:pt x="2419" y="263"/>
                      <a:pt x="2151" y="114"/>
                      <a:pt x="1844" y="114"/>
                    </a:cubicBezTo>
                    <a:cubicBezTo>
                      <a:pt x="1587" y="114"/>
                      <a:pt x="1303" y="218"/>
                      <a:pt x="1181" y="378"/>
                    </a:cubicBezTo>
                    <a:cubicBezTo>
                      <a:pt x="922" y="820"/>
                      <a:pt x="1097" y="1254"/>
                      <a:pt x="1448" y="1604"/>
                    </a:cubicBezTo>
                    <a:cubicBezTo>
                      <a:pt x="1227" y="1517"/>
                      <a:pt x="856" y="1365"/>
                      <a:pt x="550" y="1365"/>
                    </a:cubicBezTo>
                    <a:cubicBezTo>
                      <a:pt x="242" y="1365"/>
                      <a:pt x="0" y="1519"/>
                      <a:pt x="46" y="2046"/>
                    </a:cubicBezTo>
                    <a:cubicBezTo>
                      <a:pt x="119" y="2482"/>
                      <a:pt x="327" y="2631"/>
                      <a:pt x="576" y="2631"/>
                    </a:cubicBezTo>
                    <a:cubicBezTo>
                      <a:pt x="868" y="2631"/>
                      <a:pt x="1218" y="2428"/>
                      <a:pt x="1476" y="2241"/>
                    </a:cubicBezTo>
                    <a:lnTo>
                      <a:pt x="1476" y="2241"/>
                    </a:lnTo>
                    <a:cubicBezTo>
                      <a:pt x="1099" y="2587"/>
                      <a:pt x="835" y="3312"/>
                      <a:pt x="1532" y="3623"/>
                    </a:cubicBezTo>
                    <a:cubicBezTo>
                      <a:pt x="1607" y="3650"/>
                      <a:pt x="1676" y="3663"/>
                      <a:pt x="1740" y="3663"/>
                    </a:cubicBezTo>
                    <a:cubicBezTo>
                      <a:pt x="2267" y="3663"/>
                      <a:pt x="2399" y="2784"/>
                      <a:pt x="2324" y="2396"/>
                    </a:cubicBezTo>
                    <a:lnTo>
                      <a:pt x="2324" y="2396"/>
                    </a:lnTo>
                    <a:cubicBezTo>
                      <a:pt x="2389" y="2734"/>
                      <a:pt x="2777" y="3234"/>
                      <a:pt x="3194" y="3234"/>
                    </a:cubicBezTo>
                    <a:cubicBezTo>
                      <a:pt x="3312" y="3234"/>
                      <a:pt x="3433" y="3193"/>
                      <a:pt x="3550" y="3097"/>
                    </a:cubicBezTo>
                    <a:cubicBezTo>
                      <a:pt x="4296" y="2510"/>
                      <a:pt x="3147" y="1689"/>
                      <a:pt x="2502" y="1689"/>
                    </a:cubicBezTo>
                    <a:cubicBezTo>
                      <a:pt x="2469" y="1689"/>
                      <a:pt x="2438" y="1691"/>
                      <a:pt x="2408" y="1695"/>
                    </a:cubicBezTo>
                    <a:cubicBezTo>
                      <a:pt x="2933" y="1604"/>
                      <a:pt x="3900" y="1254"/>
                      <a:pt x="3634" y="469"/>
                    </a:cubicBezTo>
                    <a:cubicBezTo>
                      <a:pt x="3505" y="131"/>
                      <a:pt x="3330" y="0"/>
                      <a:pt x="3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1"/>
              <p:cNvSpPr/>
              <p:nvPr/>
            </p:nvSpPr>
            <p:spPr>
              <a:xfrm rot="10800000">
                <a:off x="8087415" y="676654"/>
                <a:ext cx="258294" cy="246505"/>
              </a:xfrm>
              <a:custGeom>
                <a:rect b="b" l="l" r="r" t="t"/>
                <a:pathLst>
                  <a:path extrusionOk="0" h="3680" w="3856">
                    <a:moveTo>
                      <a:pt x="92" y="1995"/>
                    </a:moveTo>
                    <a:cubicBezTo>
                      <a:pt x="92" y="2010"/>
                      <a:pt x="92" y="2024"/>
                      <a:pt x="92" y="2040"/>
                    </a:cubicBezTo>
                    <a:cubicBezTo>
                      <a:pt x="92" y="2040"/>
                      <a:pt x="92" y="2041"/>
                      <a:pt x="93" y="2041"/>
                    </a:cubicBezTo>
                    <a:lnTo>
                      <a:pt x="93" y="2041"/>
                    </a:lnTo>
                    <a:cubicBezTo>
                      <a:pt x="92" y="2026"/>
                      <a:pt x="92" y="2010"/>
                      <a:pt x="92" y="1995"/>
                    </a:cubicBezTo>
                    <a:close/>
                    <a:moveTo>
                      <a:pt x="3191" y="0"/>
                    </a:moveTo>
                    <a:cubicBezTo>
                      <a:pt x="2978" y="0"/>
                      <a:pt x="2773" y="144"/>
                      <a:pt x="2629" y="288"/>
                    </a:cubicBezTo>
                    <a:cubicBezTo>
                      <a:pt x="2538" y="422"/>
                      <a:pt x="2448" y="558"/>
                      <a:pt x="2369" y="694"/>
                    </a:cubicBezTo>
                    <a:lnTo>
                      <a:pt x="2369" y="694"/>
                    </a:lnTo>
                    <a:lnTo>
                      <a:pt x="2369" y="638"/>
                    </a:lnTo>
                    <a:cubicBezTo>
                      <a:pt x="2454" y="463"/>
                      <a:pt x="2369" y="288"/>
                      <a:pt x="2278" y="197"/>
                    </a:cubicBezTo>
                    <a:cubicBezTo>
                      <a:pt x="2103" y="22"/>
                      <a:pt x="1928" y="22"/>
                      <a:pt x="1844" y="22"/>
                    </a:cubicBezTo>
                    <a:cubicBezTo>
                      <a:pt x="1669" y="113"/>
                      <a:pt x="1494" y="113"/>
                      <a:pt x="1318" y="197"/>
                    </a:cubicBezTo>
                    <a:cubicBezTo>
                      <a:pt x="1143" y="372"/>
                      <a:pt x="1052" y="638"/>
                      <a:pt x="1052" y="814"/>
                    </a:cubicBezTo>
                    <a:cubicBezTo>
                      <a:pt x="1052" y="1105"/>
                      <a:pt x="1173" y="1333"/>
                      <a:pt x="1367" y="1502"/>
                    </a:cubicBezTo>
                    <a:lnTo>
                      <a:pt x="1367" y="1502"/>
                    </a:lnTo>
                    <a:cubicBezTo>
                      <a:pt x="1202" y="1475"/>
                      <a:pt x="995" y="1405"/>
                      <a:pt x="793" y="1339"/>
                    </a:cubicBezTo>
                    <a:cubicBezTo>
                      <a:pt x="527" y="1339"/>
                      <a:pt x="267" y="1339"/>
                      <a:pt x="176" y="1514"/>
                    </a:cubicBezTo>
                    <a:cubicBezTo>
                      <a:pt x="92" y="1598"/>
                      <a:pt x="1" y="1774"/>
                      <a:pt x="92" y="1949"/>
                    </a:cubicBezTo>
                    <a:cubicBezTo>
                      <a:pt x="92" y="1964"/>
                      <a:pt x="92" y="1980"/>
                      <a:pt x="92" y="1995"/>
                    </a:cubicBezTo>
                    <a:lnTo>
                      <a:pt x="92" y="1995"/>
                    </a:lnTo>
                    <a:cubicBezTo>
                      <a:pt x="93" y="1848"/>
                      <a:pt x="100" y="1758"/>
                      <a:pt x="176" y="1598"/>
                    </a:cubicBezTo>
                    <a:cubicBezTo>
                      <a:pt x="267" y="1423"/>
                      <a:pt x="527" y="1423"/>
                      <a:pt x="702" y="1423"/>
                    </a:cubicBezTo>
                    <a:cubicBezTo>
                      <a:pt x="968" y="1423"/>
                      <a:pt x="1227" y="1514"/>
                      <a:pt x="1402" y="1598"/>
                    </a:cubicBezTo>
                    <a:lnTo>
                      <a:pt x="1494" y="1598"/>
                    </a:lnTo>
                    <a:cubicBezTo>
                      <a:pt x="1578" y="1598"/>
                      <a:pt x="1578" y="1514"/>
                      <a:pt x="1578" y="1514"/>
                    </a:cubicBezTo>
                    <a:cubicBezTo>
                      <a:pt x="1318" y="1423"/>
                      <a:pt x="1143" y="1164"/>
                      <a:pt x="1143" y="898"/>
                    </a:cubicBezTo>
                    <a:cubicBezTo>
                      <a:pt x="1143" y="722"/>
                      <a:pt x="1143" y="463"/>
                      <a:pt x="1318" y="288"/>
                    </a:cubicBezTo>
                    <a:cubicBezTo>
                      <a:pt x="1402" y="197"/>
                      <a:pt x="1578" y="197"/>
                      <a:pt x="1753" y="113"/>
                    </a:cubicBezTo>
                    <a:cubicBezTo>
                      <a:pt x="1844" y="113"/>
                      <a:pt x="2019" y="113"/>
                      <a:pt x="2194" y="197"/>
                    </a:cubicBezTo>
                    <a:lnTo>
                      <a:pt x="2278" y="288"/>
                    </a:lnTo>
                    <a:cubicBezTo>
                      <a:pt x="2369" y="372"/>
                      <a:pt x="2369" y="463"/>
                      <a:pt x="2278" y="547"/>
                    </a:cubicBezTo>
                    <a:lnTo>
                      <a:pt x="2278" y="638"/>
                    </a:lnTo>
                    <a:lnTo>
                      <a:pt x="2301" y="638"/>
                    </a:lnTo>
                    <a:cubicBezTo>
                      <a:pt x="2288" y="667"/>
                      <a:pt x="2278" y="695"/>
                      <a:pt x="2278" y="722"/>
                    </a:cubicBezTo>
                    <a:cubicBezTo>
                      <a:pt x="2278" y="839"/>
                      <a:pt x="2241" y="919"/>
                      <a:pt x="2216" y="1011"/>
                    </a:cubicBezTo>
                    <a:lnTo>
                      <a:pt x="2216" y="1011"/>
                    </a:lnTo>
                    <a:cubicBezTo>
                      <a:pt x="2208" y="1032"/>
                      <a:pt x="2201" y="1052"/>
                      <a:pt x="2194" y="1073"/>
                    </a:cubicBezTo>
                    <a:lnTo>
                      <a:pt x="2194" y="1164"/>
                    </a:lnTo>
                    <a:cubicBezTo>
                      <a:pt x="2245" y="1109"/>
                      <a:pt x="2265" y="1024"/>
                      <a:pt x="2293" y="927"/>
                    </a:cubicBezTo>
                    <a:lnTo>
                      <a:pt x="2293" y="927"/>
                    </a:lnTo>
                    <a:cubicBezTo>
                      <a:pt x="2384" y="749"/>
                      <a:pt x="2506" y="586"/>
                      <a:pt x="2629" y="463"/>
                    </a:cubicBezTo>
                    <a:lnTo>
                      <a:pt x="2895" y="197"/>
                    </a:lnTo>
                    <a:cubicBezTo>
                      <a:pt x="2979" y="113"/>
                      <a:pt x="3070" y="22"/>
                      <a:pt x="3245" y="22"/>
                    </a:cubicBezTo>
                    <a:cubicBezTo>
                      <a:pt x="3330" y="22"/>
                      <a:pt x="3421" y="113"/>
                      <a:pt x="3505" y="197"/>
                    </a:cubicBezTo>
                    <a:cubicBezTo>
                      <a:pt x="3596" y="372"/>
                      <a:pt x="3680" y="547"/>
                      <a:pt x="3680" y="638"/>
                    </a:cubicBezTo>
                    <a:cubicBezTo>
                      <a:pt x="3771" y="814"/>
                      <a:pt x="3680" y="989"/>
                      <a:pt x="3680" y="1073"/>
                    </a:cubicBezTo>
                    <a:cubicBezTo>
                      <a:pt x="3596" y="1164"/>
                      <a:pt x="3505" y="1248"/>
                      <a:pt x="3330" y="1339"/>
                    </a:cubicBezTo>
                    <a:cubicBezTo>
                      <a:pt x="3070" y="1514"/>
                      <a:pt x="2804" y="1598"/>
                      <a:pt x="2545" y="1689"/>
                    </a:cubicBezTo>
                    <a:lnTo>
                      <a:pt x="2454" y="1689"/>
                    </a:lnTo>
                    <a:cubicBezTo>
                      <a:pt x="2369" y="1689"/>
                      <a:pt x="2454" y="1774"/>
                      <a:pt x="2454" y="1774"/>
                    </a:cubicBezTo>
                    <a:cubicBezTo>
                      <a:pt x="2531" y="1749"/>
                      <a:pt x="2601" y="1739"/>
                      <a:pt x="2667" y="1739"/>
                    </a:cubicBezTo>
                    <a:cubicBezTo>
                      <a:pt x="2829" y="1739"/>
                      <a:pt x="2970" y="1800"/>
                      <a:pt x="3154" y="1865"/>
                    </a:cubicBezTo>
                    <a:cubicBezTo>
                      <a:pt x="3330" y="2040"/>
                      <a:pt x="3596" y="2124"/>
                      <a:pt x="3680" y="2390"/>
                    </a:cubicBezTo>
                    <a:cubicBezTo>
                      <a:pt x="3771" y="2474"/>
                      <a:pt x="3855" y="2565"/>
                      <a:pt x="3855" y="2650"/>
                    </a:cubicBezTo>
                    <a:lnTo>
                      <a:pt x="3855" y="2474"/>
                    </a:lnTo>
                    <a:cubicBezTo>
                      <a:pt x="3680" y="2215"/>
                      <a:pt x="3505" y="2040"/>
                      <a:pt x="3245" y="1865"/>
                    </a:cubicBezTo>
                    <a:cubicBezTo>
                      <a:pt x="3104" y="1791"/>
                      <a:pt x="2904" y="1723"/>
                      <a:pt x="2697" y="1699"/>
                    </a:cubicBezTo>
                    <a:lnTo>
                      <a:pt x="2697" y="1699"/>
                    </a:lnTo>
                    <a:cubicBezTo>
                      <a:pt x="2911" y="1631"/>
                      <a:pt x="3144" y="1549"/>
                      <a:pt x="3330" y="1423"/>
                    </a:cubicBezTo>
                    <a:cubicBezTo>
                      <a:pt x="3596" y="1339"/>
                      <a:pt x="3771" y="1073"/>
                      <a:pt x="3771" y="722"/>
                    </a:cubicBezTo>
                    <a:cubicBezTo>
                      <a:pt x="3771" y="547"/>
                      <a:pt x="3680" y="372"/>
                      <a:pt x="3596" y="288"/>
                    </a:cubicBezTo>
                    <a:cubicBezTo>
                      <a:pt x="3505" y="113"/>
                      <a:pt x="3421" y="22"/>
                      <a:pt x="3330" y="22"/>
                    </a:cubicBezTo>
                    <a:cubicBezTo>
                      <a:pt x="3283" y="7"/>
                      <a:pt x="3237" y="0"/>
                      <a:pt x="3191" y="0"/>
                    </a:cubicBezTo>
                    <a:close/>
                    <a:moveTo>
                      <a:pt x="1669" y="2040"/>
                    </a:moveTo>
                    <a:cubicBezTo>
                      <a:pt x="1669" y="2040"/>
                      <a:pt x="1669" y="2040"/>
                      <a:pt x="1669" y="2040"/>
                    </a:cubicBezTo>
                    <a:lnTo>
                      <a:pt x="1669" y="2040"/>
                    </a:lnTo>
                    <a:cubicBezTo>
                      <a:pt x="1493" y="2215"/>
                      <a:pt x="1227" y="2390"/>
                      <a:pt x="968" y="2474"/>
                    </a:cubicBezTo>
                    <a:cubicBezTo>
                      <a:pt x="867" y="2527"/>
                      <a:pt x="709" y="2577"/>
                      <a:pt x="560" y="2577"/>
                    </a:cubicBezTo>
                    <a:cubicBezTo>
                      <a:pt x="448" y="2577"/>
                      <a:pt x="342" y="2549"/>
                      <a:pt x="267" y="2474"/>
                    </a:cubicBezTo>
                    <a:cubicBezTo>
                      <a:pt x="176" y="2390"/>
                      <a:pt x="176" y="2216"/>
                      <a:pt x="93" y="2041"/>
                    </a:cubicBezTo>
                    <a:lnTo>
                      <a:pt x="93" y="2041"/>
                    </a:lnTo>
                    <a:cubicBezTo>
                      <a:pt x="95" y="2183"/>
                      <a:pt x="107" y="2315"/>
                      <a:pt x="176" y="2390"/>
                    </a:cubicBezTo>
                    <a:cubicBezTo>
                      <a:pt x="267" y="2565"/>
                      <a:pt x="351" y="2565"/>
                      <a:pt x="442" y="2650"/>
                    </a:cubicBezTo>
                    <a:cubicBezTo>
                      <a:pt x="618" y="2650"/>
                      <a:pt x="702" y="2650"/>
                      <a:pt x="877" y="2565"/>
                    </a:cubicBezTo>
                    <a:cubicBezTo>
                      <a:pt x="1042" y="2509"/>
                      <a:pt x="1203" y="2455"/>
                      <a:pt x="1366" y="2381"/>
                    </a:cubicBezTo>
                    <a:lnTo>
                      <a:pt x="1366" y="2381"/>
                    </a:lnTo>
                    <a:cubicBezTo>
                      <a:pt x="1310" y="2461"/>
                      <a:pt x="1263" y="2549"/>
                      <a:pt x="1227" y="2650"/>
                    </a:cubicBezTo>
                    <a:cubicBezTo>
                      <a:pt x="1143" y="2916"/>
                      <a:pt x="1052" y="3175"/>
                      <a:pt x="1227" y="3350"/>
                    </a:cubicBezTo>
                    <a:cubicBezTo>
                      <a:pt x="1318" y="3441"/>
                      <a:pt x="1494" y="3525"/>
                      <a:pt x="1578" y="3617"/>
                    </a:cubicBezTo>
                    <a:cubicBezTo>
                      <a:pt x="1665" y="3659"/>
                      <a:pt x="1732" y="3680"/>
                      <a:pt x="1787" y="3680"/>
                    </a:cubicBezTo>
                    <a:cubicBezTo>
                      <a:pt x="1842" y="3680"/>
                      <a:pt x="1886" y="3659"/>
                      <a:pt x="1928" y="3617"/>
                    </a:cubicBezTo>
                    <a:cubicBezTo>
                      <a:pt x="2194" y="3617"/>
                      <a:pt x="2278" y="3350"/>
                      <a:pt x="2369" y="3175"/>
                    </a:cubicBezTo>
                    <a:cubicBezTo>
                      <a:pt x="2424" y="3006"/>
                      <a:pt x="2443" y="2834"/>
                      <a:pt x="2427" y="2663"/>
                    </a:cubicBezTo>
                    <a:lnTo>
                      <a:pt x="2427" y="2663"/>
                    </a:lnTo>
                    <a:cubicBezTo>
                      <a:pt x="2542" y="2826"/>
                      <a:pt x="2691" y="2978"/>
                      <a:pt x="2804" y="3091"/>
                    </a:cubicBezTo>
                    <a:cubicBezTo>
                      <a:pt x="2979" y="3175"/>
                      <a:pt x="3070" y="3266"/>
                      <a:pt x="3245" y="3266"/>
                    </a:cubicBezTo>
                    <a:cubicBezTo>
                      <a:pt x="3421" y="3266"/>
                      <a:pt x="3505" y="3175"/>
                      <a:pt x="3680" y="3091"/>
                    </a:cubicBezTo>
                    <a:cubicBezTo>
                      <a:pt x="3771" y="3000"/>
                      <a:pt x="3855" y="2916"/>
                      <a:pt x="3855" y="2741"/>
                    </a:cubicBezTo>
                    <a:lnTo>
                      <a:pt x="3855" y="2650"/>
                    </a:lnTo>
                    <a:cubicBezTo>
                      <a:pt x="3855" y="2741"/>
                      <a:pt x="3771" y="2916"/>
                      <a:pt x="3680" y="3000"/>
                    </a:cubicBezTo>
                    <a:cubicBezTo>
                      <a:pt x="3596" y="3091"/>
                      <a:pt x="3505" y="3175"/>
                      <a:pt x="3330" y="3175"/>
                    </a:cubicBezTo>
                    <a:cubicBezTo>
                      <a:pt x="3305" y="3202"/>
                      <a:pt x="3272" y="3213"/>
                      <a:pt x="3236" y="3213"/>
                    </a:cubicBezTo>
                    <a:cubicBezTo>
                      <a:pt x="3149" y="3213"/>
                      <a:pt x="3043" y="3150"/>
                      <a:pt x="2979" y="3091"/>
                    </a:cubicBezTo>
                    <a:cubicBezTo>
                      <a:pt x="2804" y="3000"/>
                      <a:pt x="2720" y="2916"/>
                      <a:pt x="2545" y="2741"/>
                    </a:cubicBezTo>
                    <a:cubicBezTo>
                      <a:pt x="2454" y="2650"/>
                      <a:pt x="2454" y="2474"/>
                      <a:pt x="2369" y="2390"/>
                    </a:cubicBezTo>
                    <a:lnTo>
                      <a:pt x="2369" y="2390"/>
                    </a:lnTo>
                    <a:cubicBezTo>
                      <a:pt x="2369" y="2390"/>
                      <a:pt x="2369" y="2390"/>
                      <a:pt x="2369" y="2390"/>
                    </a:cubicBezTo>
                    <a:cubicBezTo>
                      <a:pt x="2369" y="2360"/>
                      <a:pt x="2359" y="2350"/>
                      <a:pt x="2346" y="2350"/>
                    </a:cubicBezTo>
                    <a:cubicBezTo>
                      <a:pt x="2319" y="2350"/>
                      <a:pt x="2278" y="2390"/>
                      <a:pt x="2278" y="2390"/>
                    </a:cubicBezTo>
                    <a:cubicBezTo>
                      <a:pt x="2288" y="2418"/>
                      <a:pt x="2300" y="2446"/>
                      <a:pt x="2313" y="2473"/>
                    </a:cubicBezTo>
                    <a:lnTo>
                      <a:pt x="2313" y="2473"/>
                    </a:lnTo>
                    <a:cubicBezTo>
                      <a:pt x="2367" y="2640"/>
                      <a:pt x="2356" y="2851"/>
                      <a:pt x="2278" y="3000"/>
                    </a:cubicBezTo>
                    <a:cubicBezTo>
                      <a:pt x="2278" y="3266"/>
                      <a:pt x="2194" y="3441"/>
                      <a:pt x="2019" y="3525"/>
                    </a:cubicBezTo>
                    <a:cubicBezTo>
                      <a:pt x="1928" y="3617"/>
                      <a:pt x="1844" y="3617"/>
                      <a:pt x="1753" y="3617"/>
                    </a:cubicBezTo>
                    <a:cubicBezTo>
                      <a:pt x="1578" y="3525"/>
                      <a:pt x="1494" y="3525"/>
                      <a:pt x="1318" y="3350"/>
                    </a:cubicBezTo>
                    <a:cubicBezTo>
                      <a:pt x="1143" y="3266"/>
                      <a:pt x="1143" y="3000"/>
                      <a:pt x="1227" y="2741"/>
                    </a:cubicBezTo>
                    <a:cubicBezTo>
                      <a:pt x="1284" y="2576"/>
                      <a:pt x="1372" y="2446"/>
                      <a:pt x="1473" y="2329"/>
                    </a:cubicBezTo>
                    <a:lnTo>
                      <a:pt x="1473" y="2329"/>
                    </a:lnTo>
                    <a:cubicBezTo>
                      <a:pt x="1538" y="2296"/>
                      <a:pt x="1603" y="2258"/>
                      <a:pt x="1669" y="2215"/>
                    </a:cubicBezTo>
                    <a:lnTo>
                      <a:pt x="1669" y="2124"/>
                    </a:lnTo>
                    <a:cubicBezTo>
                      <a:pt x="1753" y="2124"/>
                      <a:pt x="1669" y="2040"/>
                      <a:pt x="1669" y="20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1"/>
              <p:cNvSpPr/>
              <p:nvPr/>
            </p:nvSpPr>
            <p:spPr>
              <a:xfrm rot="10800000">
                <a:off x="8163509" y="764538"/>
                <a:ext cx="105635" cy="78975"/>
              </a:xfrm>
              <a:custGeom>
                <a:rect b="b" l="l" r="r" t="t"/>
                <a:pathLst>
                  <a:path extrusionOk="0" h="1179" w="1577">
                    <a:moveTo>
                      <a:pt x="687" y="1"/>
                    </a:moveTo>
                    <a:cubicBezTo>
                      <a:pt x="658" y="1"/>
                      <a:pt x="632" y="17"/>
                      <a:pt x="610" y="59"/>
                    </a:cubicBezTo>
                    <a:cubicBezTo>
                      <a:pt x="526" y="150"/>
                      <a:pt x="610" y="150"/>
                      <a:pt x="610" y="234"/>
                    </a:cubicBezTo>
                    <a:cubicBezTo>
                      <a:pt x="610" y="325"/>
                      <a:pt x="610" y="325"/>
                      <a:pt x="526" y="409"/>
                    </a:cubicBezTo>
                    <a:cubicBezTo>
                      <a:pt x="526" y="500"/>
                      <a:pt x="351" y="500"/>
                      <a:pt x="175" y="585"/>
                    </a:cubicBezTo>
                    <a:cubicBezTo>
                      <a:pt x="84" y="585"/>
                      <a:pt x="0" y="585"/>
                      <a:pt x="0" y="760"/>
                    </a:cubicBezTo>
                    <a:cubicBezTo>
                      <a:pt x="0" y="760"/>
                      <a:pt x="84" y="851"/>
                      <a:pt x="175" y="851"/>
                    </a:cubicBezTo>
                    <a:cubicBezTo>
                      <a:pt x="351" y="851"/>
                      <a:pt x="526" y="760"/>
                      <a:pt x="610" y="760"/>
                    </a:cubicBezTo>
                    <a:cubicBezTo>
                      <a:pt x="610" y="851"/>
                      <a:pt x="526" y="1026"/>
                      <a:pt x="526" y="1110"/>
                    </a:cubicBezTo>
                    <a:cubicBezTo>
                      <a:pt x="526" y="1156"/>
                      <a:pt x="547" y="1178"/>
                      <a:pt x="568" y="1178"/>
                    </a:cubicBezTo>
                    <a:cubicBezTo>
                      <a:pt x="589" y="1178"/>
                      <a:pt x="610" y="1156"/>
                      <a:pt x="610" y="1110"/>
                    </a:cubicBezTo>
                    <a:cubicBezTo>
                      <a:pt x="701" y="1110"/>
                      <a:pt x="785" y="1026"/>
                      <a:pt x="785" y="1026"/>
                    </a:cubicBezTo>
                    <a:cubicBezTo>
                      <a:pt x="876" y="935"/>
                      <a:pt x="960" y="851"/>
                      <a:pt x="1051" y="851"/>
                    </a:cubicBezTo>
                    <a:cubicBezTo>
                      <a:pt x="1135" y="935"/>
                      <a:pt x="1226" y="1026"/>
                      <a:pt x="1402" y="1026"/>
                    </a:cubicBezTo>
                    <a:cubicBezTo>
                      <a:pt x="1577" y="1026"/>
                      <a:pt x="1402" y="760"/>
                      <a:pt x="1311" y="676"/>
                    </a:cubicBezTo>
                    <a:cubicBezTo>
                      <a:pt x="1226" y="676"/>
                      <a:pt x="1226" y="585"/>
                      <a:pt x="1226" y="500"/>
                    </a:cubicBezTo>
                    <a:cubicBezTo>
                      <a:pt x="1226" y="409"/>
                      <a:pt x="1311" y="325"/>
                      <a:pt x="1402" y="234"/>
                    </a:cubicBezTo>
                    <a:lnTo>
                      <a:pt x="1486" y="150"/>
                    </a:lnTo>
                    <a:cubicBezTo>
                      <a:pt x="1577" y="59"/>
                      <a:pt x="1486" y="59"/>
                      <a:pt x="1402" y="59"/>
                    </a:cubicBezTo>
                    <a:lnTo>
                      <a:pt x="1311" y="59"/>
                    </a:lnTo>
                    <a:cubicBezTo>
                      <a:pt x="1226" y="150"/>
                      <a:pt x="1051" y="234"/>
                      <a:pt x="960" y="234"/>
                    </a:cubicBezTo>
                    <a:cubicBezTo>
                      <a:pt x="896" y="170"/>
                      <a:pt x="779" y="1"/>
                      <a:pt x="6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1"/>
              <p:cNvSpPr/>
              <p:nvPr/>
            </p:nvSpPr>
            <p:spPr>
              <a:xfrm rot="10800000">
                <a:off x="8139997" y="778135"/>
                <a:ext cx="64841" cy="26258"/>
              </a:xfrm>
              <a:custGeom>
                <a:rect b="b" l="l" r="r" t="t"/>
                <a:pathLst>
                  <a:path extrusionOk="0" h="392" w="968">
                    <a:moveTo>
                      <a:pt x="0" y="1"/>
                    </a:moveTo>
                    <a:cubicBezTo>
                      <a:pt x="91" y="176"/>
                      <a:pt x="266" y="267"/>
                      <a:pt x="351" y="267"/>
                    </a:cubicBezTo>
                    <a:cubicBezTo>
                      <a:pt x="526" y="351"/>
                      <a:pt x="701" y="351"/>
                      <a:pt x="876" y="351"/>
                    </a:cubicBezTo>
                    <a:cubicBezTo>
                      <a:pt x="701" y="351"/>
                      <a:pt x="526" y="351"/>
                      <a:pt x="442" y="267"/>
                    </a:cubicBezTo>
                    <a:cubicBezTo>
                      <a:pt x="266" y="176"/>
                      <a:pt x="91" y="92"/>
                      <a:pt x="0" y="1"/>
                    </a:cubicBezTo>
                    <a:close/>
                    <a:moveTo>
                      <a:pt x="967" y="267"/>
                    </a:moveTo>
                    <a:cubicBezTo>
                      <a:pt x="876" y="267"/>
                      <a:pt x="876" y="351"/>
                      <a:pt x="876" y="351"/>
                    </a:cubicBezTo>
                    <a:cubicBezTo>
                      <a:pt x="876" y="351"/>
                      <a:pt x="876" y="391"/>
                      <a:pt x="903" y="391"/>
                    </a:cubicBezTo>
                    <a:cubicBezTo>
                      <a:pt x="917" y="391"/>
                      <a:pt x="937" y="381"/>
                      <a:pt x="967" y="351"/>
                    </a:cubicBezTo>
                    <a:lnTo>
                      <a:pt x="967" y="26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1"/>
              <p:cNvSpPr/>
              <p:nvPr/>
            </p:nvSpPr>
            <p:spPr>
              <a:xfrm rot="10800000">
                <a:off x="8146092" y="804326"/>
                <a:ext cx="58746" cy="11789"/>
              </a:xfrm>
              <a:custGeom>
                <a:rect b="b" l="l" r="r" t="t"/>
                <a:pathLst>
                  <a:path extrusionOk="0" h="176" w="877">
                    <a:moveTo>
                      <a:pt x="792" y="0"/>
                    </a:moveTo>
                    <a:cubicBezTo>
                      <a:pt x="526" y="176"/>
                      <a:pt x="266" y="176"/>
                      <a:pt x="0" y="176"/>
                    </a:cubicBezTo>
                    <a:cubicBezTo>
                      <a:pt x="266" y="176"/>
                      <a:pt x="526" y="176"/>
                      <a:pt x="792" y="91"/>
                    </a:cubicBezTo>
                    <a:lnTo>
                      <a:pt x="876" y="91"/>
                    </a:lnTo>
                    <a:lnTo>
                      <a:pt x="8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1"/>
              <p:cNvSpPr/>
              <p:nvPr/>
            </p:nvSpPr>
            <p:spPr>
              <a:xfrm rot="10800000">
                <a:off x="8181326" y="804327"/>
                <a:ext cx="23512" cy="35234"/>
              </a:xfrm>
              <a:custGeom>
                <a:rect b="b" l="l" r="r" t="t"/>
                <a:pathLst>
                  <a:path extrusionOk="0" h="526" w="351">
                    <a:moveTo>
                      <a:pt x="351" y="0"/>
                    </a:moveTo>
                    <a:lnTo>
                      <a:pt x="266" y="0"/>
                    </a:lnTo>
                    <a:lnTo>
                      <a:pt x="351" y="0"/>
                    </a:lnTo>
                    <a:lnTo>
                      <a:pt x="351" y="0"/>
                    </a:lnTo>
                    <a:lnTo>
                      <a:pt x="351" y="91"/>
                    </a:lnTo>
                    <a:cubicBezTo>
                      <a:pt x="266" y="266"/>
                      <a:pt x="175" y="350"/>
                      <a:pt x="0" y="441"/>
                    </a:cubicBezTo>
                    <a:cubicBezTo>
                      <a:pt x="0" y="441"/>
                      <a:pt x="0" y="526"/>
                      <a:pt x="0" y="441"/>
                    </a:cubicBezTo>
                    <a:cubicBezTo>
                      <a:pt x="175" y="350"/>
                      <a:pt x="266" y="266"/>
                      <a:pt x="351" y="91"/>
                    </a:cubicBezTo>
                    <a:lnTo>
                      <a:pt x="351" y="91"/>
                    </a:lnTo>
                    <a:lnTo>
                      <a:pt x="351" y="0"/>
                    </a:lnTo>
                    <a:lnTo>
                      <a:pt x="351" y="0"/>
                    </a:lnTo>
                    <a:close/>
                  </a:path>
                </a:pathLst>
              </a:custGeom>
              <a:solidFill>
                <a:srgbClr val="A199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1"/>
              <p:cNvSpPr/>
              <p:nvPr/>
            </p:nvSpPr>
            <p:spPr>
              <a:xfrm rot="10800000">
                <a:off x="8210398" y="804326"/>
                <a:ext cx="29674" cy="17416"/>
              </a:xfrm>
              <a:custGeom>
                <a:rect b="b" l="l" r="r" t="t"/>
                <a:pathLst>
                  <a:path extrusionOk="0" h="260" w="443">
                    <a:moveTo>
                      <a:pt x="1" y="0"/>
                    </a:moveTo>
                    <a:lnTo>
                      <a:pt x="1" y="84"/>
                    </a:lnTo>
                    <a:lnTo>
                      <a:pt x="92" y="0"/>
                    </a:lnTo>
                    <a:close/>
                    <a:moveTo>
                      <a:pt x="1" y="84"/>
                    </a:moveTo>
                    <a:cubicBezTo>
                      <a:pt x="92" y="175"/>
                      <a:pt x="267" y="260"/>
                      <a:pt x="442" y="260"/>
                    </a:cubicBezTo>
                    <a:lnTo>
                      <a:pt x="442" y="175"/>
                    </a:lnTo>
                    <a:cubicBezTo>
                      <a:pt x="267" y="175"/>
                      <a:pt x="176" y="175"/>
                      <a:pt x="1" y="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1"/>
              <p:cNvSpPr/>
              <p:nvPr/>
            </p:nvSpPr>
            <p:spPr>
              <a:xfrm rot="10800000">
                <a:off x="8204771" y="733925"/>
                <a:ext cx="17483" cy="70468"/>
              </a:xfrm>
              <a:custGeom>
                <a:rect b="b" l="l" r="r" t="t"/>
                <a:pathLst>
                  <a:path extrusionOk="0" h="1052" w="261">
                    <a:moveTo>
                      <a:pt x="176" y="1"/>
                    </a:moveTo>
                    <a:cubicBezTo>
                      <a:pt x="260" y="92"/>
                      <a:pt x="260" y="92"/>
                      <a:pt x="260" y="176"/>
                    </a:cubicBezTo>
                    <a:lnTo>
                      <a:pt x="260" y="1"/>
                    </a:lnTo>
                    <a:close/>
                    <a:moveTo>
                      <a:pt x="260" y="526"/>
                    </a:moveTo>
                    <a:cubicBezTo>
                      <a:pt x="176" y="701"/>
                      <a:pt x="176" y="792"/>
                      <a:pt x="85" y="968"/>
                    </a:cubicBezTo>
                    <a:cubicBezTo>
                      <a:pt x="176" y="877"/>
                      <a:pt x="260" y="701"/>
                      <a:pt x="260" y="526"/>
                    </a:cubicBezTo>
                    <a:close/>
                    <a:moveTo>
                      <a:pt x="1" y="968"/>
                    </a:moveTo>
                    <a:lnTo>
                      <a:pt x="1" y="1052"/>
                    </a:lnTo>
                    <a:lnTo>
                      <a:pt x="85" y="1052"/>
                    </a:lnTo>
                    <a:lnTo>
                      <a:pt x="85" y="9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1"/>
              <p:cNvSpPr/>
              <p:nvPr/>
            </p:nvSpPr>
            <p:spPr>
              <a:xfrm rot="10800000">
                <a:off x="8210398" y="774719"/>
                <a:ext cx="41397" cy="26258"/>
              </a:xfrm>
              <a:custGeom>
                <a:rect b="b" l="l" r="r" t="t"/>
                <a:pathLst>
                  <a:path extrusionOk="0" h="392" w="618">
                    <a:moveTo>
                      <a:pt x="550" y="0"/>
                    </a:moveTo>
                    <a:cubicBezTo>
                      <a:pt x="536" y="0"/>
                      <a:pt x="526" y="10"/>
                      <a:pt x="526" y="41"/>
                    </a:cubicBezTo>
                    <a:cubicBezTo>
                      <a:pt x="442" y="125"/>
                      <a:pt x="267" y="300"/>
                      <a:pt x="92" y="300"/>
                    </a:cubicBezTo>
                    <a:cubicBezTo>
                      <a:pt x="267" y="300"/>
                      <a:pt x="442" y="216"/>
                      <a:pt x="617" y="41"/>
                    </a:cubicBezTo>
                    <a:cubicBezTo>
                      <a:pt x="617" y="41"/>
                      <a:pt x="577" y="0"/>
                      <a:pt x="550" y="0"/>
                    </a:cubicBezTo>
                    <a:close/>
                    <a:moveTo>
                      <a:pt x="0" y="300"/>
                    </a:moveTo>
                    <a:lnTo>
                      <a:pt x="0" y="391"/>
                    </a:lnTo>
                    <a:cubicBezTo>
                      <a:pt x="0" y="391"/>
                      <a:pt x="92" y="391"/>
                      <a:pt x="92" y="3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1"/>
              <p:cNvSpPr/>
              <p:nvPr/>
            </p:nvSpPr>
            <p:spPr>
              <a:xfrm rot="10800000">
                <a:off x="8210398" y="809953"/>
                <a:ext cx="11856" cy="23512"/>
              </a:xfrm>
              <a:custGeom>
                <a:rect b="b" l="l" r="r" t="t"/>
                <a:pathLst>
                  <a:path extrusionOk="0" h="351" w="177">
                    <a:moveTo>
                      <a:pt x="1" y="0"/>
                    </a:moveTo>
                    <a:cubicBezTo>
                      <a:pt x="1" y="84"/>
                      <a:pt x="85" y="259"/>
                      <a:pt x="176" y="350"/>
                    </a:cubicBezTo>
                    <a:lnTo>
                      <a:pt x="176" y="259"/>
                    </a:lnTo>
                    <a:cubicBezTo>
                      <a:pt x="85" y="259"/>
                      <a:pt x="85" y="8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1"/>
              <p:cNvSpPr/>
              <p:nvPr/>
            </p:nvSpPr>
            <p:spPr>
              <a:xfrm rot="10800000">
                <a:off x="8186953" y="809953"/>
                <a:ext cx="17885" cy="29607"/>
              </a:xfrm>
              <a:custGeom>
                <a:rect b="b" l="l" r="r" t="t"/>
                <a:pathLst>
                  <a:path extrusionOk="0" h="442" w="267">
                    <a:moveTo>
                      <a:pt x="175" y="0"/>
                    </a:moveTo>
                    <a:cubicBezTo>
                      <a:pt x="175" y="175"/>
                      <a:pt x="91" y="266"/>
                      <a:pt x="0" y="350"/>
                    </a:cubicBezTo>
                    <a:lnTo>
                      <a:pt x="0" y="441"/>
                    </a:lnTo>
                    <a:cubicBezTo>
                      <a:pt x="91" y="350"/>
                      <a:pt x="175" y="175"/>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1"/>
              <p:cNvSpPr/>
              <p:nvPr/>
            </p:nvSpPr>
            <p:spPr>
              <a:xfrm rot="10800000">
                <a:off x="8216561" y="799771"/>
                <a:ext cx="40861" cy="10249"/>
              </a:xfrm>
              <a:custGeom>
                <a:rect b="b" l="l" r="r" t="t"/>
                <a:pathLst>
                  <a:path extrusionOk="0" h="153" w="610">
                    <a:moveTo>
                      <a:pt x="84" y="0"/>
                    </a:moveTo>
                    <a:lnTo>
                      <a:pt x="0" y="85"/>
                    </a:lnTo>
                    <a:lnTo>
                      <a:pt x="84" y="85"/>
                    </a:lnTo>
                    <a:lnTo>
                      <a:pt x="84" y="0"/>
                    </a:lnTo>
                    <a:close/>
                    <a:moveTo>
                      <a:pt x="84" y="85"/>
                    </a:moveTo>
                    <a:cubicBezTo>
                      <a:pt x="172" y="130"/>
                      <a:pt x="260" y="153"/>
                      <a:pt x="347" y="153"/>
                    </a:cubicBezTo>
                    <a:cubicBezTo>
                      <a:pt x="435" y="153"/>
                      <a:pt x="522" y="130"/>
                      <a:pt x="610" y="85"/>
                    </a:cubicBezTo>
                    <a:lnTo>
                      <a:pt x="610" y="85"/>
                    </a:lnTo>
                    <a:cubicBezTo>
                      <a:pt x="552" y="115"/>
                      <a:pt x="493" y="125"/>
                      <a:pt x="435" y="125"/>
                    </a:cubicBezTo>
                    <a:cubicBezTo>
                      <a:pt x="318" y="125"/>
                      <a:pt x="201" y="85"/>
                      <a:pt x="84" y="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8" name="Google Shape;2548;p51"/>
            <p:cNvGrpSpPr/>
            <p:nvPr/>
          </p:nvGrpSpPr>
          <p:grpSpPr>
            <a:xfrm rot="6595139">
              <a:off x="7995181" y="951027"/>
              <a:ext cx="152663" cy="219785"/>
              <a:chOff x="8404255" y="690117"/>
              <a:chExt cx="152659" cy="219779"/>
            </a:xfrm>
          </p:grpSpPr>
          <p:sp>
            <p:nvSpPr>
              <p:cNvPr id="2549" name="Google Shape;2549;p51"/>
              <p:cNvSpPr/>
              <p:nvPr/>
            </p:nvSpPr>
            <p:spPr>
              <a:xfrm rot="10800000">
                <a:off x="8427767" y="774720"/>
                <a:ext cx="99540" cy="134841"/>
              </a:xfrm>
              <a:custGeom>
                <a:rect b="b" l="l" r="r" t="t"/>
                <a:pathLst>
                  <a:path extrusionOk="0" h="2013" w="1486">
                    <a:moveTo>
                      <a:pt x="1225" y="1"/>
                    </a:moveTo>
                    <a:cubicBezTo>
                      <a:pt x="969" y="1"/>
                      <a:pt x="570" y="279"/>
                      <a:pt x="435" y="344"/>
                    </a:cubicBezTo>
                    <a:cubicBezTo>
                      <a:pt x="259" y="519"/>
                      <a:pt x="84" y="786"/>
                      <a:pt x="0" y="1045"/>
                    </a:cubicBezTo>
                    <a:cubicBezTo>
                      <a:pt x="0" y="1395"/>
                      <a:pt x="175" y="1921"/>
                      <a:pt x="610" y="2012"/>
                    </a:cubicBezTo>
                    <a:lnTo>
                      <a:pt x="1135" y="1220"/>
                    </a:lnTo>
                    <a:cubicBezTo>
                      <a:pt x="1226" y="1045"/>
                      <a:pt x="1310" y="870"/>
                      <a:pt x="1402" y="611"/>
                    </a:cubicBezTo>
                    <a:cubicBezTo>
                      <a:pt x="1402" y="519"/>
                      <a:pt x="1486" y="260"/>
                      <a:pt x="1402" y="85"/>
                    </a:cubicBezTo>
                    <a:cubicBezTo>
                      <a:pt x="1362" y="25"/>
                      <a:pt x="1299" y="1"/>
                      <a:pt x="12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1"/>
              <p:cNvSpPr/>
              <p:nvPr/>
            </p:nvSpPr>
            <p:spPr>
              <a:xfrm rot="10800000">
                <a:off x="8427767" y="774720"/>
                <a:ext cx="102621" cy="135176"/>
              </a:xfrm>
              <a:custGeom>
                <a:rect b="b" l="l" r="r" t="t"/>
                <a:pathLst>
                  <a:path extrusionOk="0" h="2018" w="1532">
                    <a:moveTo>
                      <a:pt x="308" y="523"/>
                    </a:moveTo>
                    <a:cubicBezTo>
                      <a:pt x="307" y="524"/>
                      <a:pt x="306" y="524"/>
                      <a:pt x="305" y="524"/>
                    </a:cubicBezTo>
                    <a:cubicBezTo>
                      <a:pt x="303" y="527"/>
                      <a:pt x="302" y="530"/>
                      <a:pt x="300" y="532"/>
                    </a:cubicBezTo>
                    <a:lnTo>
                      <a:pt x="300" y="532"/>
                    </a:lnTo>
                    <a:cubicBezTo>
                      <a:pt x="302" y="529"/>
                      <a:pt x="305" y="526"/>
                      <a:pt x="308" y="523"/>
                    </a:cubicBezTo>
                    <a:close/>
                    <a:moveTo>
                      <a:pt x="300" y="532"/>
                    </a:moveTo>
                    <a:cubicBezTo>
                      <a:pt x="111" y="741"/>
                      <a:pt x="0" y="1005"/>
                      <a:pt x="46" y="1316"/>
                    </a:cubicBezTo>
                    <a:cubicBezTo>
                      <a:pt x="125" y="1644"/>
                      <a:pt x="283" y="1891"/>
                      <a:pt x="589" y="1997"/>
                    </a:cubicBezTo>
                    <a:lnTo>
                      <a:pt x="589" y="1997"/>
                    </a:lnTo>
                    <a:cubicBezTo>
                      <a:pt x="643" y="1926"/>
                      <a:pt x="572" y="1926"/>
                      <a:pt x="572" y="1926"/>
                    </a:cubicBezTo>
                    <a:lnTo>
                      <a:pt x="481" y="1926"/>
                    </a:lnTo>
                    <a:cubicBezTo>
                      <a:pt x="396" y="1842"/>
                      <a:pt x="305" y="1842"/>
                      <a:pt x="305" y="1751"/>
                    </a:cubicBezTo>
                    <a:cubicBezTo>
                      <a:pt x="48" y="1403"/>
                      <a:pt x="46" y="883"/>
                      <a:pt x="300" y="532"/>
                    </a:cubicBezTo>
                    <a:close/>
                    <a:moveTo>
                      <a:pt x="1293" y="1"/>
                    </a:moveTo>
                    <a:cubicBezTo>
                      <a:pt x="1204" y="1"/>
                      <a:pt x="1094" y="44"/>
                      <a:pt x="1006" y="90"/>
                    </a:cubicBezTo>
                    <a:cubicBezTo>
                      <a:pt x="749" y="176"/>
                      <a:pt x="493" y="323"/>
                      <a:pt x="308" y="523"/>
                    </a:cubicBezTo>
                    <a:lnTo>
                      <a:pt x="308" y="523"/>
                    </a:lnTo>
                    <a:cubicBezTo>
                      <a:pt x="481" y="439"/>
                      <a:pt x="573" y="349"/>
                      <a:pt x="747" y="265"/>
                    </a:cubicBezTo>
                    <a:cubicBezTo>
                      <a:pt x="831" y="174"/>
                      <a:pt x="1006" y="90"/>
                      <a:pt x="1181" y="90"/>
                    </a:cubicBezTo>
                    <a:cubicBezTo>
                      <a:pt x="1181" y="90"/>
                      <a:pt x="1222" y="50"/>
                      <a:pt x="1274" y="50"/>
                    </a:cubicBezTo>
                    <a:cubicBezTo>
                      <a:pt x="1300" y="50"/>
                      <a:pt x="1328" y="60"/>
                      <a:pt x="1356" y="90"/>
                    </a:cubicBezTo>
                    <a:cubicBezTo>
                      <a:pt x="1448" y="174"/>
                      <a:pt x="1448" y="349"/>
                      <a:pt x="1448" y="440"/>
                    </a:cubicBezTo>
                    <a:cubicBezTo>
                      <a:pt x="1356" y="700"/>
                      <a:pt x="1272" y="966"/>
                      <a:pt x="1097" y="1225"/>
                    </a:cubicBezTo>
                    <a:cubicBezTo>
                      <a:pt x="1006" y="1400"/>
                      <a:pt x="922" y="1576"/>
                      <a:pt x="747" y="1751"/>
                    </a:cubicBezTo>
                    <a:lnTo>
                      <a:pt x="656" y="1926"/>
                    </a:lnTo>
                    <a:lnTo>
                      <a:pt x="590" y="1997"/>
                    </a:lnTo>
                    <a:lnTo>
                      <a:pt x="590" y="1997"/>
                    </a:lnTo>
                    <a:cubicBezTo>
                      <a:pt x="590" y="1997"/>
                      <a:pt x="589" y="1997"/>
                      <a:pt x="589" y="1997"/>
                    </a:cubicBezTo>
                    <a:lnTo>
                      <a:pt x="589" y="1997"/>
                    </a:lnTo>
                    <a:cubicBezTo>
                      <a:pt x="584" y="2003"/>
                      <a:pt x="578" y="2010"/>
                      <a:pt x="572" y="2017"/>
                    </a:cubicBezTo>
                    <a:lnTo>
                      <a:pt x="590" y="1997"/>
                    </a:lnTo>
                    <a:lnTo>
                      <a:pt x="590" y="1997"/>
                    </a:lnTo>
                    <a:cubicBezTo>
                      <a:pt x="611" y="2005"/>
                      <a:pt x="633" y="2011"/>
                      <a:pt x="656" y="2017"/>
                    </a:cubicBezTo>
                    <a:lnTo>
                      <a:pt x="1181" y="1225"/>
                    </a:lnTo>
                    <a:lnTo>
                      <a:pt x="1448" y="700"/>
                    </a:lnTo>
                    <a:cubicBezTo>
                      <a:pt x="1448" y="524"/>
                      <a:pt x="1532" y="349"/>
                      <a:pt x="1448" y="174"/>
                    </a:cubicBezTo>
                    <a:cubicBezTo>
                      <a:pt x="1448" y="44"/>
                      <a:pt x="1381" y="1"/>
                      <a:pt x="1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1"/>
              <p:cNvSpPr/>
              <p:nvPr/>
            </p:nvSpPr>
            <p:spPr>
              <a:xfrm rot="10800000">
                <a:off x="8404255" y="774720"/>
                <a:ext cx="111329" cy="105702"/>
              </a:xfrm>
              <a:custGeom>
                <a:rect b="b" l="l" r="r" t="t"/>
                <a:pathLst>
                  <a:path extrusionOk="0" h="1578" w="1662">
                    <a:moveTo>
                      <a:pt x="1577" y="0"/>
                    </a:moveTo>
                    <a:cubicBezTo>
                      <a:pt x="1227" y="84"/>
                      <a:pt x="785" y="176"/>
                      <a:pt x="526" y="526"/>
                    </a:cubicBezTo>
                    <a:cubicBezTo>
                      <a:pt x="351" y="701"/>
                      <a:pt x="0" y="1402"/>
                      <a:pt x="435" y="1577"/>
                    </a:cubicBezTo>
                    <a:lnTo>
                      <a:pt x="526" y="1577"/>
                    </a:lnTo>
                    <a:cubicBezTo>
                      <a:pt x="876" y="1577"/>
                      <a:pt x="1135" y="1227"/>
                      <a:pt x="1311" y="960"/>
                    </a:cubicBezTo>
                    <a:cubicBezTo>
                      <a:pt x="1402" y="876"/>
                      <a:pt x="1661" y="0"/>
                      <a:pt x="15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1"/>
              <p:cNvSpPr/>
              <p:nvPr/>
            </p:nvSpPr>
            <p:spPr>
              <a:xfrm rot="10800000">
                <a:off x="8404255" y="774720"/>
                <a:ext cx="110525" cy="108449"/>
              </a:xfrm>
              <a:custGeom>
                <a:rect b="b" l="l" r="r" t="t"/>
                <a:pathLst>
                  <a:path extrusionOk="0" h="1619" w="1650">
                    <a:moveTo>
                      <a:pt x="1541" y="1"/>
                    </a:moveTo>
                    <a:cubicBezTo>
                      <a:pt x="1514" y="1"/>
                      <a:pt x="1474" y="41"/>
                      <a:pt x="1474" y="41"/>
                    </a:cubicBezTo>
                    <a:lnTo>
                      <a:pt x="1565" y="41"/>
                    </a:lnTo>
                    <a:cubicBezTo>
                      <a:pt x="1565" y="11"/>
                      <a:pt x="1555" y="1"/>
                      <a:pt x="1541" y="1"/>
                    </a:cubicBezTo>
                    <a:close/>
                    <a:moveTo>
                      <a:pt x="1390" y="41"/>
                    </a:moveTo>
                    <a:cubicBezTo>
                      <a:pt x="1390" y="47"/>
                      <a:pt x="1389" y="52"/>
                      <a:pt x="1389" y="57"/>
                    </a:cubicBezTo>
                    <a:lnTo>
                      <a:pt x="1389" y="57"/>
                    </a:lnTo>
                    <a:cubicBezTo>
                      <a:pt x="1421" y="48"/>
                      <a:pt x="1451" y="41"/>
                      <a:pt x="1474" y="41"/>
                    </a:cubicBezTo>
                    <a:close/>
                    <a:moveTo>
                      <a:pt x="1389" y="57"/>
                    </a:moveTo>
                    <a:lnTo>
                      <a:pt x="1389" y="57"/>
                    </a:lnTo>
                    <a:cubicBezTo>
                      <a:pt x="1301" y="81"/>
                      <a:pt x="1190" y="125"/>
                      <a:pt x="1123" y="125"/>
                    </a:cubicBezTo>
                    <a:cubicBezTo>
                      <a:pt x="961" y="210"/>
                      <a:pt x="727" y="288"/>
                      <a:pt x="621" y="438"/>
                    </a:cubicBezTo>
                    <a:lnTo>
                      <a:pt x="621" y="438"/>
                    </a:lnTo>
                    <a:cubicBezTo>
                      <a:pt x="740" y="341"/>
                      <a:pt x="913" y="277"/>
                      <a:pt x="1039" y="217"/>
                    </a:cubicBezTo>
                    <a:cubicBezTo>
                      <a:pt x="1123" y="217"/>
                      <a:pt x="1215" y="125"/>
                      <a:pt x="1299" y="125"/>
                    </a:cubicBezTo>
                    <a:cubicBezTo>
                      <a:pt x="1299" y="125"/>
                      <a:pt x="1378" y="125"/>
                      <a:pt x="1389" y="57"/>
                    </a:cubicBezTo>
                    <a:close/>
                    <a:moveTo>
                      <a:pt x="621" y="438"/>
                    </a:moveTo>
                    <a:lnTo>
                      <a:pt x="621" y="438"/>
                    </a:lnTo>
                    <a:cubicBezTo>
                      <a:pt x="599" y="456"/>
                      <a:pt x="579" y="475"/>
                      <a:pt x="561" y="496"/>
                    </a:cubicBezTo>
                    <a:lnTo>
                      <a:pt x="561" y="496"/>
                    </a:lnTo>
                    <a:cubicBezTo>
                      <a:pt x="573" y="489"/>
                      <a:pt x="585" y="482"/>
                      <a:pt x="598" y="476"/>
                    </a:cubicBezTo>
                    <a:cubicBezTo>
                      <a:pt x="605" y="463"/>
                      <a:pt x="612" y="450"/>
                      <a:pt x="621" y="438"/>
                    </a:cubicBezTo>
                    <a:close/>
                    <a:moveTo>
                      <a:pt x="561" y="496"/>
                    </a:moveTo>
                    <a:cubicBezTo>
                      <a:pt x="411" y="580"/>
                      <a:pt x="339" y="664"/>
                      <a:pt x="339" y="826"/>
                    </a:cubicBezTo>
                    <a:cubicBezTo>
                      <a:pt x="423" y="742"/>
                      <a:pt x="423" y="651"/>
                      <a:pt x="514" y="567"/>
                    </a:cubicBezTo>
                    <a:cubicBezTo>
                      <a:pt x="526" y="541"/>
                      <a:pt x="542" y="518"/>
                      <a:pt x="561" y="496"/>
                    </a:cubicBezTo>
                    <a:close/>
                    <a:moveTo>
                      <a:pt x="1565" y="41"/>
                    </a:moveTo>
                    <a:lnTo>
                      <a:pt x="1565" y="125"/>
                    </a:lnTo>
                    <a:cubicBezTo>
                      <a:pt x="1565" y="217"/>
                      <a:pt x="1565" y="217"/>
                      <a:pt x="1474" y="301"/>
                    </a:cubicBezTo>
                    <a:cubicBezTo>
                      <a:pt x="1474" y="476"/>
                      <a:pt x="1390" y="742"/>
                      <a:pt x="1299" y="917"/>
                    </a:cubicBezTo>
                    <a:cubicBezTo>
                      <a:pt x="1299" y="1092"/>
                      <a:pt x="1123" y="1177"/>
                      <a:pt x="1039" y="1352"/>
                    </a:cubicBezTo>
                    <a:cubicBezTo>
                      <a:pt x="899" y="1425"/>
                      <a:pt x="699" y="1552"/>
                      <a:pt x="535" y="1552"/>
                    </a:cubicBezTo>
                    <a:cubicBezTo>
                      <a:pt x="495" y="1552"/>
                      <a:pt x="457" y="1545"/>
                      <a:pt x="423" y="1527"/>
                    </a:cubicBezTo>
                    <a:cubicBezTo>
                      <a:pt x="72" y="1443"/>
                      <a:pt x="248" y="1092"/>
                      <a:pt x="339" y="826"/>
                    </a:cubicBezTo>
                    <a:lnTo>
                      <a:pt x="339" y="826"/>
                    </a:lnTo>
                    <a:cubicBezTo>
                      <a:pt x="170" y="995"/>
                      <a:pt x="0" y="1491"/>
                      <a:pt x="380" y="1607"/>
                    </a:cubicBezTo>
                    <a:lnTo>
                      <a:pt x="380" y="1607"/>
                    </a:lnTo>
                    <a:cubicBezTo>
                      <a:pt x="390" y="1614"/>
                      <a:pt x="405" y="1618"/>
                      <a:pt x="423" y="1618"/>
                    </a:cubicBezTo>
                    <a:cubicBezTo>
                      <a:pt x="598" y="1618"/>
                      <a:pt x="773" y="1527"/>
                      <a:pt x="948" y="1443"/>
                    </a:cubicBezTo>
                    <a:cubicBezTo>
                      <a:pt x="1123" y="1352"/>
                      <a:pt x="1299" y="1177"/>
                      <a:pt x="1390" y="1001"/>
                    </a:cubicBezTo>
                    <a:cubicBezTo>
                      <a:pt x="1390" y="917"/>
                      <a:pt x="1390" y="826"/>
                      <a:pt x="1474" y="742"/>
                    </a:cubicBezTo>
                    <a:cubicBezTo>
                      <a:pt x="1474" y="567"/>
                      <a:pt x="1565" y="392"/>
                      <a:pt x="1565" y="301"/>
                    </a:cubicBezTo>
                    <a:cubicBezTo>
                      <a:pt x="1565" y="217"/>
                      <a:pt x="1649" y="125"/>
                      <a:pt x="1565" y="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1"/>
              <p:cNvSpPr/>
              <p:nvPr/>
            </p:nvSpPr>
            <p:spPr>
              <a:xfrm rot="10800000">
                <a:off x="8468562" y="690117"/>
                <a:ext cx="88353" cy="119903"/>
              </a:xfrm>
              <a:custGeom>
                <a:rect b="b" l="l" r="r" t="t"/>
                <a:pathLst>
                  <a:path extrusionOk="0" h="1790" w="1319">
                    <a:moveTo>
                      <a:pt x="526" y="0"/>
                    </a:moveTo>
                    <a:lnTo>
                      <a:pt x="526" y="85"/>
                    </a:lnTo>
                    <a:cubicBezTo>
                      <a:pt x="442" y="176"/>
                      <a:pt x="526" y="176"/>
                      <a:pt x="526" y="260"/>
                    </a:cubicBezTo>
                    <a:cubicBezTo>
                      <a:pt x="617" y="526"/>
                      <a:pt x="526" y="785"/>
                      <a:pt x="442" y="961"/>
                    </a:cubicBezTo>
                    <a:cubicBezTo>
                      <a:pt x="267" y="1227"/>
                      <a:pt x="92" y="1402"/>
                      <a:pt x="1" y="1752"/>
                    </a:cubicBezTo>
                    <a:cubicBezTo>
                      <a:pt x="1" y="1752"/>
                      <a:pt x="41" y="1790"/>
                      <a:pt x="93" y="1790"/>
                    </a:cubicBezTo>
                    <a:cubicBezTo>
                      <a:pt x="119" y="1790"/>
                      <a:pt x="148" y="1780"/>
                      <a:pt x="176" y="1752"/>
                    </a:cubicBezTo>
                    <a:cubicBezTo>
                      <a:pt x="267" y="1577"/>
                      <a:pt x="442" y="1402"/>
                      <a:pt x="617" y="1227"/>
                    </a:cubicBezTo>
                    <a:cubicBezTo>
                      <a:pt x="701" y="1136"/>
                      <a:pt x="792" y="876"/>
                      <a:pt x="877" y="701"/>
                    </a:cubicBezTo>
                    <a:cubicBezTo>
                      <a:pt x="922" y="656"/>
                      <a:pt x="989" y="656"/>
                      <a:pt x="1054" y="656"/>
                    </a:cubicBezTo>
                    <a:cubicBezTo>
                      <a:pt x="1120" y="656"/>
                      <a:pt x="1185" y="656"/>
                      <a:pt x="1227" y="610"/>
                    </a:cubicBezTo>
                    <a:cubicBezTo>
                      <a:pt x="1318" y="610"/>
                      <a:pt x="1318" y="526"/>
                      <a:pt x="1227" y="435"/>
                    </a:cubicBezTo>
                    <a:cubicBezTo>
                      <a:pt x="1227" y="351"/>
                      <a:pt x="1143" y="351"/>
                      <a:pt x="1052" y="351"/>
                    </a:cubicBezTo>
                    <a:cubicBezTo>
                      <a:pt x="1052" y="260"/>
                      <a:pt x="1052" y="85"/>
                      <a:pt x="877" y="85"/>
                    </a:cubicBezTo>
                    <a:lnTo>
                      <a:pt x="792" y="85"/>
                    </a:lnTo>
                    <a:cubicBezTo>
                      <a:pt x="701" y="0"/>
                      <a:pt x="617" y="0"/>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30"/>
          <p:cNvSpPr/>
          <p:nvPr/>
        </p:nvSpPr>
        <p:spPr>
          <a:xfrm>
            <a:off x="1298546" y="3200450"/>
            <a:ext cx="638100" cy="638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0"/>
          <p:cNvSpPr/>
          <p:nvPr/>
        </p:nvSpPr>
        <p:spPr>
          <a:xfrm>
            <a:off x="4825346" y="1776775"/>
            <a:ext cx="638100" cy="638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0"/>
          <p:cNvSpPr/>
          <p:nvPr/>
        </p:nvSpPr>
        <p:spPr>
          <a:xfrm>
            <a:off x="4825346" y="3200450"/>
            <a:ext cx="638100" cy="638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0"/>
          <p:cNvSpPr/>
          <p:nvPr/>
        </p:nvSpPr>
        <p:spPr>
          <a:xfrm>
            <a:off x="1298546" y="1776775"/>
            <a:ext cx="638100" cy="638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0"/>
          <p:cNvSpPr txBox="1"/>
          <p:nvPr>
            <p:ph type="title"/>
          </p:nvPr>
        </p:nvSpPr>
        <p:spPr>
          <a:xfrm>
            <a:off x="874150" y="597425"/>
            <a:ext cx="754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90" name="Google Shape;390;p30"/>
          <p:cNvSpPr txBox="1"/>
          <p:nvPr>
            <p:ph idx="1" type="subTitle"/>
          </p:nvPr>
        </p:nvSpPr>
        <p:spPr>
          <a:xfrm>
            <a:off x="2012833" y="1620906"/>
            <a:ext cx="2305800" cy="35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Front-end &amp; Back-end</a:t>
            </a:r>
            <a:endParaRPr/>
          </a:p>
        </p:txBody>
      </p:sp>
      <p:sp>
        <p:nvSpPr>
          <p:cNvPr id="391" name="Google Shape;391;p30"/>
          <p:cNvSpPr txBox="1"/>
          <p:nvPr>
            <p:ph idx="2" type="subTitle"/>
          </p:nvPr>
        </p:nvSpPr>
        <p:spPr>
          <a:xfrm>
            <a:off x="2012833" y="1971904"/>
            <a:ext cx="2305800" cy="52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User interaction and server</a:t>
            </a:r>
            <a:endParaRPr/>
          </a:p>
          <a:p>
            <a:pPr indent="0" lvl="0" marL="0" rtl="0" algn="l">
              <a:spcBef>
                <a:spcPts val="0"/>
              </a:spcBef>
              <a:spcAft>
                <a:spcPts val="0"/>
              </a:spcAft>
              <a:buClr>
                <a:schemeClr val="dk1"/>
              </a:buClr>
              <a:buSzPts val="1100"/>
              <a:buFont typeface="Arial"/>
              <a:buNone/>
            </a:pPr>
            <a:r>
              <a:rPr lang="en"/>
              <a:t>handling</a:t>
            </a:r>
            <a:endParaRPr/>
          </a:p>
        </p:txBody>
      </p:sp>
      <p:sp>
        <p:nvSpPr>
          <p:cNvPr id="392" name="Google Shape;392;p30"/>
          <p:cNvSpPr txBox="1"/>
          <p:nvPr>
            <p:ph idx="3" type="subTitle"/>
          </p:nvPr>
        </p:nvSpPr>
        <p:spPr>
          <a:xfrm>
            <a:off x="5539532" y="1620906"/>
            <a:ext cx="2305800" cy="35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API</a:t>
            </a:r>
            <a:endParaRPr/>
          </a:p>
        </p:txBody>
      </p:sp>
      <p:sp>
        <p:nvSpPr>
          <p:cNvPr id="393" name="Google Shape;393;p30"/>
          <p:cNvSpPr txBox="1"/>
          <p:nvPr>
            <p:ph idx="4" type="subTitle"/>
          </p:nvPr>
        </p:nvSpPr>
        <p:spPr>
          <a:xfrm>
            <a:off x="5539532" y="1971904"/>
            <a:ext cx="2305800" cy="52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Real time data of gov. Satellites .</a:t>
            </a:r>
            <a:endParaRPr/>
          </a:p>
        </p:txBody>
      </p:sp>
      <p:sp>
        <p:nvSpPr>
          <p:cNvPr id="394" name="Google Shape;394;p30"/>
          <p:cNvSpPr txBox="1"/>
          <p:nvPr>
            <p:ph idx="5" type="subTitle"/>
          </p:nvPr>
        </p:nvSpPr>
        <p:spPr>
          <a:xfrm>
            <a:off x="2012833" y="3044572"/>
            <a:ext cx="2305800" cy="35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Database setup</a:t>
            </a:r>
            <a:endParaRPr/>
          </a:p>
        </p:txBody>
      </p:sp>
      <p:sp>
        <p:nvSpPr>
          <p:cNvPr id="395" name="Google Shape;395;p30"/>
          <p:cNvSpPr txBox="1"/>
          <p:nvPr>
            <p:ph idx="6" type="subTitle"/>
          </p:nvPr>
        </p:nvSpPr>
        <p:spPr>
          <a:xfrm>
            <a:off x="2012833" y="3395570"/>
            <a:ext cx="2305800" cy="52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Databases</a:t>
            </a:r>
            <a:r>
              <a:rPr lang="en"/>
              <a:t> for storing historical weather data.</a:t>
            </a:r>
            <a:r>
              <a:rPr lang="en"/>
              <a:t> </a:t>
            </a:r>
            <a:endParaRPr/>
          </a:p>
        </p:txBody>
      </p:sp>
      <p:sp>
        <p:nvSpPr>
          <p:cNvPr id="396" name="Google Shape;396;p30"/>
          <p:cNvSpPr txBox="1"/>
          <p:nvPr>
            <p:ph idx="7" type="subTitle"/>
          </p:nvPr>
        </p:nvSpPr>
        <p:spPr>
          <a:xfrm>
            <a:off x="5539654" y="3044572"/>
            <a:ext cx="2305800" cy="35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anlys.&amp; deploy</a:t>
            </a:r>
            <a:endParaRPr/>
          </a:p>
        </p:txBody>
      </p:sp>
      <p:sp>
        <p:nvSpPr>
          <p:cNvPr id="397" name="Google Shape;397;p30"/>
          <p:cNvSpPr txBox="1"/>
          <p:nvPr>
            <p:ph idx="8" type="subTitle"/>
          </p:nvPr>
        </p:nvSpPr>
        <p:spPr>
          <a:xfrm>
            <a:off x="5539654" y="3395570"/>
            <a:ext cx="2305800" cy="52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Analysis</a:t>
            </a:r>
            <a:r>
              <a:rPr lang="en"/>
              <a:t> for better accuracy and deploy on servers online</a:t>
            </a:r>
            <a:endParaRPr/>
          </a:p>
        </p:txBody>
      </p:sp>
      <p:sp>
        <p:nvSpPr>
          <p:cNvPr id="398" name="Google Shape;398;p30"/>
          <p:cNvSpPr txBox="1"/>
          <p:nvPr>
            <p:ph idx="9" type="title"/>
          </p:nvPr>
        </p:nvSpPr>
        <p:spPr>
          <a:xfrm>
            <a:off x="1298546" y="1880275"/>
            <a:ext cx="638100" cy="43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99" name="Google Shape;399;p30"/>
          <p:cNvSpPr txBox="1"/>
          <p:nvPr>
            <p:ph idx="13" type="title"/>
          </p:nvPr>
        </p:nvSpPr>
        <p:spPr>
          <a:xfrm>
            <a:off x="1298546" y="3303950"/>
            <a:ext cx="638100" cy="43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00" name="Google Shape;400;p30"/>
          <p:cNvSpPr txBox="1"/>
          <p:nvPr>
            <p:ph idx="14" type="title"/>
          </p:nvPr>
        </p:nvSpPr>
        <p:spPr>
          <a:xfrm>
            <a:off x="4825346" y="3303950"/>
            <a:ext cx="638100" cy="43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01" name="Google Shape;401;p30"/>
          <p:cNvSpPr txBox="1"/>
          <p:nvPr>
            <p:ph idx="15" type="title"/>
          </p:nvPr>
        </p:nvSpPr>
        <p:spPr>
          <a:xfrm>
            <a:off x="4825346" y="1880275"/>
            <a:ext cx="638100" cy="43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02" name="Google Shape;402;p30"/>
          <p:cNvSpPr/>
          <p:nvPr/>
        </p:nvSpPr>
        <p:spPr>
          <a:xfrm>
            <a:off x="576825" y="43026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0"/>
          <p:cNvSpPr/>
          <p:nvPr/>
        </p:nvSpPr>
        <p:spPr>
          <a:xfrm>
            <a:off x="8277500"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0"/>
          <p:cNvSpPr/>
          <p:nvPr/>
        </p:nvSpPr>
        <p:spPr>
          <a:xfrm>
            <a:off x="8375025" y="43026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30"/>
          <p:cNvGrpSpPr/>
          <p:nvPr/>
        </p:nvGrpSpPr>
        <p:grpSpPr>
          <a:xfrm>
            <a:off x="7491850" y="752225"/>
            <a:ext cx="621925" cy="704800"/>
            <a:chOff x="7287550" y="839050"/>
            <a:chExt cx="621925" cy="704800"/>
          </a:xfrm>
        </p:grpSpPr>
        <p:sp>
          <p:nvSpPr>
            <p:cNvPr id="406" name="Google Shape;406;p30"/>
            <p:cNvSpPr/>
            <p:nvPr/>
          </p:nvSpPr>
          <p:spPr>
            <a:xfrm>
              <a:off x="7758450" y="1480750"/>
              <a:ext cx="21925" cy="21925"/>
            </a:xfrm>
            <a:custGeom>
              <a:rect b="b" l="l" r="r" t="t"/>
              <a:pathLst>
                <a:path extrusionOk="0" h="877" w="877">
                  <a:moveTo>
                    <a:pt x="785" y="0"/>
                  </a:moveTo>
                  <a:cubicBezTo>
                    <a:pt x="526" y="176"/>
                    <a:pt x="260" y="435"/>
                    <a:pt x="0" y="610"/>
                  </a:cubicBezTo>
                  <a:cubicBezTo>
                    <a:pt x="260" y="610"/>
                    <a:pt x="526" y="785"/>
                    <a:pt x="785" y="876"/>
                  </a:cubicBezTo>
                  <a:cubicBezTo>
                    <a:pt x="876" y="610"/>
                    <a:pt x="876" y="260"/>
                    <a:pt x="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0"/>
            <p:cNvSpPr/>
            <p:nvPr/>
          </p:nvSpPr>
          <p:spPr>
            <a:xfrm>
              <a:off x="7287550" y="839050"/>
              <a:ext cx="621925" cy="704800"/>
            </a:xfrm>
            <a:custGeom>
              <a:rect b="b" l="l" r="r" t="t"/>
              <a:pathLst>
                <a:path extrusionOk="0" h="28192" w="24877">
                  <a:moveTo>
                    <a:pt x="9026" y="267"/>
                  </a:moveTo>
                  <a:lnTo>
                    <a:pt x="9026" y="267"/>
                  </a:lnTo>
                  <a:cubicBezTo>
                    <a:pt x="12179" y="442"/>
                    <a:pt x="15417" y="617"/>
                    <a:pt x="18661" y="792"/>
                  </a:cubicBezTo>
                  <a:lnTo>
                    <a:pt x="18745" y="792"/>
                  </a:lnTo>
                  <a:cubicBezTo>
                    <a:pt x="18791" y="747"/>
                    <a:pt x="18835" y="724"/>
                    <a:pt x="18878" y="724"/>
                  </a:cubicBezTo>
                  <a:cubicBezTo>
                    <a:pt x="18922" y="724"/>
                    <a:pt x="18966" y="747"/>
                    <a:pt x="19012" y="792"/>
                  </a:cubicBezTo>
                  <a:cubicBezTo>
                    <a:pt x="18920" y="792"/>
                    <a:pt x="18920" y="1493"/>
                    <a:pt x="18920" y="1577"/>
                  </a:cubicBezTo>
                  <a:lnTo>
                    <a:pt x="18920" y="2194"/>
                  </a:lnTo>
                  <a:lnTo>
                    <a:pt x="14457" y="1927"/>
                  </a:lnTo>
                  <a:cubicBezTo>
                    <a:pt x="14366" y="1927"/>
                    <a:pt x="14366" y="2018"/>
                    <a:pt x="14366" y="2102"/>
                  </a:cubicBezTo>
                  <a:cubicBezTo>
                    <a:pt x="13931" y="5606"/>
                    <a:pt x="14190" y="9201"/>
                    <a:pt x="14632" y="12705"/>
                  </a:cubicBezTo>
                  <a:cubicBezTo>
                    <a:pt x="14632" y="12789"/>
                    <a:pt x="14716" y="12964"/>
                    <a:pt x="14716" y="13139"/>
                  </a:cubicBezTo>
                  <a:lnTo>
                    <a:pt x="14716" y="13230"/>
                  </a:lnTo>
                  <a:cubicBezTo>
                    <a:pt x="14807" y="13756"/>
                    <a:pt x="14807" y="14281"/>
                    <a:pt x="14891" y="14807"/>
                  </a:cubicBezTo>
                  <a:lnTo>
                    <a:pt x="14015" y="14807"/>
                  </a:lnTo>
                  <a:cubicBezTo>
                    <a:pt x="13315" y="14716"/>
                    <a:pt x="13139" y="14281"/>
                    <a:pt x="12880" y="13756"/>
                  </a:cubicBezTo>
                  <a:cubicBezTo>
                    <a:pt x="12705" y="13314"/>
                    <a:pt x="12439" y="12964"/>
                    <a:pt x="12179" y="12530"/>
                  </a:cubicBezTo>
                  <a:cubicBezTo>
                    <a:pt x="11913" y="12004"/>
                    <a:pt x="11654" y="11303"/>
                    <a:pt x="11037" y="11037"/>
                  </a:cubicBezTo>
                  <a:cubicBezTo>
                    <a:pt x="10817" y="10964"/>
                    <a:pt x="10582" y="10937"/>
                    <a:pt x="10344" y="10937"/>
                  </a:cubicBezTo>
                  <a:cubicBezTo>
                    <a:pt x="10015" y="10937"/>
                    <a:pt x="9682" y="10988"/>
                    <a:pt x="9376" y="11037"/>
                  </a:cubicBezTo>
                  <a:cubicBezTo>
                    <a:pt x="8935" y="7533"/>
                    <a:pt x="8585" y="3854"/>
                    <a:pt x="9026" y="267"/>
                  </a:cubicBezTo>
                  <a:close/>
                  <a:moveTo>
                    <a:pt x="10139" y="11263"/>
                  </a:moveTo>
                  <a:cubicBezTo>
                    <a:pt x="10269" y="11263"/>
                    <a:pt x="10395" y="11273"/>
                    <a:pt x="10512" y="11303"/>
                  </a:cubicBezTo>
                  <a:cubicBezTo>
                    <a:pt x="11212" y="11387"/>
                    <a:pt x="11479" y="11913"/>
                    <a:pt x="11829" y="12438"/>
                  </a:cubicBezTo>
                  <a:cubicBezTo>
                    <a:pt x="12179" y="13139"/>
                    <a:pt x="12530" y="13840"/>
                    <a:pt x="12964" y="14541"/>
                  </a:cubicBezTo>
                  <a:cubicBezTo>
                    <a:pt x="13230" y="14982"/>
                    <a:pt x="13581" y="15066"/>
                    <a:pt x="14106" y="15066"/>
                  </a:cubicBezTo>
                  <a:lnTo>
                    <a:pt x="14891" y="15066"/>
                  </a:lnTo>
                  <a:cubicBezTo>
                    <a:pt x="14891" y="15157"/>
                    <a:pt x="14891" y="15333"/>
                    <a:pt x="14982" y="15417"/>
                  </a:cubicBezTo>
                  <a:lnTo>
                    <a:pt x="14716" y="15417"/>
                  </a:lnTo>
                  <a:cubicBezTo>
                    <a:pt x="14506" y="15417"/>
                    <a:pt x="14240" y="15445"/>
                    <a:pt x="13973" y="15445"/>
                  </a:cubicBezTo>
                  <a:cubicBezTo>
                    <a:pt x="13574" y="15445"/>
                    <a:pt x="13174" y="15382"/>
                    <a:pt x="12964" y="15066"/>
                  </a:cubicBezTo>
                  <a:cubicBezTo>
                    <a:pt x="12355" y="14281"/>
                    <a:pt x="11913" y="13230"/>
                    <a:pt x="11303" y="12354"/>
                  </a:cubicBezTo>
                  <a:cubicBezTo>
                    <a:pt x="10880" y="11789"/>
                    <a:pt x="10456" y="11735"/>
                    <a:pt x="9892" y="11735"/>
                  </a:cubicBezTo>
                  <a:cubicBezTo>
                    <a:pt x="9757" y="11735"/>
                    <a:pt x="9614" y="11738"/>
                    <a:pt x="9460" y="11738"/>
                  </a:cubicBezTo>
                  <a:cubicBezTo>
                    <a:pt x="9460" y="11654"/>
                    <a:pt x="9376" y="11478"/>
                    <a:pt x="9376" y="11303"/>
                  </a:cubicBezTo>
                  <a:cubicBezTo>
                    <a:pt x="9610" y="11303"/>
                    <a:pt x="9881" y="11263"/>
                    <a:pt x="10139" y="11263"/>
                  </a:cubicBezTo>
                  <a:close/>
                  <a:moveTo>
                    <a:pt x="14632" y="2278"/>
                  </a:moveTo>
                  <a:lnTo>
                    <a:pt x="14632" y="2278"/>
                  </a:lnTo>
                  <a:cubicBezTo>
                    <a:pt x="17785" y="2369"/>
                    <a:pt x="21023" y="2544"/>
                    <a:pt x="24267" y="2719"/>
                  </a:cubicBezTo>
                  <a:lnTo>
                    <a:pt x="24618" y="2719"/>
                  </a:lnTo>
                  <a:cubicBezTo>
                    <a:pt x="24526" y="2719"/>
                    <a:pt x="24526" y="3504"/>
                    <a:pt x="24526" y="3595"/>
                  </a:cubicBezTo>
                  <a:lnTo>
                    <a:pt x="24526" y="4905"/>
                  </a:lnTo>
                  <a:cubicBezTo>
                    <a:pt x="24442" y="6748"/>
                    <a:pt x="24267" y="8500"/>
                    <a:pt x="23917" y="10336"/>
                  </a:cubicBezTo>
                  <a:cubicBezTo>
                    <a:pt x="23566" y="12438"/>
                    <a:pt x="22866" y="14457"/>
                    <a:pt x="22515" y="16559"/>
                  </a:cubicBezTo>
                  <a:cubicBezTo>
                    <a:pt x="21728" y="16627"/>
                    <a:pt x="20944" y="16756"/>
                    <a:pt x="20158" y="16756"/>
                  </a:cubicBezTo>
                  <a:cubicBezTo>
                    <a:pt x="19980" y="16756"/>
                    <a:pt x="19800" y="16750"/>
                    <a:pt x="19621" y="16734"/>
                  </a:cubicBezTo>
                  <a:cubicBezTo>
                    <a:pt x="18920" y="16734"/>
                    <a:pt x="18745" y="16293"/>
                    <a:pt x="18486" y="15767"/>
                  </a:cubicBezTo>
                  <a:cubicBezTo>
                    <a:pt x="18311" y="15333"/>
                    <a:pt x="18045" y="14891"/>
                    <a:pt x="17785" y="14457"/>
                  </a:cubicBezTo>
                  <a:cubicBezTo>
                    <a:pt x="17519" y="13931"/>
                    <a:pt x="17260" y="13314"/>
                    <a:pt x="16643" y="13055"/>
                  </a:cubicBezTo>
                  <a:cubicBezTo>
                    <a:pt x="16419" y="12980"/>
                    <a:pt x="16180" y="12953"/>
                    <a:pt x="15938" y="12953"/>
                  </a:cubicBezTo>
                  <a:cubicBezTo>
                    <a:pt x="15613" y="12953"/>
                    <a:pt x="15284" y="13003"/>
                    <a:pt x="14982" y="13055"/>
                  </a:cubicBezTo>
                  <a:lnTo>
                    <a:pt x="14982" y="12964"/>
                  </a:lnTo>
                  <a:cubicBezTo>
                    <a:pt x="14541" y="9460"/>
                    <a:pt x="14190" y="5781"/>
                    <a:pt x="14632" y="2278"/>
                  </a:cubicBezTo>
                  <a:close/>
                  <a:moveTo>
                    <a:pt x="16118" y="13230"/>
                  </a:moveTo>
                  <a:cubicBezTo>
                    <a:pt x="16818" y="13314"/>
                    <a:pt x="17085" y="13840"/>
                    <a:pt x="17435" y="14365"/>
                  </a:cubicBezTo>
                  <a:cubicBezTo>
                    <a:pt x="17785" y="15066"/>
                    <a:pt x="18136" y="15858"/>
                    <a:pt x="18570" y="16559"/>
                  </a:cubicBezTo>
                  <a:cubicBezTo>
                    <a:pt x="18836" y="16993"/>
                    <a:pt x="19187" y="17084"/>
                    <a:pt x="19712" y="17084"/>
                  </a:cubicBezTo>
                  <a:cubicBezTo>
                    <a:pt x="20672" y="17084"/>
                    <a:pt x="21548" y="16993"/>
                    <a:pt x="22515" y="16909"/>
                  </a:cubicBezTo>
                  <a:lnTo>
                    <a:pt x="22515" y="16909"/>
                  </a:lnTo>
                  <a:cubicBezTo>
                    <a:pt x="22424" y="16993"/>
                    <a:pt x="22424" y="17084"/>
                    <a:pt x="22424" y="17260"/>
                  </a:cubicBezTo>
                  <a:cubicBezTo>
                    <a:pt x="21723" y="17344"/>
                    <a:pt x="21023" y="17344"/>
                    <a:pt x="20322" y="17344"/>
                  </a:cubicBezTo>
                  <a:cubicBezTo>
                    <a:pt x="20107" y="17381"/>
                    <a:pt x="19834" y="17417"/>
                    <a:pt x="19562" y="17417"/>
                  </a:cubicBezTo>
                  <a:cubicBezTo>
                    <a:pt x="19168" y="17417"/>
                    <a:pt x="18777" y="17341"/>
                    <a:pt x="18570" y="17084"/>
                  </a:cubicBezTo>
                  <a:cubicBezTo>
                    <a:pt x="17960" y="16208"/>
                    <a:pt x="17519" y="15241"/>
                    <a:pt x="16909" y="14365"/>
                  </a:cubicBezTo>
                  <a:cubicBezTo>
                    <a:pt x="16546" y="13823"/>
                    <a:pt x="16183" y="13739"/>
                    <a:pt x="15731" y="13739"/>
                  </a:cubicBezTo>
                  <a:cubicBezTo>
                    <a:pt x="15530" y="13739"/>
                    <a:pt x="15311" y="13756"/>
                    <a:pt x="15066" y="13756"/>
                  </a:cubicBezTo>
                  <a:cubicBezTo>
                    <a:pt x="15066" y="13581"/>
                    <a:pt x="15066" y="13490"/>
                    <a:pt x="14982" y="13314"/>
                  </a:cubicBezTo>
                  <a:cubicBezTo>
                    <a:pt x="15333" y="13230"/>
                    <a:pt x="15767" y="13230"/>
                    <a:pt x="16118" y="13230"/>
                  </a:cubicBezTo>
                  <a:close/>
                  <a:moveTo>
                    <a:pt x="22340" y="19796"/>
                  </a:moveTo>
                  <a:cubicBezTo>
                    <a:pt x="22424" y="20238"/>
                    <a:pt x="22515" y="20672"/>
                    <a:pt x="22599" y="21023"/>
                  </a:cubicBezTo>
                  <a:cubicBezTo>
                    <a:pt x="22775" y="21814"/>
                    <a:pt x="22950" y="22424"/>
                    <a:pt x="22950" y="23125"/>
                  </a:cubicBezTo>
                  <a:lnTo>
                    <a:pt x="22950" y="23391"/>
                  </a:lnTo>
                  <a:cubicBezTo>
                    <a:pt x="22249" y="23566"/>
                    <a:pt x="21464" y="23650"/>
                    <a:pt x="20763" y="23917"/>
                  </a:cubicBezTo>
                  <a:cubicBezTo>
                    <a:pt x="20672" y="22424"/>
                    <a:pt x="21023" y="20497"/>
                    <a:pt x="22340" y="19796"/>
                  </a:cubicBezTo>
                  <a:close/>
                  <a:moveTo>
                    <a:pt x="22340" y="19271"/>
                  </a:moveTo>
                  <a:lnTo>
                    <a:pt x="22340" y="19537"/>
                  </a:lnTo>
                  <a:cubicBezTo>
                    <a:pt x="20763" y="20322"/>
                    <a:pt x="20413" y="22340"/>
                    <a:pt x="20497" y="24001"/>
                  </a:cubicBezTo>
                  <a:cubicBezTo>
                    <a:pt x="20413" y="24001"/>
                    <a:pt x="20322" y="24092"/>
                    <a:pt x="20147" y="24092"/>
                  </a:cubicBezTo>
                  <a:cubicBezTo>
                    <a:pt x="20147" y="22165"/>
                    <a:pt x="20413" y="20147"/>
                    <a:pt x="22340" y="19271"/>
                  </a:cubicBezTo>
                  <a:close/>
                  <a:moveTo>
                    <a:pt x="9988" y="12051"/>
                  </a:moveTo>
                  <a:cubicBezTo>
                    <a:pt x="10076" y="12051"/>
                    <a:pt x="10164" y="12060"/>
                    <a:pt x="10252" y="12088"/>
                  </a:cubicBezTo>
                  <a:cubicBezTo>
                    <a:pt x="10778" y="12088"/>
                    <a:pt x="11037" y="12530"/>
                    <a:pt x="11303" y="12964"/>
                  </a:cubicBezTo>
                  <a:cubicBezTo>
                    <a:pt x="11654" y="13405"/>
                    <a:pt x="11913" y="13840"/>
                    <a:pt x="12179" y="14365"/>
                  </a:cubicBezTo>
                  <a:cubicBezTo>
                    <a:pt x="12439" y="14807"/>
                    <a:pt x="12705" y="15508"/>
                    <a:pt x="13230" y="15683"/>
                  </a:cubicBezTo>
                  <a:cubicBezTo>
                    <a:pt x="13406" y="15711"/>
                    <a:pt x="13600" y="15720"/>
                    <a:pt x="13801" y="15720"/>
                  </a:cubicBezTo>
                  <a:cubicBezTo>
                    <a:pt x="14204" y="15720"/>
                    <a:pt x="14632" y="15683"/>
                    <a:pt x="14982" y="15683"/>
                  </a:cubicBezTo>
                  <a:cubicBezTo>
                    <a:pt x="14982" y="16384"/>
                    <a:pt x="14982" y="17084"/>
                    <a:pt x="14891" y="17694"/>
                  </a:cubicBezTo>
                  <a:cubicBezTo>
                    <a:pt x="14632" y="19446"/>
                    <a:pt x="13665" y="20938"/>
                    <a:pt x="12263" y="21990"/>
                  </a:cubicBezTo>
                  <a:cubicBezTo>
                    <a:pt x="11654" y="22515"/>
                    <a:pt x="10953" y="23041"/>
                    <a:pt x="10252" y="23300"/>
                  </a:cubicBezTo>
                  <a:cubicBezTo>
                    <a:pt x="9552" y="23475"/>
                    <a:pt x="8851" y="23475"/>
                    <a:pt x="8234" y="23566"/>
                  </a:cubicBezTo>
                  <a:cubicBezTo>
                    <a:pt x="7358" y="23650"/>
                    <a:pt x="6132" y="23826"/>
                    <a:pt x="5782" y="24793"/>
                  </a:cubicBezTo>
                  <a:lnTo>
                    <a:pt x="5782" y="24877"/>
                  </a:lnTo>
                  <a:lnTo>
                    <a:pt x="4906" y="24877"/>
                  </a:lnTo>
                  <a:cubicBezTo>
                    <a:pt x="3329" y="24793"/>
                    <a:pt x="1668" y="24617"/>
                    <a:pt x="526" y="23475"/>
                  </a:cubicBezTo>
                  <a:cubicBezTo>
                    <a:pt x="442" y="23475"/>
                    <a:pt x="442" y="23475"/>
                    <a:pt x="442" y="23391"/>
                  </a:cubicBezTo>
                  <a:lnTo>
                    <a:pt x="442" y="23125"/>
                  </a:lnTo>
                  <a:cubicBezTo>
                    <a:pt x="526" y="22424"/>
                    <a:pt x="1143" y="22074"/>
                    <a:pt x="1843" y="21990"/>
                  </a:cubicBezTo>
                  <a:cubicBezTo>
                    <a:pt x="2895" y="21723"/>
                    <a:pt x="4030" y="21898"/>
                    <a:pt x="4997" y="21464"/>
                  </a:cubicBezTo>
                  <a:cubicBezTo>
                    <a:pt x="6223" y="20938"/>
                    <a:pt x="7358" y="19971"/>
                    <a:pt x="8150" y="19011"/>
                  </a:cubicBezTo>
                  <a:cubicBezTo>
                    <a:pt x="9811" y="16993"/>
                    <a:pt x="9727" y="14541"/>
                    <a:pt x="9460" y="12088"/>
                  </a:cubicBezTo>
                  <a:cubicBezTo>
                    <a:pt x="9638" y="12088"/>
                    <a:pt x="9812" y="12051"/>
                    <a:pt x="9988" y="12051"/>
                  </a:cubicBezTo>
                  <a:close/>
                  <a:moveTo>
                    <a:pt x="442" y="23826"/>
                  </a:moveTo>
                  <a:cubicBezTo>
                    <a:pt x="1318" y="24617"/>
                    <a:pt x="2544" y="24968"/>
                    <a:pt x="3770" y="25052"/>
                  </a:cubicBezTo>
                  <a:cubicBezTo>
                    <a:pt x="4380" y="25143"/>
                    <a:pt x="5081" y="25143"/>
                    <a:pt x="5782" y="25143"/>
                  </a:cubicBezTo>
                  <a:cubicBezTo>
                    <a:pt x="5697" y="25402"/>
                    <a:pt x="5697" y="25668"/>
                    <a:pt x="5697" y="25928"/>
                  </a:cubicBezTo>
                  <a:lnTo>
                    <a:pt x="5081" y="25928"/>
                  </a:lnTo>
                  <a:cubicBezTo>
                    <a:pt x="3770" y="25844"/>
                    <a:pt x="2019" y="25753"/>
                    <a:pt x="876" y="24968"/>
                  </a:cubicBezTo>
                  <a:cubicBezTo>
                    <a:pt x="526" y="24701"/>
                    <a:pt x="442" y="24267"/>
                    <a:pt x="442" y="23826"/>
                  </a:cubicBezTo>
                  <a:close/>
                  <a:moveTo>
                    <a:pt x="19621" y="25668"/>
                  </a:moveTo>
                  <a:cubicBezTo>
                    <a:pt x="19712" y="25928"/>
                    <a:pt x="19712" y="26278"/>
                    <a:pt x="19621" y="26544"/>
                  </a:cubicBezTo>
                  <a:cubicBezTo>
                    <a:pt x="19362" y="26453"/>
                    <a:pt x="19096" y="26278"/>
                    <a:pt x="18836" y="26278"/>
                  </a:cubicBezTo>
                  <a:cubicBezTo>
                    <a:pt x="19096" y="26103"/>
                    <a:pt x="19362" y="25844"/>
                    <a:pt x="19621" y="25668"/>
                  </a:cubicBezTo>
                  <a:close/>
                  <a:moveTo>
                    <a:pt x="15858" y="14015"/>
                  </a:moveTo>
                  <a:cubicBezTo>
                    <a:pt x="16384" y="14106"/>
                    <a:pt x="16643" y="14541"/>
                    <a:pt x="16909" y="14891"/>
                  </a:cubicBezTo>
                  <a:cubicBezTo>
                    <a:pt x="17260" y="15417"/>
                    <a:pt x="17519" y="15858"/>
                    <a:pt x="17785" y="16293"/>
                  </a:cubicBezTo>
                  <a:cubicBezTo>
                    <a:pt x="18045" y="16734"/>
                    <a:pt x="18311" y="17519"/>
                    <a:pt x="18836" y="17610"/>
                  </a:cubicBezTo>
                  <a:cubicBezTo>
                    <a:pt x="19094" y="17696"/>
                    <a:pt x="19394" y="17718"/>
                    <a:pt x="19694" y="17718"/>
                  </a:cubicBezTo>
                  <a:cubicBezTo>
                    <a:pt x="20007" y="17718"/>
                    <a:pt x="20320" y="17694"/>
                    <a:pt x="20588" y="17694"/>
                  </a:cubicBezTo>
                  <a:cubicBezTo>
                    <a:pt x="21198" y="17610"/>
                    <a:pt x="21815" y="17610"/>
                    <a:pt x="22424" y="17519"/>
                  </a:cubicBezTo>
                  <a:lnTo>
                    <a:pt x="22424" y="17519"/>
                  </a:lnTo>
                  <a:cubicBezTo>
                    <a:pt x="22340" y="17960"/>
                    <a:pt x="22340" y="18486"/>
                    <a:pt x="22340" y="18920"/>
                  </a:cubicBezTo>
                  <a:cubicBezTo>
                    <a:pt x="20147" y="19887"/>
                    <a:pt x="19796" y="21990"/>
                    <a:pt x="19887" y="24176"/>
                  </a:cubicBezTo>
                  <a:cubicBezTo>
                    <a:pt x="19621" y="24267"/>
                    <a:pt x="19446" y="24442"/>
                    <a:pt x="19187" y="24526"/>
                  </a:cubicBezTo>
                  <a:cubicBezTo>
                    <a:pt x="17869" y="25227"/>
                    <a:pt x="16559" y="25844"/>
                    <a:pt x="15066" y="26369"/>
                  </a:cubicBezTo>
                  <a:cubicBezTo>
                    <a:pt x="13581" y="26804"/>
                    <a:pt x="12088" y="26804"/>
                    <a:pt x="10512" y="26804"/>
                  </a:cubicBezTo>
                  <a:cubicBezTo>
                    <a:pt x="8935" y="26804"/>
                    <a:pt x="7274" y="26544"/>
                    <a:pt x="6132" y="25402"/>
                  </a:cubicBezTo>
                  <a:lnTo>
                    <a:pt x="6048" y="25402"/>
                  </a:lnTo>
                  <a:lnTo>
                    <a:pt x="6048" y="25143"/>
                  </a:lnTo>
                  <a:cubicBezTo>
                    <a:pt x="6132" y="24442"/>
                    <a:pt x="6749" y="24092"/>
                    <a:pt x="7449" y="23917"/>
                  </a:cubicBezTo>
                  <a:cubicBezTo>
                    <a:pt x="8500" y="23741"/>
                    <a:pt x="9636" y="23826"/>
                    <a:pt x="10603" y="23391"/>
                  </a:cubicBezTo>
                  <a:cubicBezTo>
                    <a:pt x="11829" y="22865"/>
                    <a:pt x="12964" y="21990"/>
                    <a:pt x="13756" y="20938"/>
                  </a:cubicBezTo>
                  <a:cubicBezTo>
                    <a:pt x="15417" y="18920"/>
                    <a:pt x="15333" y="16468"/>
                    <a:pt x="15066" y="14015"/>
                  </a:cubicBezTo>
                  <a:close/>
                  <a:moveTo>
                    <a:pt x="22950" y="23650"/>
                  </a:moveTo>
                  <a:cubicBezTo>
                    <a:pt x="23041" y="24176"/>
                    <a:pt x="23041" y="24701"/>
                    <a:pt x="22950" y="25143"/>
                  </a:cubicBezTo>
                  <a:cubicBezTo>
                    <a:pt x="22950" y="25318"/>
                    <a:pt x="23041" y="25753"/>
                    <a:pt x="22866" y="25928"/>
                  </a:cubicBezTo>
                  <a:cubicBezTo>
                    <a:pt x="22775" y="26103"/>
                    <a:pt x="22249" y="26103"/>
                    <a:pt x="22074" y="26194"/>
                  </a:cubicBezTo>
                  <a:cubicBezTo>
                    <a:pt x="21373" y="26369"/>
                    <a:pt x="20672" y="26544"/>
                    <a:pt x="19972" y="26628"/>
                  </a:cubicBezTo>
                  <a:cubicBezTo>
                    <a:pt x="19972" y="26194"/>
                    <a:pt x="19972" y="25753"/>
                    <a:pt x="19887" y="25402"/>
                  </a:cubicBezTo>
                  <a:cubicBezTo>
                    <a:pt x="19835" y="25300"/>
                    <a:pt x="19784" y="25258"/>
                    <a:pt x="19733" y="25258"/>
                  </a:cubicBezTo>
                  <a:cubicBezTo>
                    <a:pt x="19696" y="25258"/>
                    <a:pt x="19659" y="25280"/>
                    <a:pt x="19621" y="25318"/>
                  </a:cubicBezTo>
                  <a:cubicBezTo>
                    <a:pt x="17430" y="27196"/>
                    <a:pt x="14539" y="27883"/>
                    <a:pt x="11699" y="27883"/>
                  </a:cubicBezTo>
                  <a:cubicBezTo>
                    <a:pt x="11360" y="27883"/>
                    <a:pt x="11023" y="27873"/>
                    <a:pt x="10687" y="27855"/>
                  </a:cubicBezTo>
                  <a:cubicBezTo>
                    <a:pt x="9460" y="27855"/>
                    <a:pt x="7625" y="27771"/>
                    <a:pt x="6482" y="26979"/>
                  </a:cubicBezTo>
                  <a:cubicBezTo>
                    <a:pt x="6132" y="26720"/>
                    <a:pt x="6048" y="26194"/>
                    <a:pt x="6048" y="25753"/>
                  </a:cubicBezTo>
                  <a:lnTo>
                    <a:pt x="6048" y="25753"/>
                  </a:lnTo>
                  <a:cubicBezTo>
                    <a:pt x="6924" y="26544"/>
                    <a:pt x="8150" y="26895"/>
                    <a:pt x="9376" y="27070"/>
                  </a:cubicBezTo>
                  <a:cubicBezTo>
                    <a:pt x="9915" y="27100"/>
                    <a:pt x="10490" y="27120"/>
                    <a:pt x="11078" y="27120"/>
                  </a:cubicBezTo>
                  <a:cubicBezTo>
                    <a:pt x="12110" y="27120"/>
                    <a:pt x="13186" y="27060"/>
                    <a:pt x="14190" y="26895"/>
                  </a:cubicBezTo>
                  <a:cubicBezTo>
                    <a:pt x="15592" y="26628"/>
                    <a:pt x="17085" y="25928"/>
                    <a:pt x="18395" y="25318"/>
                  </a:cubicBezTo>
                  <a:cubicBezTo>
                    <a:pt x="19187" y="24877"/>
                    <a:pt x="19796" y="24526"/>
                    <a:pt x="20588" y="24267"/>
                  </a:cubicBezTo>
                  <a:cubicBezTo>
                    <a:pt x="21373" y="24001"/>
                    <a:pt x="22165" y="23826"/>
                    <a:pt x="22950" y="23650"/>
                  </a:cubicBezTo>
                  <a:close/>
                  <a:moveTo>
                    <a:pt x="8851" y="0"/>
                  </a:moveTo>
                  <a:cubicBezTo>
                    <a:pt x="8760" y="0"/>
                    <a:pt x="8760" y="0"/>
                    <a:pt x="8760" y="91"/>
                  </a:cubicBezTo>
                  <a:cubicBezTo>
                    <a:pt x="8325" y="3595"/>
                    <a:pt x="8585" y="7183"/>
                    <a:pt x="9026" y="10687"/>
                  </a:cubicBezTo>
                  <a:cubicBezTo>
                    <a:pt x="9026" y="10862"/>
                    <a:pt x="9026" y="11037"/>
                    <a:pt x="9110" y="11128"/>
                  </a:cubicBezTo>
                  <a:lnTo>
                    <a:pt x="9110" y="11212"/>
                  </a:lnTo>
                  <a:cubicBezTo>
                    <a:pt x="9285" y="12705"/>
                    <a:pt x="9460" y="14281"/>
                    <a:pt x="9285" y="15767"/>
                  </a:cubicBezTo>
                  <a:cubicBezTo>
                    <a:pt x="9026" y="17519"/>
                    <a:pt x="8059" y="18920"/>
                    <a:pt x="6657" y="20063"/>
                  </a:cubicBezTo>
                  <a:cubicBezTo>
                    <a:pt x="6048" y="20497"/>
                    <a:pt x="5347" y="21023"/>
                    <a:pt x="4646" y="21289"/>
                  </a:cubicBezTo>
                  <a:cubicBezTo>
                    <a:pt x="3946" y="21548"/>
                    <a:pt x="3245" y="21548"/>
                    <a:pt x="2628" y="21548"/>
                  </a:cubicBezTo>
                  <a:cubicBezTo>
                    <a:pt x="1752" y="21639"/>
                    <a:pt x="526" y="21814"/>
                    <a:pt x="176" y="22865"/>
                  </a:cubicBezTo>
                  <a:cubicBezTo>
                    <a:pt x="0" y="23475"/>
                    <a:pt x="92" y="24701"/>
                    <a:pt x="617" y="25143"/>
                  </a:cubicBezTo>
                  <a:cubicBezTo>
                    <a:pt x="1577" y="25928"/>
                    <a:pt x="3245" y="26103"/>
                    <a:pt x="4471" y="26194"/>
                  </a:cubicBezTo>
                  <a:lnTo>
                    <a:pt x="5782" y="26194"/>
                  </a:lnTo>
                  <a:cubicBezTo>
                    <a:pt x="5873" y="26544"/>
                    <a:pt x="5957" y="26895"/>
                    <a:pt x="6223" y="27070"/>
                  </a:cubicBezTo>
                  <a:cubicBezTo>
                    <a:pt x="7183" y="27855"/>
                    <a:pt x="8851" y="28030"/>
                    <a:pt x="10077" y="28121"/>
                  </a:cubicBezTo>
                  <a:cubicBezTo>
                    <a:pt x="10592" y="28167"/>
                    <a:pt x="11111" y="28192"/>
                    <a:pt x="11628" y="28192"/>
                  </a:cubicBezTo>
                  <a:cubicBezTo>
                    <a:pt x="14011" y="28192"/>
                    <a:pt x="16380" y="27679"/>
                    <a:pt x="18395" y="26453"/>
                  </a:cubicBezTo>
                  <a:cubicBezTo>
                    <a:pt x="18836" y="26544"/>
                    <a:pt x="19271" y="26628"/>
                    <a:pt x="19621" y="26895"/>
                  </a:cubicBezTo>
                  <a:lnTo>
                    <a:pt x="19712" y="26895"/>
                  </a:lnTo>
                  <a:cubicBezTo>
                    <a:pt x="19712" y="26979"/>
                    <a:pt x="19712" y="26979"/>
                    <a:pt x="19796" y="26979"/>
                  </a:cubicBezTo>
                  <a:lnTo>
                    <a:pt x="22165" y="26453"/>
                  </a:lnTo>
                  <a:cubicBezTo>
                    <a:pt x="22515" y="26369"/>
                    <a:pt x="23041" y="26278"/>
                    <a:pt x="23216" y="25928"/>
                  </a:cubicBezTo>
                  <a:cubicBezTo>
                    <a:pt x="23391" y="25493"/>
                    <a:pt x="23300" y="24793"/>
                    <a:pt x="23300" y="24267"/>
                  </a:cubicBezTo>
                  <a:cubicBezTo>
                    <a:pt x="23300" y="23650"/>
                    <a:pt x="23300" y="22950"/>
                    <a:pt x="23216" y="22249"/>
                  </a:cubicBezTo>
                  <a:cubicBezTo>
                    <a:pt x="23041" y="21289"/>
                    <a:pt x="22690" y="20322"/>
                    <a:pt x="22599" y="19271"/>
                  </a:cubicBezTo>
                  <a:cubicBezTo>
                    <a:pt x="22599" y="18661"/>
                    <a:pt x="22599" y="18044"/>
                    <a:pt x="22690" y="17435"/>
                  </a:cubicBezTo>
                  <a:lnTo>
                    <a:pt x="22690" y="17344"/>
                  </a:lnTo>
                  <a:cubicBezTo>
                    <a:pt x="22775" y="16643"/>
                    <a:pt x="22866" y="16033"/>
                    <a:pt x="22950" y="15417"/>
                  </a:cubicBezTo>
                  <a:cubicBezTo>
                    <a:pt x="23475" y="13314"/>
                    <a:pt x="24092" y="11387"/>
                    <a:pt x="24351" y="9376"/>
                  </a:cubicBezTo>
                  <a:cubicBezTo>
                    <a:pt x="24702" y="7099"/>
                    <a:pt x="24877" y="4821"/>
                    <a:pt x="24793" y="2628"/>
                  </a:cubicBezTo>
                  <a:cubicBezTo>
                    <a:pt x="24793" y="2544"/>
                    <a:pt x="24702" y="2453"/>
                    <a:pt x="24618" y="2453"/>
                  </a:cubicBezTo>
                  <a:cubicBezTo>
                    <a:pt x="22866" y="2369"/>
                    <a:pt x="21023" y="2278"/>
                    <a:pt x="19187" y="2194"/>
                  </a:cubicBezTo>
                  <a:lnTo>
                    <a:pt x="19187" y="617"/>
                  </a:lnTo>
                  <a:cubicBezTo>
                    <a:pt x="19187" y="526"/>
                    <a:pt x="19096" y="526"/>
                    <a:pt x="19012" y="442"/>
                  </a:cubicBezTo>
                  <a:cubicBezTo>
                    <a:pt x="15683" y="351"/>
                    <a:pt x="12263" y="175"/>
                    <a:pt x="8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0"/>
            <p:cNvSpPr/>
            <p:nvPr/>
          </p:nvSpPr>
          <p:spPr>
            <a:xfrm>
              <a:off x="7642300" y="895975"/>
              <a:ext cx="260700" cy="362000"/>
            </a:xfrm>
            <a:custGeom>
              <a:rect b="b" l="l" r="r" t="t"/>
              <a:pathLst>
                <a:path extrusionOk="0" h="14480" w="10428">
                  <a:moveTo>
                    <a:pt x="442" y="1"/>
                  </a:moveTo>
                  <a:cubicBezTo>
                    <a:pt x="0" y="3504"/>
                    <a:pt x="351" y="7183"/>
                    <a:pt x="792" y="10687"/>
                  </a:cubicBezTo>
                  <a:lnTo>
                    <a:pt x="792" y="10778"/>
                  </a:lnTo>
                  <a:cubicBezTo>
                    <a:pt x="1094" y="10726"/>
                    <a:pt x="1423" y="10676"/>
                    <a:pt x="1748" y="10676"/>
                  </a:cubicBezTo>
                  <a:cubicBezTo>
                    <a:pt x="1990" y="10676"/>
                    <a:pt x="2229" y="10703"/>
                    <a:pt x="2453" y="10778"/>
                  </a:cubicBezTo>
                  <a:cubicBezTo>
                    <a:pt x="3070" y="11037"/>
                    <a:pt x="3329" y="11654"/>
                    <a:pt x="3595" y="12180"/>
                  </a:cubicBezTo>
                  <a:cubicBezTo>
                    <a:pt x="3855" y="12614"/>
                    <a:pt x="4121" y="13056"/>
                    <a:pt x="4296" y="13490"/>
                  </a:cubicBezTo>
                  <a:cubicBezTo>
                    <a:pt x="4555" y="14016"/>
                    <a:pt x="4730" y="14457"/>
                    <a:pt x="5431" y="14457"/>
                  </a:cubicBezTo>
                  <a:cubicBezTo>
                    <a:pt x="5610" y="14473"/>
                    <a:pt x="5790" y="14479"/>
                    <a:pt x="5968" y="14479"/>
                  </a:cubicBezTo>
                  <a:cubicBezTo>
                    <a:pt x="6754" y="14479"/>
                    <a:pt x="7538" y="14350"/>
                    <a:pt x="8325" y="14282"/>
                  </a:cubicBezTo>
                  <a:cubicBezTo>
                    <a:pt x="8676" y="12180"/>
                    <a:pt x="9376" y="10161"/>
                    <a:pt x="9727" y="8059"/>
                  </a:cubicBezTo>
                  <a:cubicBezTo>
                    <a:pt x="10077" y="6223"/>
                    <a:pt x="10252" y="4471"/>
                    <a:pt x="10336" y="2628"/>
                  </a:cubicBezTo>
                  <a:lnTo>
                    <a:pt x="10336" y="1318"/>
                  </a:lnTo>
                  <a:cubicBezTo>
                    <a:pt x="10336" y="1227"/>
                    <a:pt x="10336" y="442"/>
                    <a:pt x="10428" y="442"/>
                  </a:cubicBezTo>
                  <a:lnTo>
                    <a:pt x="10077" y="442"/>
                  </a:lnTo>
                  <a:cubicBezTo>
                    <a:pt x="6833" y="267"/>
                    <a:pt x="3595" y="92"/>
                    <a:pt x="4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a:off x="7438725" y="1430300"/>
              <a:ext cx="424850" cy="105850"/>
            </a:xfrm>
            <a:custGeom>
              <a:rect b="b" l="l" r="r" t="t"/>
              <a:pathLst>
                <a:path extrusionOk="0" h="4234" w="16994">
                  <a:moveTo>
                    <a:pt x="16903" y="0"/>
                  </a:moveTo>
                  <a:cubicBezTo>
                    <a:pt x="16118" y="176"/>
                    <a:pt x="15326" y="351"/>
                    <a:pt x="14541" y="617"/>
                  </a:cubicBezTo>
                  <a:cubicBezTo>
                    <a:pt x="13749" y="876"/>
                    <a:pt x="13140" y="1227"/>
                    <a:pt x="12348" y="1668"/>
                  </a:cubicBezTo>
                  <a:cubicBezTo>
                    <a:pt x="11038" y="2278"/>
                    <a:pt x="9545" y="2978"/>
                    <a:pt x="8143" y="3245"/>
                  </a:cubicBezTo>
                  <a:cubicBezTo>
                    <a:pt x="7139" y="3410"/>
                    <a:pt x="6063" y="3470"/>
                    <a:pt x="5031" y="3470"/>
                  </a:cubicBezTo>
                  <a:cubicBezTo>
                    <a:pt x="4443" y="3470"/>
                    <a:pt x="3868" y="3450"/>
                    <a:pt x="3329" y="3420"/>
                  </a:cubicBezTo>
                  <a:cubicBezTo>
                    <a:pt x="2103" y="3245"/>
                    <a:pt x="877" y="2894"/>
                    <a:pt x="1" y="2103"/>
                  </a:cubicBezTo>
                  <a:lnTo>
                    <a:pt x="1" y="2103"/>
                  </a:lnTo>
                  <a:cubicBezTo>
                    <a:pt x="1" y="2544"/>
                    <a:pt x="85" y="3070"/>
                    <a:pt x="435" y="3329"/>
                  </a:cubicBezTo>
                  <a:cubicBezTo>
                    <a:pt x="1578" y="4121"/>
                    <a:pt x="3413" y="4205"/>
                    <a:pt x="4640" y="4205"/>
                  </a:cubicBezTo>
                  <a:cubicBezTo>
                    <a:pt x="4976" y="4223"/>
                    <a:pt x="5313" y="4233"/>
                    <a:pt x="5652" y="4233"/>
                  </a:cubicBezTo>
                  <a:cubicBezTo>
                    <a:pt x="8492" y="4233"/>
                    <a:pt x="11383" y="3546"/>
                    <a:pt x="13574" y="1668"/>
                  </a:cubicBezTo>
                  <a:cubicBezTo>
                    <a:pt x="13612" y="1630"/>
                    <a:pt x="13649" y="1608"/>
                    <a:pt x="13686" y="1608"/>
                  </a:cubicBezTo>
                  <a:cubicBezTo>
                    <a:pt x="13737" y="1608"/>
                    <a:pt x="13788" y="1650"/>
                    <a:pt x="13840" y="1752"/>
                  </a:cubicBezTo>
                  <a:cubicBezTo>
                    <a:pt x="13925" y="2103"/>
                    <a:pt x="13925" y="2544"/>
                    <a:pt x="13925" y="2978"/>
                  </a:cubicBezTo>
                  <a:cubicBezTo>
                    <a:pt x="14625" y="2894"/>
                    <a:pt x="15326" y="2719"/>
                    <a:pt x="16027" y="2544"/>
                  </a:cubicBezTo>
                  <a:cubicBezTo>
                    <a:pt x="16202" y="2453"/>
                    <a:pt x="16728" y="2453"/>
                    <a:pt x="16819" y="2278"/>
                  </a:cubicBezTo>
                  <a:cubicBezTo>
                    <a:pt x="16994" y="2103"/>
                    <a:pt x="16903" y="1668"/>
                    <a:pt x="16903" y="1493"/>
                  </a:cubicBezTo>
                  <a:cubicBezTo>
                    <a:pt x="16994" y="1051"/>
                    <a:pt x="16994" y="526"/>
                    <a:pt x="169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a:off x="7804350" y="1333950"/>
              <a:ext cx="56950" cy="103025"/>
            </a:xfrm>
            <a:custGeom>
              <a:rect b="b" l="l" r="r" t="t"/>
              <a:pathLst>
                <a:path extrusionOk="0" h="4121" w="2278">
                  <a:moveTo>
                    <a:pt x="1668" y="0"/>
                  </a:moveTo>
                  <a:cubicBezTo>
                    <a:pt x="351" y="701"/>
                    <a:pt x="0" y="2628"/>
                    <a:pt x="91" y="4121"/>
                  </a:cubicBezTo>
                  <a:cubicBezTo>
                    <a:pt x="792" y="3854"/>
                    <a:pt x="1577" y="3770"/>
                    <a:pt x="2278" y="3595"/>
                  </a:cubicBezTo>
                  <a:lnTo>
                    <a:pt x="2278" y="3329"/>
                  </a:lnTo>
                  <a:cubicBezTo>
                    <a:pt x="2278" y="2628"/>
                    <a:pt x="2103" y="2018"/>
                    <a:pt x="1927" y="1227"/>
                  </a:cubicBezTo>
                  <a:cubicBezTo>
                    <a:pt x="1843" y="876"/>
                    <a:pt x="1752" y="442"/>
                    <a:pt x="16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0"/>
            <p:cNvSpPr/>
            <p:nvPr/>
          </p:nvSpPr>
          <p:spPr>
            <a:xfrm>
              <a:off x="7662100" y="1169800"/>
              <a:ext cx="188350" cy="104675"/>
            </a:xfrm>
            <a:custGeom>
              <a:rect b="b" l="l" r="r" t="t"/>
              <a:pathLst>
                <a:path extrusionOk="0" h="4187" w="7534">
                  <a:moveTo>
                    <a:pt x="1136" y="0"/>
                  </a:moveTo>
                  <a:cubicBezTo>
                    <a:pt x="785" y="0"/>
                    <a:pt x="351" y="0"/>
                    <a:pt x="0" y="84"/>
                  </a:cubicBezTo>
                  <a:cubicBezTo>
                    <a:pt x="84" y="260"/>
                    <a:pt x="84" y="351"/>
                    <a:pt x="84" y="526"/>
                  </a:cubicBezTo>
                  <a:cubicBezTo>
                    <a:pt x="329" y="526"/>
                    <a:pt x="548" y="509"/>
                    <a:pt x="749" y="509"/>
                  </a:cubicBezTo>
                  <a:cubicBezTo>
                    <a:pt x="1201" y="509"/>
                    <a:pt x="1564" y="593"/>
                    <a:pt x="1927" y="1135"/>
                  </a:cubicBezTo>
                  <a:cubicBezTo>
                    <a:pt x="2537" y="2011"/>
                    <a:pt x="2978" y="2978"/>
                    <a:pt x="3588" y="3854"/>
                  </a:cubicBezTo>
                  <a:cubicBezTo>
                    <a:pt x="3795" y="4111"/>
                    <a:pt x="4186" y="4187"/>
                    <a:pt x="4580" y="4187"/>
                  </a:cubicBezTo>
                  <a:cubicBezTo>
                    <a:pt x="4852" y="4187"/>
                    <a:pt x="5125" y="4151"/>
                    <a:pt x="5340" y="4114"/>
                  </a:cubicBezTo>
                  <a:cubicBezTo>
                    <a:pt x="6041" y="4114"/>
                    <a:pt x="6741" y="4114"/>
                    <a:pt x="7442" y="4030"/>
                  </a:cubicBezTo>
                  <a:cubicBezTo>
                    <a:pt x="7442" y="3854"/>
                    <a:pt x="7442" y="3763"/>
                    <a:pt x="7533" y="3679"/>
                  </a:cubicBezTo>
                  <a:lnTo>
                    <a:pt x="7533" y="3679"/>
                  </a:lnTo>
                  <a:cubicBezTo>
                    <a:pt x="6566" y="3763"/>
                    <a:pt x="5690" y="3854"/>
                    <a:pt x="4730" y="3854"/>
                  </a:cubicBezTo>
                  <a:cubicBezTo>
                    <a:pt x="4205" y="3854"/>
                    <a:pt x="3854" y="3763"/>
                    <a:pt x="3588" y="3329"/>
                  </a:cubicBezTo>
                  <a:cubicBezTo>
                    <a:pt x="3154" y="2628"/>
                    <a:pt x="2803" y="1836"/>
                    <a:pt x="2453" y="1135"/>
                  </a:cubicBezTo>
                  <a:cubicBezTo>
                    <a:pt x="2103" y="610"/>
                    <a:pt x="1836" y="84"/>
                    <a:pt x="1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
            <p:cNvSpPr/>
            <p:nvPr/>
          </p:nvSpPr>
          <p:spPr>
            <a:xfrm>
              <a:off x="7791200" y="1320800"/>
              <a:ext cx="54875" cy="120550"/>
            </a:xfrm>
            <a:custGeom>
              <a:rect b="b" l="l" r="r" t="t"/>
              <a:pathLst>
                <a:path extrusionOk="0" h="4822" w="2195">
                  <a:moveTo>
                    <a:pt x="2194" y="1"/>
                  </a:moveTo>
                  <a:cubicBezTo>
                    <a:pt x="267" y="877"/>
                    <a:pt x="1" y="2895"/>
                    <a:pt x="1" y="4822"/>
                  </a:cubicBezTo>
                  <a:cubicBezTo>
                    <a:pt x="176" y="4822"/>
                    <a:pt x="267" y="4731"/>
                    <a:pt x="351" y="4731"/>
                  </a:cubicBezTo>
                  <a:cubicBezTo>
                    <a:pt x="267" y="3070"/>
                    <a:pt x="617" y="1052"/>
                    <a:pt x="2194" y="267"/>
                  </a:cubicBezTo>
                  <a:lnTo>
                    <a:pt x="21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a:off x="7438725" y="1189425"/>
              <a:ext cx="409450" cy="319725"/>
            </a:xfrm>
            <a:custGeom>
              <a:rect b="b" l="l" r="r" t="t"/>
              <a:pathLst>
                <a:path extrusionOk="0" h="12789" w="16378">
                  <a:moveTo>
                    <a:pt x="9019" y="0"/>
                  </a:moveTo>
                  <a:cubicBezTo>
                    <a:pt x="9286" y="2453"/>
                    <a:pt x="9370" y="4905"/>
                    <a:pt x="7709" y="6923"/>
                  </a:cubicBezTo>
                  <a:cubicBezTo>
                    <a:pt x="6917" y="7975"/>
                    <a:pt x="5782" y="8850"/>
                    <a:pt x="4556" y="9376"/>
                  </a:cubicBezTo>
                  <a:cubicBezTo>
                    <a:pt x="3589" y="9811"/>
                    <a:pt x="2453" y="9726"/>
                    <a:pt x="1402" y="9902"/>
                  </a:cubicBezTo>
                  <a:cubicBezTo>
                    <a:pt x="702" y="10077"/>
                    <a:pt x="85" y="10427"/>
                    <a:pt x="1" y="11128"/>
                  </a:cubicBezTo>
                  <a:lnTo>
                    <a:pt x="1" y="11387"/>
                  </a:lnTo>
                  <a:lnTo>
                    <a:pt x="85" y="11387"/>
                  </a:lnTo>
                  <a:cubicBezTo>
                    <a:pt x="1227" y="12529"/>
                    <a:pt x="2888" y="12789"/>
                    <a:pt x="4465" y="12789"/>
                  </a:cubicBezTo>
                  <a:cubicBezTo>
                    <a:pt x="6041" y="12789"/>
                    <a:pt x="7534" y="12789"/>
                    <a:pt x="9019" y="12354"/>
                  </a:cubicBezTo>
                  <a:cubicBezTo>
                    <a:pt x="10512" y="11829"/>
                    <a:pt x="11822" y="11212"/>
                    <a:pt x="13140" y="10511"/>
                  </a:cubicBezTo>
                  <a:cubicBezTo>
                    <a:pt x="13399" y="10427"/>
                    <a:pt x="13574" y="10252"/>
                    <a:pt x="13840" y="10161"/>
                  </a:cubicBezTo>
                  <a:cubicBezTo>
                    <a:pt x="13749" y="7975"/>
                    <a:pt x="14100" y="5872"/>
                    <a:pt x="16293" y="4905"/>
                  </a:cubicBezTo>
                  <a:cubicBezTo>
                    <a:pt x="16293" y="4471"/>
                    <a:pt x="16293" y="3945"/>
                    <a:pt x="16377" y="3504"/>
                  </a:cubicBezTo>
                  <a:lnTo>
                    <a:pt x="16377" y="3504"/>
                  </a:lnTo>
                  <a:cubicBezTo>
                    <a:pt x="15768" y="3595"/>
                    <a:pt x="15151" y="3595"/>
                    <a:pt x="14541" y="3679"/>
                  </a:cubicBezTo>
                  <a:cubicBezTo>
                    <a:pt x="14273" y="3679"/>
                    <a:pt x="13960" y="3703"/>
                    <a:pt x="13647" y="3703"/>
                  </a:cubicBezTo>
                  <a:cubicBezTo>
                    <a:pt x="13347" y="3703"/>
                    <a:pt x="13047" y="3681"/>
                    <a:pt x="12789" y="3595"/>
                  </a:cubicBezTo>
                  <a:cubicBezTo>
                    <a:pt x="12264" y="3504"/>
                    <a:pt x="11998" y="2719"/>
                    <a:pt x="11738" y="2278"/>
                  </a:cubicBezTo>
                  <a:cubicBezTo>
                    <a:pt x="11472" y="1843"/>
                    <a:pt x="11213" y="1402"/>
                    <a:pt x="10862" y="876"/>
                  </a:cubicBezTo>
                  <a:cubicBezTo>
                    <a:pt x="10596" y="526"/>
                    <a:pt x="10337" y="91"/>
                    <a:pt x="9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0"/>
            <p:cNvSpPr/>
            <p:nvPr/>
          </p:nvSpPr>
          <p:spPr>
            <a:xfrm>
              <a:off x="7795575" y="1270525"/>
              <a:ext cx="52600" cy="2125"/>
            </a:xfrm>
            <a:custGeom>
              <a:rect b="b" l="l" r="r" t="t"/>
              <a:pathLst>
                <a:path extrusionOk="0" h="85" w="2104">
                  <a:moveTo>
                    <a:pt x="2103" y="1"/>
                  </a:moveTo>
                  <a:lnTo>
                    <a:pt x="1" y="85"/>
                  </a:lnTo>
                  <a:cubicBezTo>
                    <a:pt x="702" y="85"/>
                    <a:pt x="1402" y="85"/>
                    <a:pt x="2103" y="1"/>
                  </a:cubicBezTo>
                  <a:close/>
                </a:path>
              </a:pathLst>
            </a:custGeom>
            <a:solidFill>
              <a:srgbClr val="EBB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0"/>
            <p:cNvSpPr/>
            <p:nvPr/>
          </p:nvSpPr>
          <p:spPr>
            <a:xfrm>
              <a:off x="7502150" y="845700"/>
              <a:ext cx="260700" cy="363525"/>
            </a:xfrm>
            <a:custGeom>
              <a:rect b="b" l="l" r="r" t="t"/>
              <a:pathLst>
                <a:path extrusionOk="0" h="14541" w="10428">
                  <a:moveTo>
                    <a:pt x="442" y="1"/>
                  </a:moveTo>
                  <a:cubicBezTo>
                    <a:pt x="1" y="3588"/>
                    <a:pt x="351" y="7267"/>
                    <a:pt x="792" y="10771"/>
                  </a:cubicBezTo>
                  <a:cubicBezTo>
                    <a:pt x="1098" y="10722"/>
                    <a:pt x="1431" y="10671"/>
                    <a:pt x="1760" y="10671"/>
                  </a:cubicBezTo>
                  <a:cubicBezTo>
                    <a:pt x="1998" y="10671"/>
                    <a:pt x="2233" y="10698"/>
                    <a:pt x="2453" y="10771"/>
                  </a:cubicBezTo>
                  <a:cubicBezTo>
                    <a:pt x="3070" y="11037"/>
                    <a:pt x="3329" y="11738"/>
                    <a:pt x="3595" y="12264"/>
                  </a:cubicBezTo>
                  <a:cubicBezTo>
                    <a:pt x="3855" y="12698"/>
                    <a:pt x="4121" y="13048"/>
                    <a:pt x="4296" y="13490"/>
                  </a:cubicBezTo>
                  <a:cubicBezTo>
                    <a:pt x="4555" y="14015"/>
                    <a:pt x="4731" y="14450"/>
                    <a:pt x="5431" y="14541"/>
                  </a:cubicBezTo>
                  <a:lnTo>
                    <a:pt x="6307" y="14541"/>
                  </a:lnTo>
                  <a:cubicBezTo>
                    <a:pt x="6223" y="14015"/>
                    <a:pt x="6223" y="13490"/>
                    <a:pt x="6132" y="12964"/>
                  </a:cubicBezTo>
                  <a:lnTo>
                    <a:pt x="6132" y="12873"/>
                  </a:lnTo>
                  <a:cubicBezTo>
                    <a:pt x="6132" y="12698"/>
                    <a:pt x="6048" y="12523"/>
                    <a:pt x="6048" y="12439"/>
                  </a:cubicBezTo>
                  <a:cubicBezTo>
                    <a:pt x="5606" y="8935"/>
                    <a:pt x="5347" y="5340"/>
                    <a:pt x="5782" y="1836"/>
                  </a:cubicBezTo>
                  <a:cubicBezTo>
                    <a:pt x="5782" y="1752"/>
                    <a:pt x="5782" y="1661"/>
                    <a:pt x="5873" y="1661"/>
                  </a:cubicBezTo>
                  <a:lnTo>
                    <a:pt x="10336" y="1928"/>
                  </a:lnTo>
                  <a:lnTo>
                    <a:pt x="10336" y="1311"/>
                  </a:lnTo>
                  <a:cubicBezTo>
                    <a:pt x="10336" y="1227"/>
                    <a:pt x="10336" y="526"/>
                    <a:pt x="10428" y="526"/>
                  </a:cubicBezTo>
                  <a:cubicBezTo>
                    <a:pt x="10397" y="496"/>
                    <a:pt x="10348" y="486"/>
                    <a:pt x="10296" y="486"/>
                  </a:cubicBezTo>
                  <a:cubicBezTo>
                    <a:pt x="10192" y="486"/>
                    <a:pt x="10077" y="526"/>
                    <a:pt x="10077" y="526"/>
                  </a:cubicBezTo>
                  <a:cubicBezTo>
                    <a:pt x="6833" y="351"/>
                    <a:pt x="3595" y="176"/>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a:off x="7298575" y="1140300"/>
              <a:ext cx="363550" cy="320675"/>
            </a:xfrm>
            <a:custGeom>
              <a:rect b="b" l="l" r="r" t="t"/>
              <a:pathLst>
                <a:path extrusionOk="0" h="12827" w="14542">
                  <a:moveTo>
                    <a:pt x="9547" y="1"/>
                  </a:moveTo>
                  <a:cubicBezTo>
                    <a:pt x="9371" y="1"/>
                    <a:pt x="9197" y="38"/>
                    <a:pt x="9019" y="38"/>
                  </a:cubicBezTo>
                  <a:cubicBezTo>
                    <a:pt x="9286" y="2491"/>
                    <a:pt x="9370" y="4943"/>
                    <a:pt x="7709" y="6961"/>
                  </a:cubicBezTo>
                  <a:cubicBezTo>
                    <a:pt x="6917" y="7921"/>
                    <a:pt x="5782" y="8888"/>
                    <a:pt x="4556" y="9414"/>
                  </a:cubicBezTo>
                  <a:cubicBezTo>
                    <a:pt x="3589" y="9848"/>
                    <a:pt x="2454" y="9673"/>
                    <a:pt x="1402" y="9940"/>
                  </a:cubicBezTo>
                  <a:cubicBezTo>
                    <a:pt x="702" y="10024"/>
                    <a:pt x="85" y="10374"/>
                    <a:pt x="1" y="11075"/>
                  </a:cubicBezTo>
                  <a:lnTo>
                    <a:pt x="1" y="11341"/>
                  </a:lnTo>
                  <a:cubicBezTo>
                    <a:pt x="1" y="11425"/>
                    <a:pt x="1" y="11425"/>
                    <a:pt x="85" y="11425"/>
                  </a:cubicBezTo>
                  <a:cubicBezTo>
                    <a:pt x="1227" y="12567"/>
                    <a:pt x="2888" y="12743"/>
                    <a:pt x="4465" y="12827"/>
                  </a:cubicBezTo>
                  <a:lnTo>
                    <a:pt x="5341" y="12827"/>
                  </a:lnTo>
                  <a:lnTo>
                    <a:pt x="5341" y="12743"/>
                  </a:lnTo>
                  <a:cubicBezTo>
                    <a:pt x="5691" y="11776"/>
                    <a:pt x="6917" y="11600"/>
                    <a:pt x="7793" y="11516"/>
                  </a:cubicBezTo>
                  <a:cubicBezTo>
                    <a:pt x="8410" y="11425"/>
                    <a:pt x="9111" y="11425"/>
                    <a:pt x="9811" y="11250"/>
                  </a:cubicBezTo>
                  <a:cubicBezTo>
                    <a:pt x="10512" y="10991"/>
                    <a:pt x="11213" y="10465"/>
                    <a:pt x="11822" y="9940"/>
                  </a:cubicBezTo>
                  <a:cubicBezTo>
                    <a:pt x="13224" y="8888"/>
                    <a:pt x="14191" y="7396"/>
                    <a:pt x="14450" y="5644"/>
                  </a:cubicBezTo>
                  <a:cubicBezTo>
                    <a:pt x="14541" y="5034"/>
                    <a:pt x="14541" y="4334"/>
                    <a:pt x="14541" y="3633"/>
                  </a:cubicBezTo>
                  <a:cubicBezTo>
                    <a:pt x="14191" y="3633"/>
                    <a:pt x="13763" y="3670"/>
                    <a:pt x="13360" y="3670"/>
                  </a:cubicBezTo>
                  <a:cubicBezTo>
                    <a:pt x="13159" y="3670"/>
                    <a:pt x="12965" y="3661"/>
                    <a:pt x="12789" y="3633"/>
                  </a:cubicBezTo>
                  <a:cubicBezTo>
                    <a:pt x="12264" y="3458"/>
                    <a:pt x="11998" y="2757"/>
                    <a:pt x="11738" y="2315"/>
                  </a:cubicBezTo>
                  <a:cubicBezTo>
                    <a:pt x="11472" y="1790"/>
                    <a:pt x="11213" y="1355"/>
                    <a:pt x="10862" y="914"/>
                  </a:cubicBezTo>
                  <a:cubicBezTo>
                    <a:pt x="10596" y="480"/>
                    <a:pt x="10337" y="38"/>
                    <a:pt x="9811" y="38"/>
                  </a:cubicBezTo>
                  <a:cubicBezTo>
                    <a:pt x="9723" y="10"/>
                    <a:pt x="9635"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a:off x="7521950" y="1120600"/>
              <a:ext cx="140175" cy="104575"/>
            </a:xfrm>
            <a:custGeom>
              <a:rect b="b" l="l" r="r" t="t"/>
              <a:pathLst>
                <a:path extrusionOk="0" h="4183" w="5607">
                  <a:moveTo>
                    <a:pt x="763" y="1"/>
                  </a:moveTo>
                  <a:cubicBezTo>
                    <a:pt x="505" y="1"/>
                    <a:pt x="234" y="41"/>
                    <a:pt x="0" y="41"/>
                  </a:cubicBezTo>
                  <a:cubicBezTo>
                    <a:pt x="0" y="216"/>
                    <a:pt x="84" y="392"/>
                    <a:pt x="84" y="476"/>
                  </a:cubicBezTo>
                  <a:cubicBezTo>
                    <a:pt x="238" y="476"/>
                    <a:pt x="381" y="473"/>
                    <a:pt x="516" y="473"/>
                  </a:cubicBezTo>
                  <a:cubicBezTo>
                    <a:pt x="1080" y="473"/>
                    <a:pt x="1504" y="527"/>
                    <a:pt x="1927" y="1092"/>
                  </a:cubicBezTo>
                  <a:cubicBezTo>
                    <a:pt x="2537" y="1968"/>
                    <a:pt x="2979" y="3019"/>
                    <a:pt x="3588" y="3804"/>
                  </a:cubicBezTo>
                  <a:cubicBezTo>
                    <a:pt x="3798" y="4120"/>
                    <a:pt x="4198" y="4183"/>
                    <a:pt x="4597" y="4183"/>
                  </a:cubicBezTo>
                  <a:cubicBezTo>
                    <a:pt x="4864" y="4183"/>
                    <a:pt x="5130" y="4155"/>
                    <a:pt x="5340" y="4155"/>
                  </a:cubicBezTo>
                  <a:lnTo>
                    <a:pt x="5606" y="4155"/>
                  </a:lnTo>
                  <a:cubicBezTo>
                    <a:pt x="5515" y="4071"/>
                    <a:pt x="5515" y="3895"/>
                    <a:pt x="5515" y="3804"/>
                  </a:cubicBezTo>
                  <a:lnTo>
                    <a:pt x="4730" y="3804"/>
                  </a:lnTo>
                  <a:cubicBezTo>
                    <a:pt x="4205" y="3804"/>
                    <a:pt x="3854" y="3720"/>
                    <a:pt x="3588" y="3279"/>
                  </a:cubicBezTo>
                  <a:cubicBezTo>
                    <a:pt x="3154" y="2578"/>
                    <a:pt x="2803" y="1877"/>
                    <a:pt x="2453" y="1176"/>
                  </a:cubicBezTo>
                  <a:cubicBezTo>
                    <a:pt x="2103" y="651"/>
                    <a:pt x="1836" y="125"/>
                    <a:pt x="1136" y="41"/>
                  </a:cubicBezTo>
                  <a:cubicBezTo>
                    <a:pt x="1019" y="11"/>
                    <a:pt x="893" y="1"/>
                    <a:pt x="7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0"/>
            <p:cNvSpPr/>
            <p:nvPr/>
          </p:nvSpPr>
          <p:spPr>
            <a:xfrm>
              <a:off x="7298575" y="1434675"/>
              <a:ext cx="133525" cy="52575"/>
            </a:xfrm>
            <a:custGeom>
              <a:rect b="b" l="l" r="r" t="t"/>
              <a:pathLst>
                <a:path extrusionOk="0" h="2103" w="5341">
                  <a:moveTo>
                    <a:pt x="1" y="1"/>
                  </a:moveTo>
                  <a:cubicBezTo>
                    <a:pt x="1" y="442"/>
                    <a:pt x="85" y="876"/>
                    <a:pt x="435" y="1143"/>
                  </a:cubicBezTo>
                  <a:cubicBezTo>
                    <a:pt x="1578" y="1928"/>
                    <a:pt x="3329" y="2019"/>
                    <a:pt x="4640" y="2103"/>
                  </a:cubicBezTo>
                  <a:lnTo>
                    <a:pt x="5256" y="2103"/>
                  </a:lnTo>
                  <a:cubicBezTo>
                    <a:pt x="5256" y="1843"/>
                    <a:pt x="5256" y="1577"/>
                    <a:pt x="5341" y="1318"/>
                  </a:cubicBezTo>
                  <a:cubicBezTo>
                    <a:pt x="4640" y="1318"/>
                    <a:pt x="3939" y="1318"/>
                    <a:pt x="3329" y="1227"/>
                  </a:cubicBezTo>
                  <a:cubicBezTo>
                    <a:pt x="2103" y="1143"/>
                    <a:pt x="877" y="792"/>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31"/>
          <p:cNvSpPr/>
          <p:nvPr/>
        </p:nvSpPr>
        <p:spPr>
          <a:xfrm>
            <a:off x="721750" y="1208600"/>
            <a:ext cx="5181000" cy="2725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a:off x="837097" y="1308886"/>
            <a:ext cx="4950900" cy="25251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txBox="1"/>
          <p:nvPr>
            <p:ph type="title"/>
          </p:nvPr>
        </p:nvSpPr>
        <p:spPr>
          <a:xfrm>
            <a:off x="1105775" y="1644450"/>
            <a:ext cx="4045200" cy="1111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Whoa!</a:t>
            </a:r>
            <a:endParaRPr/>
          </a:p>
        </p:txBody>
      </p:sp>
      <p:sp>
        <p:nvSpPr>
          <p:cNvPr id="426" name="Google Shape;426;p31"/>
          <p:cNvSpPr txBox="1"/>
          <p:nvPr>
            <p:ph idx="1" type="subTitle"/>
          </p:nvPr>
        </p:nvSpPr>
        <p:spPr>
          <a:xfrm>
            <a:off x="1105775" y="2873927"/>
            <a:ext cx="4045200" cy="62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savior of all weather </a:t>
            </a:r>
            <a:r>
              <a:rPr lang="en"/>
              <a:t>related problems</a:t>
            </a:r>
            <a:endParaRPr/>
          </a:p>
        </p:txBody>
      </p:sp>
      <p:grpSp>
        <p:nvGrpSpPr>
          <p:cNvPr id="427" name="Google Shape;427;p31"/>
          <p:cNvGrpSpPr/>
          <p:nvPr/>
        </p:nvGrpSpPr>
        <p:grpSpPr>
          <a:xfrm rot="-1015751">
            <a:off x="5235724" y="2062662"/>
            <a:ext cx="1827125" cy="1293900"/>
            <a:chOff x="5419380" y="1924427"/>
            <a:chExt cx="1827059" cy="1293853"/>
          </a:xfrm>
        </p:grpSpPr>
        <p:sp>
          <p:nvSpPr>
            <p:cNvPr id="428" name="Google Shape;428;p31"/>
            <p:cNvSpPr/>
            <p:nvPr/>
          </p:nvSpPr>
          <p:spPr>
            <a:xfrm>
              <a:off x="6277354" y="1947363"/>
              <a:ext cx="13887" cy="40880"/>
            </a:xfrm>
            <a:custGeom>
              <a:rect b="b" l="l" r="r" t="t"/>
              <a:pathLst>
                <a:path extrusionOk="0" h="786" w="267">
                  <a:moveTo>
                    <a:pt x="91" y="1"/>
                  </a:moveTo>
                  <a:cubicBezTo>
                    <a:pt x="91" y="85"/>
                    <a:pt x="0" y="176"/>
                    <a:pt x="0" y="176"/>
                  </a:cubicBezTo>
                  <a:lnTo>
                    <a:pt x="0" y="610"/>
                  </a:lnTo>
                  <a:cubicBezTo>
                    <a:pt x="0" y="702"/>
                    <a:pt x="91" y="786"/>
                    <a:pt x="91" y="786"/>
                  </a:cubicBezTo>
                  <a:cubicBezTo>
                    <a:pt x="175" y="786"/>
                    <a:pt x="266" y="702"/>
                    <a:pt x="266" y="610"/>
                  </a:cubicBezTo>
                  <a:cubicBezTo>
                    <a:pt x="266" y="526"/>
                    <a:pt x="175" y="351"/>
                    <a:pt x="175" y="176"/>
                  </a:cubicBezTo>
                  <a:cubicBezTo>
                    <a:pt x="175" y="176"/>
                    <a:pt x="91" y="85"/>
                    <a:pt x="91" y="1"/>
                  </a:cubicBezTo>
                  <a:close/>
                </a:path>
              </a:pathLst>
            </a:custGeom>
            <a:solidFill>
              <a:srgbClr val="DF6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1"/>
            <p:cNvSpPr/>
            <p:nvPr/>
          </p:nvSpPr>
          <p:spPr>
            <a:xfrm>
              <a:off x="6277354" y="2238931"/>
              <a:ext cx="54715" cy="801890"/>
            </a:xfrm>
            <a:custGeom>
              <a:rect b="b" l="l" r="r" t="t"/>
              <a:pathLst>
                <a:path extrusionOk="0" h="15418" w="1052">
                  <a:moveTo>
                    <a:pt x="350" y="1"/>
                  </a:moveTo>
                  <a:lnTo>
                    <a:pt x="350" y="85"/>
                  </a:lnTo>
                  <a:lnTo>
                    <a:pt x="350" y="1837"/>
                  </a:lnTo>
                  <a:cubicBezTo>
                    <a:pt x="350" y="2453"/>
                    <a:pt x="350" y="3063"/>
                    <a:pt x="442" y="3680"/>
                  </a:cubicBezTo>
                  <a:cubicBezTo>
                    <a:pt x="442" y="3855"/>
                    <a:pt x="350" y="3939"/>
                    <a:pt x="175" y="4030"/>
                  </a:cubicBezTo>
                  <a:cubicBezTo>
                    <a:pt x="91" y="4030"/>
                    <a:pt x="0" y="4114"/>
                    <a:pt x="91" y="4289"/>
                  </a:cubicBezTo>
                  <a:cubicBezTo>
                    <a:pt x="266" y="4556"/>
                    <a:pt x="350" y="4815"/>
                    <a:pt x="442" y="5081"/>
                  </a:cubicBezTo>
                  <a:lnTo>
                    <a:pt x="442" y="5957"/>
                  </a:lnTo>
                  <a:cubicBezTo>
                    <a:pt x="350" y="6658"/>
                    <a:pt x="350" y="7359"/>
                    <a:pt x="266" y="8059"/>
                  </a:cubicBezTo>
                  <a:lnTo>
                    <a:pt x="266" y="8844"/>
                  </a:lnTo>
                  <a:lnTo>
                    <a:pt x="266" y="10421"/>
                  </a:lnTo>
                  <a:cubicBezTo>
                    <a:pt x="175" y="11121"/>
                    <a:pt x="175" y="11822"/>
                    <a:pt x="91" y="12523"/>
                  </a:cubicBezTo>
                  <a:lnTo>
                    <a:pt x="91" y="13490"/>
                  </a:lnTo>
                  <a:cubicBezTo>
                    <a:pt x="91" y="14100"/>
                    <a:pt x="91" y="14716"/>
                    <a:pt x="0" y="15326"/>
                  </a:cubicBezTo>
                  <a:lnTo>
                    <a:pt x="91" y="15417"/>
                  </a:lnTo>
                  <a:cubicBezTo>
                    <a:pt x="175" y="15417"/>
                    <a:pt x="175" y="15417"/>
                    <a:pt x="266" y="15326"/>
                  </a:cubicBezTo>
                  <a:lnTo>
                    <a:pt x="266" y="15151"/>
                  </a:lnTo>
                  <a:cubicBezTo>
                    <a:pt x="266" y="14716"/>
                    <a:pt x="266" y="14275"/>
                    <a:pt x="350" y="13840"/>
                  </a:cubicBezTo>
                  <a:lnTo>
                    <a:pt x="350" y="13049"/>
                  </a:lnTo>
                  <a:cubicBezTo>
                    <a:pt x="350" y="12348"/>
                    <a:pt x="442" y="11738"/>
                    <a:pt x="442" y="11037"/>
                  </a:cubicBezTo>
                  <a:cubicBezTo>
                    <a:pt x="442" y="10337"/>
                    <a:pt x="442" y="9636"/>
                    <a:pt x="526" y="8935"/>
                  </a:cubicBezTo>
                  <a:lnTo>
                    <a:pt x="526" y="6742"/>
                  </a:lnTo>
                  <a:cubicBezTo>
                    <a:pt x="617" y="6391"/>
                    <a:pt x="617" y="5957"/>
                    <a:pt x="617" y="5607"/>
                  </a:cubicBezTo>
                  <a:cubicBezTo>
                    <a:pt x="617" y="5256"/>
                    <a:pt x="617" y="4990"/>
                    <a:pt x="701" y="4731"/>
                  </a:cubicBezTo>
                  <a:cubicBezTo>
                    <a:pt x="792" y="4464"/>
                    <a:pt x="876" y="4289"/>
                    <a:pt x="1051" y="4030"/>
                  </a:cubicBezTo>
                  <a:cubicBezTo>
                    <a:pt x="1051" y="3939"/>
                    <a:pt x="1051" y="3939"/>
                    <a:pt x="967" y="3939"/>
                  </a:cubicBezTo>
                  <a:cubicBezTo>
                    <a:pt x="900" y="3962"/>
                    <a:pt x="850" y="3973"/>
                    <a:pt x="811" y="3973"/>
                  </a:cubicBezTo>
                  <a:cubicBezTo>
                    <a:pt x="695" y="3973"/>
                    <a:pt x="680" y="3873"/>
                    <a:pt x="617" y="3680"/>
                  </a:cubicBezTo>
                  <a:lnTo>
                    <a:pt x="617" y="2804"/>
                  </a:lnTo>
                  <a:lnTo>
                    <a:pt x="617" y="877"/>
                  </a:lnTo>
                  <a:lnTo>
                    <a:pt x="617" y="176"/>
                  </a:lnTo>
                  <a:cubicBezTo>
                    <a:pt x="617" y="85"/>
                    <a:pt x="442" y="85"/>
                    <a:pt x="3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1"/>
            <p:cNvSpPr/>
            <p:nvPr/>
          </p:nvSpPr>
          <p:spPr>
            <a:xfrm>
              <a:off x="6259098" y="3043162"/>
              <a:ext cx="225671" cy="166120"/>
            </a:xfrm>
            <a:custGeom>
              <a:rect b="b" l="l" r="r" t="t"/>
              <a:pathLst>
                <a:path extrusionOk="0" h="3194" w="4339">
                  <a:moveTo>
                    <a:pt x="151" y="1"/>
                  </a:moveTo>
                  <a:cubicBezTo>
                    <a:pt x="119" y="1"/>
                    <a:pt x="61" y="38"/>
                    <a:pt x="1" y="38"/>
                  </a:cubicBezTo>
                  <a:cubicBezTo>
                    <a:pt x="176" y="480"/>
                    <a:pt x="176" y="914"/>
                    <a:pt x="176" y="1264"/>
                  </a:cubicBezTo>
                  <a:cubicBezTo>
                    <a:pt x="176" y="1615"/>
                    <a:pt x="176" y="1881"/>
                    <a:pt x="351" y="2140"/>
                  </a:cubicBezTo>
                  <a:cubicBezTo>
                    <a:pt x="442" y="2316"/>
                    <a:pt x="526" y="2407"/>
                    <a:pt x="617" y="2582"/>
                  </a:cubicBezTo>
                  <a:cubicBezTo>
                    <a:pt x="701" y="2841"/>
                    <a:pt x="877" y="3016"/>
                    <a:pt x="1143" y="3107"/>
                  </a:cubicBezTo>
                  <a:cubicBezTo>
                    <a:pt x="1360" y="3149"/>
                    <a:pt x="1579" y="3193"/>
                    <a:pt x="1798" y="3193"/>
                  </a:cubicBezTo>
                  <a:cubicBezTo>
                    <a:pt x="2017" y="3193"/>
                    <a:pt x="2236" y="3149"/>
                    <a:pt x="2453" y="3016"/>
                  </a:cubicBezTo>
                  <a:cubicBezTo>
                    <a:pt x="2720" y="2841"/>
                    <a:pt x="3070" y="2666"/>
                    <a:pt x="3329" y="2407"/>
                  </a:cubicBezTo>
                  <a:cubicBezTo>
                    <a:pt x="3595" y="2140"/>
                    <a:pt x="3771" y="1706"/>
                    <a:pt x="3946" y="1356"/>
                  </a:cubicBezTo>
                  <a:cubicBezTo>
                    <a:pt x="4121" y="1005"/>
                    <a:pt x="4205" y="655"/>
                    <a:pt x="4296" y="304"/>
                  </a:cubicBezTo>
                  <a:cubicBezTo>
                    <a:pt x="4296" y="240"/>
                    <a:pt x="4339" y="179"/>
                    <a:pt x="4301" y="179"/>
                  </a:cubicBezTo>
                  <a:cubicBezTo>
                    <a:pt x="4285" y="179"/>
                    <a:pt x="4256" y="189"/>
                    <a:pt x="4205" y="213"/>
                  </a:cubicBezTo>
                  <a:lnTo>
                    <a:pt x="3946" y="213"/>
                  </a:lnTo>
                  <a:cubicBezTo>
                    <a:pt x="3771" y="213"/>
                    <a:pt x="3595" y="304"/>
                    <a:pt x="3595" y="480"/>
                  </a:cubicBezTo>
                  <a:cubicBezTo>
                    <a:pt x="3595" y="655"/>
                    <a:pt x="3504" y="830"/>
                    <a:pt x="3504" y="1005"/>
                  </a:cubicBezTo>
                  <a:cubicBezTo>
                    <a:pt x="3420" y="1180"/>
                    <a:pt x="3420" y="1264"/>
                    <a:pt x="3329" y="1440"/>
                  </a:cubicBezTo>
                  <a:cubicBezTo>
                    <a:pt x="3070" y="1881"/>
                    <a:pt x="2720" y="2316"/>
                    <a:pt x="2194" y="2491"/>
                  </a:cubicBezTo>
                  <a:cubicBezTo>
                    <a:pt x="2041" y="2543"/>
                    <a:pt x="1891" y="2593"/>
                    <a:pt x="1740" y="2593"/>
                  </a:cubicBezTo>
                  <a:cubicBezTo>
                    <a:pt x="1628" y="2593"/>
                    <a:pt x="1516" y="2565"/>
                    <a:pt x="1402" y="2491"/>
                  </a:cubicBezTo>
                  <a:cubicBezTo>
                    <a:pt x="1143" y="2231"/>
                    <a:pt x="968" y="1881"/>
                    <a:pt x="968" y="1531"/>
                  </a:cubicBezTo>
                  <a:cubicBezTo>
                    <a:pt x="877" y="1089"/>
                    <a:pt x="968" y="739"/>
                    <a:pt x="1052" y="304"/>
                  </a:cubicBezTo>
                  <a:cubicBezTo>
                    <a:pt x="1052" y="129"/>
                    <a:pt x="1052" y="38"/>
                    <a:pt x="793" y="38"/>
                  </a:cubicBezTo>
                  <a:cubicBezTo>
                    <a:pt x="676" y="38"/>
                    <a:pt x="518" y="79"/>
                    <a:pt x="375" y="79"/>
                  </a:cubicBezTo>
                  <a:cubicBezTo>
                    <a:pt x="303" y="79"/>
                    <a:pt x="234" y="68"/>
                    <a:pt x="176" y="38"/>
                  </a:cubicBezTo>
                  <a:cubicBezTo>
                    <a:pt x="176" y="10"/>
                    <a:pt x="167" y="1"/>
                    <a:pt x="1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1"/>
            <p:cNvSpPr/>
            <p:nvPr/>
          </p:nvSpPr>
          <p:spPr>
            <a:xfrm>
              <a:off x="6910731" y="2347840"/>
              <a:ext cx="318977" cy="261974"/>
            </a:xfrm>
            <a:custGeom>
              <a:rect b="b" l="l" r="r" t="t"/>
              <a:pathLst>
                <a:path extrusionOk="0" h="5037" w="6133">
                  <a:moveTo>
                    <a:pt x="3167" y="1"/>
                  </a:moveTo>
                  <a:cubicBezTo>
                    <a:pt x="3021" y="1"/>
                    <a:pt x="2870" y="27"/>
                    <a:pt x="2713" y="93"/>
                  </a:cubicBezTo>
                  <a:cubicBezTo>
                    <a:pt x="2538" y="93"/>
                    <a:pt x="2454" y="184"/>
                    <a:pt x="2278" y="184"/>
                  </a:cubicBezTo>
                  <a:cubicBezTo>
                    <a:pt x="1487" y="359"/>
                    <a:pt x="786" y="443"/>
                    <a:pt x="1" y="619"/>
                  </a:cubicBezTo>
                  <a:lnTo>
                    <a:pt x="1" y="710"/>
                  </a:lnTo>
                  <a:cubicBezTo>
                    <a:pt x="85" y="794"/>
                    <a:pt x="176" y="794"/>
                    <a:pt x="176" y="885"/>
                  </a:cubicBezTo>
                  <a:cubicBezTo>
                    <a:pt x="611" y="1235"/>
                    <a:pt x="961" y="1586"/>
                    <a:pt x="1227" y="2020"/>
                  </a:cubicBezTo>
                  <a:cubicBezTo>
                    <a:pt x="1837" y="2721"/>
                    <a:pt x="2362" y="3422"/>
                    <a:pt x="2979" y="4122"/>
                  </a:cubicBezTo>
                  <a:lnTo>
                    <a:pt x="2979" y="4213"/>
                  </a:lnTo>
                  <a:cubicBezTo>
                    <a:pt x="3154" y="4473"/>
                    <a:pt x="3238" y="4739"/>
                    <a:pt x="3414" y="4998"/>
                  </a:cubicBezTo>
                  <a:cubicBezTo>
                    <a:pt x="3414" y="5025"/>
                    <a:pt x="3422" y="5036"/>
                    <a:pt x="3435" y="5036"/>
                  </a:cubicBezTo>
                  <a:cubicBezTo>
                    <a:pt x="3467" y="5036"/>
                    <a:pt x="3529" y="4973"/>
                    <a:pt x="3589" y="4914"/>
                  </a:cubicBezTo>
                  <a:lnTo>
                    <a:pt x="3589" y="4823"/>
                  </a:lnTo>
                  <a:cubicBezTo>
                    <a:pt x="3855" y="4389"/>
                    <a:pt x="4030" y="3863"/>
                    <a:pt x="4381" y="3513"/>
                  </a:cubicBezTo>
                  <a:cubicBezTo>
                    <a:pt x="4556" y="3337"/>
                    <a:pt x="4731" y="3071"/>
                    <a:pt x="4906" y="2812"/>
                  </a:cubicBezTo>
                  <a:cubicBezTo>
                    <a:pt x="5081" y="2546"/>
                    <a:pt x="5257" y="2370"/>
                    <a:pt x="5432" y="2111"/>
                  </a:cubicBezTo>
                  <a:cubicBezTo>
                    <a:pt x="5691" y="1845"/>
                    <a:pt x="5957" y="1586"/>
                    <a:pt x="6132" y="1319"/>
                  </a:cubicBezTo>
                  <a:lnTo>
                    <a:pt x="6132" y="1144"/>
                  </a:lnTo>
                  <a:cubicBezTo>
                    <a:pt x="5957" y="1060"/>
                    <a:pt x="5866" y="1060"/>
                    <a:pt x="5782" y="969"/>
                  </a:cubicBezTo>
                  <a:cubicBezTo>
                    <a:pt x="5341" y="794"/>
                    <a:pt x="4906" y="534"/>
                    <a:pt x="4381" y="359"/>
                  </a:cubicBezTo>
                  <a:cubicBezTo>
                    <a:pt x="3989" y="229"/>
                    <a:pt x="3597" y="1"/>
                    <a:pt x="3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a:off x="6796674" y="2297962"/>
              <a:ext cx="250792" cy="72970"/>
            </a:xfrm>
            <a:custGeom>
              <a:rect b="b" l="l" r="r" t="t"/>
              <a:pathLst>
                <a:path extrusionOk="0" h="1403" w="4822">
                  <a:moveTo>
                    <a:pt x="1" y="1"/>
                  </a:moveTo>
                  <a:lnTo>
                    <a:pt x="176" y="176"/>
                  </a:lnTo>
                  <a:cubicBezTo>
                    <a:pt x="792" y="351"/>
                    <a:pt x="1318" y="877"/>
                    <a:pt x="1752" y="1318"/>
                  </a:cubicBezTo>
                  <a:cubicBezTo>
                    <a:pt x="1928" y="1402"/>
                    <a:pt x="2019" y="1402"/>
                    <a:pt x="2194" y="1402"/>
                  </a:cubicBezTo>
                  <a:cubicBezTo>
                    <a:pt x="2453" y="1318"/>
                    <a:pt x="2720" y="1318"/>
                    <a:pt x="2979" y="1143"/>
                  </a:cubicBezTo>
                  <a:cubicBezTo>
                    <a:pt x="3420" y="1143"/>
                    <a:pt x="3771" y="1052"/>
                    <a:pt x="4121" y="968"/>
                  </a:cubicBezTo>
                  <a:cubicBezTo>
                    <a:pt x="4296" y="968"/>
                    <a:pt x="4555" y="968"/>
                    <a:pt x="4731" y="877"/>
                  </a:cubicBezTo>
                  <a:cubicBezTo>
                    <a:pt x="4731" y="877"/>
                    <a:pt x="4822" y="877"/>
                    <a:pt x="4822" y="793"/>
                  </a:cubicBezTo>
                  <a:lnTo>
                    <a:pt x="4731" y="793"/>
                  </a:lnTo>
                  <a:cubicBezTo>
                    <a:pt x="4296" y="618"/>
                    <a:pt x="3855" y="526"/>
                    <a:pt x="3420" y="442"/>
                  </a:cubicBezTo>
                  <a:lnTo>
                    <a:pt x="2103" y="176"/>
                  </a:lnTo>
                  <a:cubicBezTo>
                    <a:pt x="1493" y="1"/>
                    <a:pt x="792" y="1"/>
                    <a:pt x="1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1"/>
            <p:cNvSpPr/>
            <p:nvPr/>
          </p:nvSpPr>
          <p:spPr>
            <a:xfrm>
              <a:off x="6600960" y="2382739"/>
              <a:ext cx="473863" cy="390439"/>
            </a:xfrm>
            <a:custGeom>
              <a:rect b="b" l="l" r="r" t="t"/>
              <a:pathLst>
                <a:path extrusionOk="0" h="7507" w="9111">
                  <a:moveTo>
                    <a:pt x="5595" y="1"/>
                  </a:moveTo>
                  <a:cubicBezTo>
                    <a:pt x="5569" y="1"/>
                    <a:pt x="5542" y="12"/>
                    <a:pt x="5515" y="39"/>
                  </a:cubicBezTo>
                  <a:cubicBezTo>
                    <a:pt x="5165" y="39"/>
                    <a:pt x="4906" y="123"/>
                    <a:pt x="4640" y="214"/>
                  </a:cubicBezTo>
                  <a:cubicBezTo>
                    <a:pt x="3855" y="389"/>
                    <a:pt x="3154" y="564"/>
                    <a:pt x="2453" y="648"/>
                  </a:cubicBezTo>
                  <a:cubicBezTo>
                    <a:pt x="1661" y="739"/>
                    <a:pt x="877" y="915"/>
                    <a:pt x="85" y="999"/>
                  </a:cubicBezTo>
                  <a:cubicBezTo>
                    <a:pt x="1" y="999"/>
                    <a:pt x="1" y="999"/>
                    <a:pt x="85" y="1090"/>
                  </a:cubicBezTo>
                  <a:cubicBezTo>
                    <a:pt x="176" y="1349"/>
                    <a:pt x="351" y="1699"/>
                    <a:pt x="435" y="2050"/>
                  </a:cubicBezTo>
                  <a:cubicBezTo>
                    <a:pt x="701" y="2491"/>
                    <a:pt x="961" y="3017"/>
                    <a:pt x="1136" y="3542"/>
                  </a:cubicBezTo>
                  <a:cubicBezTo>
                    <a:pt x="1486" y="4418"/>
                    <a:pt x="1577" y="5378"/>
                    <a:pt x="1753" y="6345"/>
                  </a:cubicBezTo>
                  <a:cubicBezTo>
                    <a:pt x="1753" y="6696"/>
                    <a:pt x="1753" y="7046"/>
                    <a:pt x="1837" y="7396"/>
                  </a:cubicBezTo>
                  <a:cubicBezTo>
                    <a:pt x="1837" y="7396"/>
                    <a:pt x="1837" y="7507"/>
                    <a:pt x="1882" y="7507"/>
                  </a:cubicBezTo>
                  <a:cubicBezTo>
                    <a:pt x="1894" y="7507"/>
                    <a:pt x="1909" y="7499"/>
                    <a:pt x="1928" y="7481"/>
                  </a:cubicBezTo>
                  <a:cubicBezTo>
                    <a:pt x="2103" y="7305"/>
                    <a:pt x="2187" y="7221"/>
                    <a:pt x="2362" y="7130"/>
                  </a:cubicBezTo>
                  <a:cubicBezTo>
                    <a:pt x="2628" y="6955"/>
                    <a:pt x="2979" y="6871"/>
                    <a:pt x="3329" y="6696"/>
                  </a:cubicBezTo>
                  <a:cubicBezTo>
                    <a:pt x="3504" y="6605"/>
                    <a:pt x="3680" y="6429"/>
                    <a:pt x="3939" y="6345"/>
                  </a:cubicBezTo>
                  <a:cubicBezTo>
                    <a:pt x="4380" y="6079"/>
                    <a:pt x="4815" y="5820"/>
                    <a:pt x="5340" y="5645"/>
                  </a:cubicBezTo>
                  <a:cubicBezTo>
                    <a:pt x="6307" y="5294"/>
                    <a:pt x="7267" y="4944"/>
                    <a:pt x="8234" y="4678"/>
                  </a:cubicBezTo>
                  <a:cubicBezTo>
                    <a:pt x="8494" y="4594"/>
                    <a:pt x="8844" y="4502"/>
                    <a:pt x="9110" y="4418"/>
                  </a:cubicBezTo>
                  <a:lnTo>
                    <a:pt x="9110" y="4327"/>
                  </a:lnTo>
                  <a:cubicBezTo>
                    <a:pt x="9019" y="4068"/>
                    <a:pt x="8935" y="3802"/>
                    <a:pt x="8760" y="3542"/>
                  </a:cubicBezTo>
                  <a:cubicBezTo>
                    <a:pt x="7968" y="2575"/>
                    <a:pt x="7267" y="1699"/>
                    <a:pt x="6567" y="739"/>
                  </a:cubicBezTo>
                  <a:lnTo>
                    <a:pt x="6483" y="739"/>
                  </a:lnTo>
                  <a:cubicBezTo>
                    <a:pt x="6216" y="473"/>
                    <a:pt x="6041" y="298"/>
                    <a:pt x="5782" y="123"/>
                  </a:cubicBezTo>
                  <a:cubicBezTo>
                    <a:pt x="5718" y="64"/>
                    <a:pt x="5657" y="1"/>
                    <a:pt x="55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1"/>
            <p:cNvSpPr/>
            <p:nvPr/>
          </p:nvSpPr>
          <p:spPr>
            <a:xfrm>
              <a:off x="6568870" y="2297962"/>
              <a:ext cx="314608" cy="127633"/>
            </a:xfrm>
            <a:custGeom>
              <a:rect b="b" l="l" r="r" t="t"/>
              <a:pathLst>
                <a:path extrusionOk="0" h="2454" w="6049">
                  <a:moveTo>
                    <a:pt x="3946" y="1"/>
                  </a:moveTo>
                  <a:cubicBezTo>
                    <a:pt x="3946" y="92"/>
                    <a:pt x="3855" y="92"/>
                    <a:pt x="3855" y="92"/>
                  </a:cubicBezTo>
                  <a:cubicBezTo>
                    <a:pt x="3804" y="74"/>
                    <a:pt x="3753" y="66"/>
                    <a:pt x="3702" y="66"/>
                  </a:cubicBezTo>
                  <a:cubicBezTo>
                    <a:pt x="3491" y="66"/>
                    <a:pt x="3279" y="194"/>
                    <a:pt x="3070" y="267"/>
                  </a:cubicBezTo>
                  <a:cubicBezTo>
                    <a:pt x="2979" y="267"/>
                    <a:pt x="2979" y="267"/>
                    <a:pt x="2895" y="351"/>
                  </a:cubicBezTo>
                  <a:lnTo>
                    <a:pt x="1578" y="877"/>
                  </a:lnTo>
                  <a:cubicBezTo>
                    <a:pt x="1143" y="1052"/>
                    <a:pt x="702" y="1227"/>
                    <a:pt x="267" y="1318"/>
                  </a:cubicBezTo>
                  <a:cubicBezTo>
                    <a:pt x="1" y="1402"/>
                    <a:pt x="1" y="1402"/>
                    <a:pt x="176" y="1669"/>
                  </a:cubicBezTo>
                  <a:cubicBezTo>
                    <a:pt x="176" y="1669"/>
                    <a:pt x="176" y="1753"/>
                    <a:pt x="267" y="1844"/>
                  </a:cubicBezTo>
                  <a:lnTo>
                    <a:pt x="527" y="2369"/>
                  </a:lnTo>
                  <a:cubicBezTo>
                    <a:pt x="618" y="2369"/>
                    <a:pt x="618" y="2454"/>
                    <a:pt x="702" y="2454"/>
                  </a:cubicBezTo>
                  <a:cubicBezTo>
                    <a:pt x="1227" y="2369"/>
                    <a:pt x="1669" y="2369"/>
                    <a:pt x="2194" y="2278"/>
                  </a:cubicBezTo>
                  <a:lnTo>
                    <a:pt x="4556" y="1753"/>
                  </a:lnTo>
                  <a:lnTo>
                    <a:pt x="5873" y="1493"/>
                  </a:lnTo>
                  <a:lnTo>
                    <a:pt x="6048" y="1493"/>
                  </a:lnTo>
                  <a:cubicBezTo>
                    <a:pt x="6048" y="1402"/>
                    <a:pt x="6048" y="1402"/>
                    <a:pt x="5957" y="1318"/>
                  </a:cubicBezTo>
                  <a:lnTo>
                    <a:pt x="4906" y="526"/>
                  </a:lnTo>
                  <a:cubicBezTo>
                    <a:pt x="4731" y="351"/>
                    <a:pt x="4472" y="267"/>
                    <a:pt x="4297" y="92"/>
                  </a:cubicBezTo>
                  <a:cubicBezTo>
                    <a:pt x="4205" y="1"/>
                    <a:pt x="4121" y="1"/>
                    <a:pt x="39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1"/>
            <p:cNvSpPr/>
            <p:nvPr/>
          </p:nvSpPr>
          <p:spPr>
            <a:xfrm>
              <a:off x="6482533" y="2248033"/>
              <a:ext cx="259530" cy="115774"/>
            </a:xfrm>
            <a:custGeom>
              <a:rect b="b" l="l" r="r" t="t"/>
              <a:pathLst>
                <a:path extrusionOk="0" h="2226" w="4990">
                  <a:moveTo>
                    <a:pt x="0" y="1"/>
                  </a:moveTo>
                  <a:cubicBezTo>
                    <a:pt x="84" y="1"/>
                    <a:pt x="84" y="85"/>
                    <a:pt x="84" y="85"/>
                  </a:cubicBezTo>
                  <a:lnTo>
                    <a:pt x="435" y="435"/>
                  </a:lnTo>
                  <a:cubicBezTo>
                    <a:pt x="610" y="786"/>
                    <a:pt x="876" y="1052"/>
                    <a:pt x="1051" y="1402"/>
                  </a:cubicBezTo>
                  <a:cubicBezTo>
                    <a:pt x="1227" y="1662"/>
                    <a:pt x="1311" y="1837"/>
                    <a:pt x="1486" y="2103"/>
                  </a:cubicBezTo>
                  <a:cubicBezTo>
                    <a:pt x="1486" y="2162"/>
                    <a:pt x="1531" y="2225"/>
                    <a:pt x="1587" y="2225"/>
                  </a:cubicBezTo>
                  <a:cubicBezTo>
                    <a:pt x="1611" y="2225"/>
                    <a:pt x="1636" y="2214"/>
                    <a:pt x="1661" y="2187"/>
                  </a:cubicBezTo>
                  <a:cubicBezTo>
                    <a:pt x="2102" y="2103"/>
                    <a:pt x="2537" y="1928"/>
                    <a:pt x="2887" y="1753"/>
                  </a:cubicBezTo>
                  <a:cubicBezTo>
                    <a:pt x="3413" y="1578"/>
                    <a:pt x="3938" y="1402"/>
                    <a:pt x="4464" y="1136"/>
                  </a:cubicBezTo>
                  <a:cubicBezTo>
                    <a:pt x="4639" y="1052"/>
                    <a:pt x="4814" y="1052"/>
                    <a:pt x="4990" y="961"/>
                  </a:cubicBezTo>
                  <a:lnTo>
                    <a:pt x="4990" y="877"/>
                  </a:lnTo>
                  <a:lnTo>
                    <a:pt x="4905" y="877"/>
                  </a:lnTo>
                  <a:cubicBezTo>
                    <a:pt x="4555" y="786"/>
                    <a:pt x="4114" y="702"/>
                    <a:pt x="3679" y="526"/>
                  </a:cubicBezTo>
                  <a:cubicBezTo>
                    <a:pt x="2887" y="435"/>
                    <a:pt x="2187" y="260"/>
                    <a:pt x="1486" y="176"/>
                  </a:cubicBezTo>
                  <a:cubicBezTo>
                    <a:pt x="1051" y="85"/>
                    <a:pt x="610" y="1"/>
                    <a:pt x="1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1"/>
            <p:cNvSpPr/>
            <p:nvPr/>
          </p:nvSpPr>
          <p:spPr>
            <a:xfrm>
              <a:off x="6307051" y="2434645"/>
              <a:ext cx="380349" cy="346283"/>
            </a:xfrm>
            <a:custGeom>
              <a:rect b="b" l="l" r="r" t="t"/>
              <a:pathLst>
                <a:path extrusionOk="0" h="6658" w="7313">
                  <a:moveTo>
                    <a:pt x="5385" y="1"/>
                  </a:moveTo>
                  <a:cubicBezTo>
                    <a:pt x="4685" y="92"/>
                    <a:pt x="4075" y="176"/>
                    <a:pt x="3374" y="267"/>
                  </a:cubicBezTo>
                  <a:cubicBezTo>
                    <a:pt x="3108" y="351"/>
                    <a:pt x="2849" y="351"/>
                    <a:pt x="2498" y="442"/>
                  </a:cubicBezTo>
                  <a:cubicBezTo>
                    <a:pt x="1882" y="526"/>
                    <a:pt x="1272" y="526"/>
                    <a:pt x="746" y="617"/>
                  </a:cubicBezTo>
                  <a:cubicBezTo>
                    <a:pt x="655" y="617"/>
                    <a:pt x="480" y="701"/>
                    <a:pt x="480" y="701"/>
                  </a:cubicBezTo>
                  <a:cubicBezTo>
                    <a:pt x="396" y="877"/>
                    <a:pt x="305" y="1052"/>
                    <a:pt x="305" y="1318"/>
                  </a:cubicBezTo>
                  <a:cubicBezTo>
                    <a:pt x="221" y="1928"/>
                    <a:pt x="221" y="2544"/>
                    <a:pt x="130" y="3154"/>
                  </a:cubicBezTo>
                  <a:cubicBezTo>
                    <a:pt x="130" y="4030"/>
                    <a:pt x="46" y="4906"/>
                    <a:pt x="46" y="5698"/>
                  </a:cubicBezTo>
                  <a:cubicBezTo>
                    <a:pt x="46" y="5757"/>
                    <a:pt x="0" y="5820"/>
                    <a:pt x="35" y="5820"/>
                  </a:cubicBezTo>
                  <a:cubicBezTo>
                    <a:pt x="50" y="5820"/>
                    <a:pt x="78" y="5809"/>
                    <a:pt x="130" y="5782"/>
                  </a:cubicBezTo>
                  <a:lnTo>
                    <a:pt x="1272" y="5782"/>
                  </a:lnTo>
                  <a:cubicBezTo>
                    <a:pt x="1706" y="5782"/>
                    <a:pt x="2148" y="5873"/>
                    <a:pt x="2582" y="5873"/>
                  </a:cubicBezTo>
                  <a:cubicBezTo>
                    <a:pt x="3199" y="5957"/>
                    <a:pt x="3725" y="6132"/>
                    <a:pt x="4250" y="6223"/>
                  </a:cubicBezTo>
                  <a:cubicBezTo>
                    <a:pt x="5210" y="6398"/>
                    <a:pt x="6177" y="6398"/>
                    <a:pt x="7137" y="6658"/>
                  </a:cubicBezTo>
                  <a:cubicBezTo>
                    <a:pt x="7228" y="6658"/>
                    <a:pt x="7312" y="6658"/>
                    <a:pt x="7312" y="6483"/>
                  </a:cubicBezTo>
                  <a:lnTo>
                    <a:pt x="7312" y="6132"/>
                  </a:lnTo>
                  <a:cubicBezTo>
                    <a:pt x="7137" y="5256"/>
                    <a:pt x="7053" y="4380"/>
                    <a:pt x="6878" y="3504"/>
                  </a:cubicBezTo>
                  <a:cubicBezTo>
                    <a:pt x="6703" y="3070"/>
                    <a:pt x="6612" y="2544"/>
                    <a:pt x="6436" y="2103"/>
                  </a:cubicBezTo>
                  <a:cubicBezTo>
                    <a:pt x="6177" y="1493"/>
                    <a:pt x="5827" y="793"/>
                    <a:pt x="5561" y="176"/>
                  </a:cubicBezTo>
                  <a:cubicBezTo>
                    <a:pt x="5561" y="92"/>
                    <a:pt x="5385" y="1"/>
                    <a:pt x="53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
            <p:cNvSpPr/>
            <p:nvPr/>
          </p:nvSpPr>
          <p:spPr>
            <a:xfrm>
              <a:off x="6336749" y="2375613"/>
              <a:ext cx="250428" cy="82072"/>
            </a:xfrm>
            <a:custGeom>
              <a:rect b="b" l="l" r="r" t="t"/>
              <a:pathLst>
                <a:path extrusionOk="0" h="1578" w="4815">
                  <a:moveTo>
                    <a:pt x="4205" y="0"/>
                  </a:moveTo>
                  <a:cubicBezTo>
                    <a:pt x="3854" y="176"/>
                    <a:pt x="3504" y="260"/>
                    <a:pt x="3154" y="435"/>
                  </a:cubicBezTo>
                  <a:lnTo>
                    <a:pt x="1577" y="961"/>
                  </a:lnTo>
                  <a:cubicBezTo>
                    <a:pt x="1051" y="1136"/>
                    <a:pt x="610" y="1311"/>
                    <a:pt x="84" y="1402"/>
                  </a:cubicBezTo>
                  <a:cubicBezTo>
                    <a:pt x="0" y="1402"/>
                    <a:pt x="0" y="1486"/>
                    <a:pt x="0" y="1577"/>
                  </a:cubicBezTo>
                  <a:lnTo>
                    <a:pt x="84" y="1577"/>
                  </a:lnTo>
                  <a:cubicBezTo>
                    <a:pt x="526" y="1577"/>
                    <a:pt x="876" y="1577"/>
                    <a:pt x="1311" y="1486"/>
                  </a:cubicBezTo>
                  <a:cubicBezTo>
                    <a:pt x="1577" y="1486"/>
                    <a:pt x="1836" y="1402"/>
                    <a:pt x="2011" y="1311"/>
                  </a:cubicBezTo>
                  <a:cubicBezTo>
                    <a:pt x="2887" y="1227"/>
                    <a:pt x="3679" y="1136"/>
                    <a:pt x="4555" y="961"/>
                  </a:cubicBezTo>
                  <a:lnTo>
                    <a:pt x="4814" y="961"/>
                  </a:lnTo>
                  <a:cubicBezTo>
                    <a:pt x="4730" y="876"/>
                    <a:pt x="4730" y="785"/>
                    <a:pt x="4730" y="701"/>
                  </a:cubicBezTo>
                  <a:cubicBezTo>
                    <a:pt x="4555" y="526"/>
                    <a:pt x="4464" y="260"/>
                    <a:pt x="4380" y="85"/>
                  </a:cubicBezTo>
                  <a:cubicBezTo>
                    <a:pt x="4289" y="85"/>
                    <a:pt x="4205" y="0"/>
                    <a:pt x="4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1"/>
            <p:cNvSpPr/>
            <p:nvPr/>
          </p:nvSpPr>
          <p:spPr>
            <a:xfrm>
              <a:off x="6318494" y="2238931"/>
              <a:ext cx="232225" cy="200499"/>
            </a:xfrm>
            <a:custGeom>
              <a:rect b="b" l="l" r="r" t="t"/>
              <a:pathLst>
                <a:path extrusionOk="0" h="3855" w="4465">
                  <a:moveTo>
                    <a:pt x="176" y="1"/>
                  </a:moveTo>
                  <a:cubicBezTo>
                    <a:pt x="85" y="1"/>
                    <a:pt x="1" y="85"/>
                    <a:pt x="1" y="260"/>
                  </a:cubicBezTo>
                  <a:lnTo>
                    <a:pt x="1" y="877"/>
                  </a:lnTo>
                  <a:lnTo>
                    <a:pt x="1" y="3589"/>
                  </a:lnTo>
                  <a:cubicBezTo>
                    <a:pt x="1" y="3680"/>
                    <a:pt x="85" y="3764"/>
                    <a:pt x="176" y="3855"/>
                  </a:cubicBezTo>
                  <a:lnTo>
                    <a:pt x="526" y="3855"/>
                  </a:lnTo>
                  <a:cubicBezTo>
                    <a:pt x="702" y="3855"/>
                    <a:pt x="961" y="3764"/>
                    <a:pt x="1136" y="3680"/>
                  </a:cubicBezTo>
                  <a:cubicBezTo>
                    <a:pt x="1578" y="3504"/>
                    <a:pt x="2103" y="3329"/>
                    <a:pt x="2629" y="3154"/>
                  </a:cubicBezTo>
                  <a:cubicBezTo>
                    <a:pt x="3238" y="2979"/>
                    <a:pt x="3855" y="2713"/>
                    <a:pt x="4465" y="2453"/>
                  </a:cubicBezTo>
                  <a:lnTo>
                    <a:pt x="4205" y="1928"/>
                  </a:lnTo>
                  <a:cubicBezTo>
                    <a:pt x="4114" y="1753"/>
                    <a:pt x="4030" y="1577"/>
                    <a:pt x="3855" y="1311"/>
                  </a:cubicBezTo>
                  <a:cubicBezTo>
                    <a:pt x="3680" y="1136"/>
                    <a:pt x="3505" y="877"/>
                    <a:pt x="3329" y="610"/>
                  </a:cubicBezTo>
                  <a:cubicBezTo>
                    <a:pt x="3238" y="526"/>
                    <a:pt x="3154" y="435"/>
                    <a:pt x="3063" y="260"/>
                  </a:cubicBezTo>
                  <a:cubicBezTo>
                    <a:pt x="2979" y="176"/>
                    <a:pt x="2888" y="176"/>
                    <a:pt x="2888" y="176"/>
                  </a:cubicBezTo>
                  <a:cubicBezTo>
                    <a:pt x="2629" y="85"/>
                    <a:pt x="2453" y="85"/>
                    <a:pt x="2278" y="85"/>
                  </a:cubicBezTo>
                  <a:cubicBezTo>
                    <a:pt x="1578" y="85"/>
                    <a:pt x="877" y="1"/>
                    <a:pt x="1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1"/>
            <p:cNvSpPr/>
            <p:nvPr/>
          </p:nvSpPr>
          <p:spPr>
            <a:xfrm>
              <a:off x="6127201" y="2238931"/>
              <a:ext cx="164040" cy="198626"/>
            </a:xfrm>
            <a:custGeom>
              <a:rect b="b" l="l" r="r" t="t"/>
              <a:pathLst>
                <a:path extrusionOk="0" h="3819" w="3154">
                  <a:moveTo>
                    <a:pt x="2102" y="1"/>
                  </a:moveTo>
                  <a:lnTo>
                    <a:pt x="1927" y="85"/>
                  </a:lnTo>
                  <a:cubicBezTo>
                    <a:pt x="1661" y="351"/>
                    <a:pt x="1486" y="701"/>
                    <a:pt x="1226" y="961"/>
                  </a:cubicBezTo>
                  <a:cubicBezTo>
                    <a:pt x="785" y="1402"/>
                    <a:pt x="350" y="1837"/>
                    <a:pt x="0" y="2453"/>
                  </a:cubicBezTo>
                  <a:cubicBezTo>
                    <a:pt x="0" y="2537"/>
                    <a:pt x="0" y="2537"/>
                    <a:pt x="84" y="2628"/>
                  </a:cubicBezTo>
                  <a:cubicBezTo>
                    <a:pt x="960" y="2979"/>
                    <a:pt x="1927" y="3413"/>
                    <a:pt x="2803" y="3764"/>
                  </a:cubicBezTo>
                  <a:cubicBezTo>
                    <a:pt x="2899" y="3797"/>
                    <a:pt x="2971" y="3819"/>
                    <a:pt x="3025" y="3819"/>
                  </a:cubicBezTo>
                  <a:cubicBezTo>
                    <a:pt x="3117" y="3819"/>
                    <a:pt x="3153" y="3757"/>
                    <a:pt x="3153" y="3589"/>
                  </a:cubicBezTo>
                  <a:cubicBezTo>
                    <a:pt x="3062" y="3063"/>
                    <a:pt x="3062" y="2537"/>
                    <a:pt x="3062" y="1928"/>
                  </a:cubicBezTo>
                  <a:lnTo>
                    <a:pt x="3062" y="260"/>
                  </a:lnTo>
                  <a:cubicBezTo>
                    <a:pt x="3062" y="85"/>
                    <a:pt x="2978" y="1"/>
                    <a:pt x="28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1"/>
            <p:cNvSpPr/>
            <p:nvPr/>
          </p:nvSpPr>
          <p:spPr>
            <a:xfrm>
              <a:off x="6095111" y="2381594"/>
              <a:ext cx="177874" cy="76091"/>
            </a:xfrm>
            <a:custGeom>
              <a:rect b="b" l="l" r="r" t="t"/>
              <a:pathLst>
                <a:path extrusionOk="0" h="1463" w="3420">
                  <a:moveTo>
                    <a:pt x="515" y="0"/>
                  </a:moveTo>
                  <a:cubicBezTo>
                    <a:pt x="439" y="0"/>
                    <a:pt x="368" y="43"/>
                    <a:pt x="267" y="145"/>
                  </a:cubicBezTo>
                  <a:cubicBezTo>
                    <a:pt x="176" y="411"/>
                    <a:pt x="91" y="586"/>
                    <a:pt x="0" y="846"/>
                  </a:cubicBezTo>
                  <a:cubicBezTo>
                    <a:pt x="176" y="846"/>
                    <a:pt x="442" y="846"/>
                    <a:pt x="617" y="937"/>
                  </a:cubicBezTo>
                  <a:cubicBezTo>
                    <a:pt x="967" y="937"/>
                    <a:pt x="1318" y="1021"/>
                    <a:pt x="1668" y="1112"/>
                  </a:cubicBezTo>
                  <a:cubicBezTo>
                    <a:pt x="2103" y="1196"/>
                    <a:pt x="2628" y="1371"/>
                    <a:pt x="3154" y="1462"/>
                  </a:cubicBezTo>
                  <a:lnTo>
                    <a:pt x="3420" y="1462"/>
                  </a:lnTo>
                  <a:cubicBezTo>
                    <a:pt x="3329" y="1371"/>
                    <a:pt x="3329" y="1287"/>
                    <a:pt x="3245" y="1112"/>
                  </a:cubicBezTo>
                  <a:lnTo>
                    <a:pt x="3154" y="1112"/>
                  </a:lnTo>
                  <a:cubicBezTo>
                    <a:pt x="2369" y="761"/>
                    <a:pt x="1493" y="411"/>
                    <a:pt x="701" y="61"/>
                  </a:cubicBezTo>
                  <a:cubicBezTo>
                    <a:pt x="628" y="23"/>
                    <a:pt x="570" y="0"/>
                    <a:pt x="5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1"/>
            <p:cNvSpPr/>
            <p:nvPr/>
          </p:nvSpPr>
          <p:spPr>
            <a:xfrm>
              <a:off x="6026925" y="2434645"/>
              <a:ext cx="264315" cy="309876"/>
            </a:xfrm>
            <a:custGeom>
              <a:rect b="b" l="l" r="r" t="t"/>
              <a:pathLst>
                <a:path extrusionOk="0" h="5958" w="5082">
                  <a:moveTo>
                    <a:pt x="1578" y="1"/>
                  </a:moveTo>
                  <a:cubicBezTo>
                    <a:pt x="1136" y="1"/>
                    <a:pt x="1227" y="1"/>
                    <a:pt x="961" y="351"/>
                  </a:cubicBezTo>
                  <a:cubicBezTo>
                    <a:pt x="611" y="968"/>
                    <a:pt x="527" y="1668"/>
                    <a:pt x="351" y="2278"/>
                  </a:cubicBezTo>
                  <a:cubicBezTo>
                    <a:pt x="260" y="2544"/>
                    <a:pt x="176" y="2895"/>
                    <a:pt x="176" y="3154"/>
                  </a:cubicBezTo>
                  <a:cubicBezTo>
                    <a:pt x="85" y="4030"/>
                    <a:pt x="1" y="4822"/>
                    <a:pt x="85" y="5607"/>
                  </a:cubicBezTo>
                  <a:cubicBezTo>
                    <a:pt x="85" y="5698"/>
                    <a:pt x="85" y="5782"/>
                    <a:pt x="1" y="5957"/>
                  </a:cubicBezTo>
                  <a:cubicBezTo>
                    <a:pt x="260" y="5873"/>
                    <a:pt x="435" y="5698"/>
                    <a:pt x="611" y="5698"/>
                  </a:cubicBezTo>
                  <a:cubicBezTo>
                    <a:pt x="1227" y="5607"/>
                    <a:pt x="1837" y="5607"/>
                    <a:pt x="2538" y="5607"/>
                  </a:cubicBezTo>
                  <a:cubicBezTo>
                    <a:pt x="2979" y="5523"/>
                    <a:pt x="3414" y="5523"/>
                    <a:pt x="3855" y="5523"/>
                  </a:cubicBezTo>
                  <a:cubicBezTo>
                    <a:pt x="4114" y="5523"/>
                    <a:pt x="4640" y="5607"/>
                    <a:pt x="4906" y="5607"/>
                  </a:cubicBezTo>
                  <a:cubicBezTo>
                    <a:pt x="4990" y="4556"/>
                    <a:pt x="4990" y="3596"/>
                    <a:pt x="5081" y="2544"/>
                  </a:cubicBezTo>
                  <a:cubicBezTo>
                    <a:pt x="5081" y="2103"/>
                    <a:pt x="5081" y="1753"/>
                    <a:pt x="4990" y="1318"/>
                  </a:cubicBezTo>
                  <a:cubicBezTo>
                    <a:pt x="4990" y="1052"/>
                    <a:pt x="4815" y="877"/>
                    <a:pt x="4731" y="701"/>
                  </a:cubicBezTo>
                  <a:cubicBezTo>
                    <a:pt x="4731" y="617"/>
                    <a:pt x="4731" y="617"/>
                    <a:pt x="4640" y="617"/>
                  </a:cubicBezTo>
                  <a:cubicBezTo>
                    <a:pt x="4114" y="526"/>
                    <a:pt x="3505" y="351"/>
                    <a:pt x="2979" y="267"/>
                  </a:cubicBezTo>
                  <a:cubicBezTo>
                    <a:pt x="2454" y="176"/>
                    <a:pt x="2012" y="92"/>
                    <a:pt x="1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1"/>
            <p:cNvSpPr/>
            <p:nvPr/>
          </p:nvSpPr>
          <p:spPr>
            <a:xfrm>
              <a:off x="5931123" y="2238931"/>
              <a:ext cx="287199" cy="127633"/>
            </a:xfrm>
            <a:custGeom>
              <a:rect b="b" l="l" r="r" t="t"/>
              <a:pathLst>
                <a:path extrusionOk="0" h="2454" w="5522">
                  <a:moveTo>
                    <a:pt x="5522" y="1"/>
                  </a:moveTo>
                  <a:lnTo>
                    <a:pt x="5522" y="1"/>
                  </a:lnTo>
                  <a:cubicBezTo>
                    <a:pt x="4821" y="85"/>
                    <a:pt x="4120" y="85"/>
                    <a:pt x="3420" y="260"/>
                  </a:cubicBezTo>
                  <a:cubicBezTo>
                    <a:pt x="2369" y="435"/>
                    <a:pt x="1226" y="610"/>
                    <a:pt x="91" y="877"/>
                  </a:cubicBezTo>
                  <a:lnTo>
                    <a:pt x="0" y="877"/>
                  </a:lnTo>
                  <a:cubicBezTo>
                    <a:pt x="91" y="877"/>
                    <a:pt x="91" y="877"/>
                    <a:pt x="91" y="961"/>
                  </a:cubicBezTo>
                  <a:cubicBezTo>
                    <a:pt x="266" y="961"/>
                    <a:pt x="350" y="1052"/>
                    <a:pt x="526" y="1136"/>
                  </a:cubicBezTo>
                  <a:cubicBezTo>
                    <a:pt x="967" y="1311"/>
                    <a:pt x="1317" y="1486"/>
                    <a:pt x="1752" y="1661"/>
                  </a:cubicBezTo>
                  <a:cubicBezTo>
                    <a:pt x="2277" y="1928"/>
                    <a:pt x="2894" y="2187"/>
                    <a:pt x="3420" y="2453"/>
                  </a:cubicBezTo>
                  <a:cubicBezTo>
                    <a:pt x="3595" y="2453"/>
                    <a:pt x="3679" y="2453"/>
                    <a:pt x="3679" y="2278"/>
                  </a:cubicBezTo>
                  <a:cubicBezTo>
                    <a:pt x="4029" y="1577"/>
                    <a:pt x="4646" y="1052"/>
                    <a:pt x="5171" y="435"/>
                  </a:cubicBezTo>
                  <a:cubicBezTo>
                    <a:pt x="5256" y="351"/>
                    <a:pt x="5431" y="176"/>
                    <a:pt x="55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a:off x="5721523" y="2290057"/>
              <a:ext cx="387475" cy="131169"/>
            </a:xfrm>
            <a:custGeom>
              <a:rect b="b" l="l" r="r" t="t"/>
              <a:pathLst>
                <a:path extrusionOk="0" h="2522" w="7450">
                  <a:moveTo>
                    <a:pt x="3725" y="1"/>
                  </a:moveTo>
                  <a:cubicBezTo>
                    <a:pt x="3681" y="1"/>
                    <a:pt x="3638" y="23"/>
                    <a:pt x="3596" y="69"/>
                  </a:cubicBezTo>
                  <a:cubicBezTo>
                    <a:pt x="3329" y="69"/>
                    <a:pt x="3070" y="244"/>
                    <a:pt x="2804" y="328"/>
                  </a:cubicBezTo>
                  <a:cubicBezTo>
                    <a:pt x="2629" y="328"/>
                    <a:pt x="2453" y="419"/>
                    <a:pt x="2369" y="503"/>
                  </a:cubicBezTo>
                  <a:cubicBezTo>
                    <a:pt x="2278" y="594"/>
                    <a:pt x="2194" y="594"/>
                    <a:pt x="2103" y="594"/>
                  </a:cubicBezTo>
                  <a:lnTo>
                    <a:pt x="1669" y="594"/>
                  </a:lnTo>
                  <a:cubicBezTo>
                    <a:pt x="1227" y="594"/>
                    <a:pt x="877" y="678"/>
                    <a:pt x="617" y="945"/>
                  </a:cubicBezTo>
                  <a:lnTo>
                    <a:pt x="92" y="1470"/>
                  </a:lnTo>
                  <a:lnTo>
                    <a:pt x="1" y="1554"/>
                  </a:lnTo>
                  <a:lnTo>
                    <a:pt x="176" y="1554"/>
                  </a:lnTo>
                  <a:cubicBezTo>
                    <a:pt x="526" y="1554"/>
                    <a:pt x="968" y="1554"/>
                    <a:pt x="1318" y="1645"/>
                  </a:cubicBezTo>
                  <a:cubicBezTo>
                    <a:pt x="2369" y="1730"/>
                    <a:pt x="3420" y="1905"/>
                    <a:pt x="4471" y="2080"/>
                  </a:cubicBezTo>
                  <a:cubicBezTo>
                    <a:pt x="4731" y="2080"/>
                    <a:pt x="4906" y="2171"/>
                    <a:pt x="5172" y="2171"/>
                  </a:cubicBezTo>
                  <a:cubicBezTo>
                    <a:pt x="5698" y="2346"/>
                    <a:pt x="6223" y="2430"/>
                    <a:pt x="6749" y="2521"/>
                  </a:cubicBezTo>
                  <a:cubicBezTo>
                    <a:pt x="6833" y="2521"/>
                    <a:pt x="6924" y="2521"/>
                    <a:pt x="7008" y="2430"/>
                  </a:cubicBezTo>
                  <a:cubicBezTo>
                    <a:pt x="7183" y="2255"/>
                    <a:pt x="7274" y="1996"/>
                    <a:pt x="7450" y="1730"/>
                  </a:cubicBezTo>
                  <a:cubicBezTo>
                    <a:pt x="7450" y="1645"/>
                    <a:pt x="7450" y="1645"/>
                    <a:pt x="7359" y="1554"/>
                  </a:cubicBezTo>
                  <a:cubicBezTo>
                    <a:pt x="7008" y="1470"/>
                    <a:pt x="6749" y="1295"/>
                    <a:pt x="6399" y="1204"/>
                  </a:cubicBezTo>
                  <a:cubicBezTo>
                    <a:pt x="5523" y="770"/>
                    <a:pt x="4731" y="419"/>
                    <a:pt x="3855" y="69"/>
                  </a:cubicBezTo>
                  <a:cubicBezTo>
                    <a:pt x="3813" y="23"/>
                    <a:pt x="3769" y="1"/>
                    <a:pt x="3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1"/>
            <p:cNvSpPr/>
            <p:nvPr/>
          </p:nvSpPr>
          <p:spPr>
            <a:xfrm>
              <a:off x="5593994" y="2379982"/>
              <a:ext cx="487698" cy="364538"/>
            </a:xfrm>
            <a:custGeom>
              <a:rect b="b" l="l" r="r" t="t"/>
              <a:pathLst>
                <a:path extrusionOk="0" h="7009" w="9377">
                  <a:moveTo>
                    <a:pt x="2278" y="1"/>
                  </a:moveTo>
                  <a:cubicBezTo>
                    <a:pt x="2193" y="1"/>
                    <a:pt x="2102" y="92"/>
                    <a:pt x="2018" y="176"/>
                  </a:cubicBezTo>
                  <a:cubicBezTo>
                    <a:pt x="1927" y="267"/>
                    <a:pt x="1927" y="351"/>
                    <a:pt x="1843" y="351"/>
                  </a:cubicBezTo>
                  <a:cubicBezTo>
                    <a:pt x="1493" y="617"/>
                    <a:pt x="1226" y="1052"/>
                    <a:pt x="1051" y="1493"/>
                  </a:cubicBezTo>
                  <a:cubicBezTo>
                    <a:pt x="792" y="2019"/>
                    <a:pt x="442" y="2628"/>
                    <a:pt x="351" y="3245"/>
                  </a:cubicBezTo>
                  <a:lnTo>
                    <a:pt x="91" y="4030"/>
                  </a:lnTo>
                  <a:cubicBezTo>
                    <a:pt x="91" y="4121"/>
                    <a:pt x="0" y="4121"/>
                    <a:pt x="91" y="4205"/>
                  </a:cubicBezTo>
                  <a:lnTo>
                    <a:pt x="175" y="4205"/>
                  </a:lnTo>
                  <a:cubicBezTo>
                    <a:pt x="876" y="4296"/>
                    <a:pt x="1577" y="4471"/>
                    <a:pt x="2278" y="4731"/>
                  </a:cubicBezTo>
                  <a:lnTo>
                    <a:pt x="4380" y="5256"/>
                  </a:lnTo>
                  <a:cubicBezTo>
                    <a:pt x="5081" y="5522"/>
                    <a:pt x="5872" y="5698"/>
                    <a:pt x="6573" y="6048"/>
                  </a:cubicBezTo>
                  <a:cubicBezTo>
                    <a:pt x="7183" y="6223"/>
                    <a:pt x="7708" y="6482"/>
                    <a:pt x="8150" y="6924"/>
                  </a:cubicBezTo>
                  <a:lnTo>
                    <a:pt x="8234" y="6924"/>
                  </a:lnTo>
                  <a:lnTo>
                    <a:pt x="8325" y="7008"/>
                  </a:lnTo>
                  <a:lnTo>
                    <a:pt x="8325" y="6833"/>
                  </a:lnTo>
                  <a:cubicBezTo>
                    <a:pt x="8150" y="6048"/>
                    <a:pt x="8234" y="5172"/>
                    <a:pt x="8325" y="4296"/>
                  </a:cubicBezTo>
                  <a:cubicBezTo>
                    <a:pt x="8325" y="3855"/>
                    <a:pt x="8500" y="3420"/>
                    <a:pt x="8584" y="2979"/>
                  </a:cubicBezTo>
                  <a:cubicBezTo>
                    <a:pt x="8675" y="2278"/>
                    <a:pt x="8935" y="1752"/>
                    <a:pt x="9201" y="1143"/>
                  </a:cubicBezTo>
                  <a:cubicBezTo>
                    <a:pt x="9285" y="1052"/>
                    <a:pt x="9376" y="1052"/>
                    <a:pt x="9201" y="968"/>
                  </a:cubicBezTo>
                  <a:cubicBezTo>
                    <a:pt x="8584" y="877"/>
                    <a:pt x="8059" y="792"/>
                    <a:pt x="7449" y="617"/>
                  </a:cubicBezTo>
                  <a:cubicBezTo>
                    <a:pt x="6832" y="526"/>
                    <a:pt x="6223" y="351"/>
                    <a:pt x="5606" y="267"/>
                  </a:cubicBezTo>
                  <a:cubicBezTo>
                    <a:pt x="5081" y="176"/>
                    <a:pt x="4471" y="92"/>
                    <a:pt x="3945" y="92"/>
                  </a:cubicBezTo>
                  <a:cubicBezTo>
                    <a:pt x="3420" y="1"/>
                    <a:pt x="2894" y="1"/>
                    <a:pt x="22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1"/>
            <p:cNvSpPr/>
            <p:nvPr/>
          </p:nvSpPr>
          <p:spPr>
            <a:xfrm>
              <a:off x="5598727" y="2325320"/>
              <a:ext cx="159307" cy="45613"/>
            </a:xfrm>
            <a:custGeom>
              <a:rect b="b" l="l" r="r" t="t"/>
              <a:pathLst>
                <a:path extrusionOk="0" h="877" w="3063">
                  <a:moveTo>
                    <a:pt x="2887" y="0"/>
                  </a:moveTo>
                  <a:cubicBezTo>
                    <a:pt x="2187" y="176"/>
                    <a:pt x="1486" y="351"/>
                    <a:pt x="785" y="442"/>
                  </a:cubicBezTo>
                  <a:cubicBezTo>
                    <a:pt x="610" y="526"/>
                    <a:pt x="435" y="526"/>
                    <a:pt x="260" y="617"/>
                  </a:cubicBezTo>
                  <a:cubicBezTo>
                    <a:pt x="175" y="617"/>
                    <a:pt x="84" y="617"/>
                    <a:pt x="0" y="701"/>
                  </a:cubicBezTo>
                  <a:cubicBezTo>
                    <a:pt x="84" y="701"/>
                    <a:pt x="175" y="701"/>
                    <a:pt x="260" y="792"/>
                  </a:cubicBezTo>
                  <a:cubicBezTo>
                    <a:pt x="785" y="792"/>
                    <a:pt x="1311" y="876"/>
                    <a:pt x="1836" y="876"/>
                  </a:cubicBezTo>
                  <a:cubicBezTo>
                    <a:pt x="1927" y="876"/>
                    <a:pt x="2102" y="876"/>
                    <a:pt x="2187" y="701"/>
                  </a:cubicBezTo>
                  <a:cubicBezTo>
                    <a:pt x="2362" y="526"/>
                    <a:pt x="2628" y="351"/>
                    <a:pt x="2887" y="92"/>
                  </a:cubicBezTo>
                  <a:cubicBezTo>
                    <a:pt x="2978" y="92"/>
                    <a:pt x="2978" y="92"/>
                    <a:pt x="30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1"/>
            <p:cNvSpPr/>
            <p:nvPr/>
          </p:nvSpPr>
          <p:spPr>
            <a:xfrm>
              <a:off x="5434688" y="2369164"/>
              <a:ext cx="255213" cy="216050"/>
            </a:xfrm>
            <a:custGeom>
              <a:rect b="b" l="l" r="r" t="t"/>
              <a:pathLst>
                <a:path extrusionOk="0" h="4154" w="4907">
                  <a:moveTo>
                    <a:pt x="2995" y="1"/>
                  </a:moveTo>
                  <a:cubicBezTo>
                    <a:pt x="2615" y="1"/>
                    <a:pt x="2247" y="80"/>
                    <a:pt x="1928" y="209"/>
                  </a:cubicBezTo>
                  <a:cubicBezTo>
                    <a:pt x="1311" y="559"/>
                    <a:pt x="702" y="825"/>
                    <a:pt x="85" y="1085"/>
                  </a:cubicBezTo>
                  <a:cubicBezTo>
                    <a:pt x="1" y="1176"/>
                    <a:pt x="85" y="1260"/>
                    <a:pt x="176" y="1260"/>
                  </a:cubicBezTo>
                  <a:cubicBezTo>
                    <a:pt x="260" y="1435"/>
                    <a:pt x="435" y="1526"/>
                    <a:pt x="611" y="1701"/>
                  </a:cubicBezTo>
                  <a:cubicBezTo>
                    <a:pt x="961" y="1960"/>
                    <a:pt x="1311" y="2311"/>
                    <a:pt x="1662" y="2661"/>
                  </a:cubicBezTo>
                  <a:cubicBezTo>
                    <a:pt x="1928" y="2836"/>
                    <a:pt x="2278" y="3103"/>
                    <a:pt x="2538" y="3362"/>
                  </a:cubicBezTo>
                  <a:cubicBezTo>
                    <a:pt x="2713" y="3628"/>
                    <a:pt x="2804" y="3803"/>
                    <a:pt x="2979" y="3979"/>
                  </a:cubicBezTo>
                  <a:cubicBezTo>
                    <a:pt x="2979" y="4063"/>
                    <a:pt x="3063" y="4063"/>
                    <a:pt x="3063" y="4154"/>
                  </a:cubicBezTo>
                  <a:lnTo>
                    <a:pt x="3063" y="3979"/>
                  </a:lnTo>
                  <a:cubicBezTo>
                    <a:pt x="3154" y="3628"/>
                    <a:pt x="3238" y="3278"/>
                    <a:pt x="3329" y="2836"/>
                  </a:cubicBezTo>
                  <a:lnTo>
                    <a:pt x="3855" y="1785"/>
                  </a:lnTo>
                  <a:cubicBezTo>
                    <a:pt x="4114" y="1260"/>
                    <a:pt x="4465" y="734"/>
                    <a:pt x="4906" y="300"/>
                  </a:cubicBezTo>
                  <a:lnTo>
                    <a:pt x="4906" y="209"/>
                  </a:lnTo>
                  <a:lnTo>
                    <a:pt x="4815" y="209"/>
                  </a:lnTo>
                  <a:cubicBezTo>
                    <a:pt x="4381" y="124"/>
                    <a:pt x="3855" y="124"/>
                    <a:pt x="3414" y="33"/>
                  </a:cubicBezTo>
                  <a:cubicBezTo>
                    <a:pt x="3274" y="11"/>
                    <a:pt x="3134" y="1"/>
                    <a:pt x="29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1"/>
            <p:cNvSpPr/>
            <p:nvPr/>
          </p:nvSpPr>
          <p:spPr>
            <a:xfrm>
              <a:off x="5439056" y="2033752"/>
              <a:ext cx="583188" cy="382742"/>
            </a:xfrm>
            <a:custGeom>
              <a:rect b="b" l="l" r="r" t="t"/>
              <a:pathLst>
                <a:path extrusionOk="0" h="7359" w="11213">
                  <a:moveTo>
                    <a:pt x="11129" y="1"/>
                  </a:moveTo>
                  <a:cubicBezTo>
                    <a:pt x="10862" y="92"/>
                    <a:pt x="10687" y="92"/>
                    <a:pt x="10428" y="176"/>
                  </a:cubicBezTo>
                  <a:cubicBezTo>
                    <a:pt x="9552" y="351"/>
                    <a:pt x="8760" y="617"/>
                    <a:pt x="7975" y="876"/>
                  </a:cubicBezTo>
                  <a:cubicBezTo>
                    <a:pt x="7275" y="1052"/>
                    <a:pt x="6658" y="1402"/>
                    <a:pt x="5957" y="1668"/>
                  </a:cubicBezTo>
                  <a:lnTo>
                    <a:pt x="4906" y="2194"/>
                  </a:lnTo>
                  <a:cubicBezTo>
                    <a:pt x="4731" y="2278"/>
                    <a:pt x="4472" y="2453"/>
                    <a:pt x="4297" y="2544"/>
                  </a:cubicBezTo>
                  <a:cubicBezTo>
                    <a:pt x="3946" y="2804"/>
                    <a:pt x="3596" y="2979"/>
                    <a:pt x="3330" y="3245"/>
                  </a:cubicBezTo>
                  <a:cubicBezTo>
                    <a:pt x="3070" y="3329"/>
                    <a:pt x="2895" y="3595"/>
                    <a:pt x="2720" y="3679"/>
                  </a:cubicBezTo>
                  <a:cubicBezTo>
                    <a:pt x="2194" y="4121"/>
                    <a:pt x="1753" y="4555"/>
                    <a:pt x="1402" y="5081"/>
                  </a:cubicBezTo>
                  <a:cubicBezTo>
                    <a:pt x="1052" y="5522"/>
                    <a:pt x="877" y="5957"/>
                    <a:pt x="618" y="6398"/>
                  </a:cubicBezTo>
                  <a:lnTo>
                    <a:pt x="92" y="7183"/>
                  </a:lnTo>
                  <a:cubicBezTo>
                    <a:pt x="1" y="7183"/>
                    <a:pt x="1" y="7274"/>
                    <a:pt x="1" y="7358"/>
                  </a:cubicBezTo>
                  <a:cubicBezTo>
                    <a:pt x="92" y="7358"/>
                    <a:pt x="176" y="7358"/>
                    <a:pt x="267" y="7274"/>
                  </a:cubicBezTo>
                  <a:cubicBezTo>
                    <a:pt x="527" y="7183"/>
                    <a:pt x="702" y="6924"/>
                    <a:pt x="968" y="6833"/>
                  </a:cubicBezTo>
                  <a:cubicBezTo>
                    <a:pt x="1669" y="6573"/>
                    <a:pt x="2370" y="6307"/>
                    <a:pt x="3070" y="6132"/>
                  </a:cubicBezTo>
                  <a:cubicBezTo>
                    <a:pt x="3245" y="6048"/>
                    <a:pt x="3505" y="5957"/>
                    <a:pt x="3771" y="5873"/>
                  </a:cubicBezTo>
                  <a:cubicBezTo>
                    <a:pt x="4556" y="5698"/>
                    <a:pt x="5348" y="5431"/>
                    <a:pt x="6132" y="5431"/>
                  </a:cubicBezTo>
                  <a:cubicBezTo>
                    <a:pt x="6483" y="5431"/>
                    <a:pt x="6796" y="5353"/>
                    <a:pt x="7121" y="5353"/>
                  </a:cubicBezTo>
                  <a:cubicBezTo>
                    <a:pt x="7284" y="5353"/>
                    <a:pt x="7450" y="5373"/>
                    <a:pt x="7625" y="5431"/>
                  </a:cubicBezTo>
                  <a:lnTo>
                    <a:pt x="7625" y="5347"/>
                  </a:lnTo>
                  <a:cubicBezTo>
                    <a:pt x="7359" y="5081"/>
                    <a:pt x="7534" y="4822"/>
                    <a:pt x="7625" y="4555"/>
                  </a:cubicBezTo>
                  <a:cubicBezTo>
                    <a:pt x="7709" y="4205"/>
                    <a:pt x="7884" y="3946"/>
                    <a:pt x="7975" y="3679"/>
                  </a:cubicBezTo>
                  <a:cubicBezTo>
                    <a:pt x="8151" y="3329"/>
                    <a:pt x="8326" y="2979"/>
                    <a:pt x="8585" y="2628"/>
                  </a:cubicBezTo>
                  <a:cubicBezTo>
                    <a:pt x="8851" y="2194"/>
                    <a:pt x="9111" y="1928"/>
                    <a:pt x="9461" y="1577"/>
                  </a:cubicBezTo>
                  <a:cubicBezTo>
                    <a:pt x="9811" y="1052"/>
                    <a:pt x="10337" y="617"/>
                    <a:pt x="10862" y="351"/>
                  </a:cubicBezTo>
                  <a:cubicBezTo>
                    <a:pt x="11038" y="267"/>
                    <a:pt x="11129" y="176"/>
                    <a:pt x="11213" y="176"/>
                  </a:cubicBezTo>
                  <a:lnTo>
                    <a:pt x="112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1"/>
            <p:cNvSpPr/>
            <p:nvPr/>
          </p:nvSpPr>
          <p:spPr>
            <a:xfrm>
              <a:off x="6605329" y="2047586"/>
              <a:ext cx="628749" cy="355436"/>
            </a:xfrm>
            <a:custGeom>
              <a:rect b="b" l="l" r="r" t="t"/>
              <a:pathLst>
                <a:path extrusionOk="0" h="6834" w="12089">
                  <a:moveTo>
                    <a:pt x="1" y="1"/>
                  </a:moveTo>
                  <a:lnTo>
                    <a:pt x="1" y="85"/>
                  </a:lnTo>
                  <a:cubicBezTo>
                    <a:pt x="351" y="260"/>
                    <a:pt x="617" y="526"/>
                    <a:pt x="793" y="786"/>
                  </a:cubicBezTo>
                  <a:cubicBezTo>
                    <a:pt x="1227" y="1227"/>
                    <a:pt x="1577" y="1577"/>
                    <a:pt x="1928" y="2012"/>
                  </a:cubicBezTo>
                  <a:cubicBezTo>
                    <a:pt x="2369" y="2453"/>
                    <a:pt x="2629" y="2979"/>
                    <a:pt x="2804" y="3589"/>
                  </a:cubicBezTo>
                  <a:cubicBezTo>
                    <a:pt x="2979" y="3939"/>
                    <a:pt x="3070" y="4205"/>
                    <a:pt x="3154" y="4556"/>
                  </a:cubicBezTo>
                  <a:cubicBezTo>
                    <a:pt x="3207" y="4657"/>
                    <a:pt x="3229" y="4700"/>
                    <a:pt x="3255" y="4700"/>
                  </a:cubicBezTo>
                  <a:cubicBezTo>
                    <a:pt x="3274" y="4700"/>
                    <a:pt x="3294" y="4678"/>
                    <a:pt x="3329" y="4640"/>
                  </a:cubicBezTo>
                  <a:lnTo>
                    <a:pt x="5172" y="4640"/>
                  </a:lnTo>
                  <a:cubicBezTo>
                    <a:pt x="5698" y="4731"/>
                    <a:pt x="6132" y="4815"/>
                    <a:pt x="6658" y="4990"/>
                  </a:cubicBezTo>
                  <a:lnTo>
                    <a:pt x="6924" y="4990"/>
                  </a:lnTo>
                  <a:cubicBezTo>
                    <a:pt x="7274" y="5081"/>
                    <a:pt x="7709" y="5256"/>
                    <a:pt x="8150" y="5340"/>
                  </a:cubicBezTo>
                  <a:cubicBezTo>
                    <a:pt x="8851" y="5516"/>
                    <a:pt x="9636" y="5691"/>
                    <a:pt x="10337" y="5957"/>
                  </a:cubicBezTo>
                  <a:cubicBezTo>
                    <a:pt x="10953" y="6132"/>
                    <a:pt x="11479" y="6307"/>
                    <a:pt x="11913" y="6742"/>
                  </a:cubicBezTo>
                  <a:cubicBezTo>
                    <a:pt x="11913" y="6833"/>
                    <a:pt x="12004" y="6833"/>
                    <a:pt x="12089" y="6833"/>
                  </a:cubicBezTo>
                  <a:lnTo>
                    <a:pt x="12089" y="6658"/>
                  </a:lnTo>
                  <a:cubicBezTo>
                    <a:pt x="11738" y="6216"/>
                    <a:pt x="11479" y="5691"/>
                    <a:pt x="11213" y="5256"/>
                  </a:cubicBezTo>
                  <a:cubicBezTo>
                    <a:pt x="10862" y="4815"/>
                    <a:pt x="10512" y="4380"/>
                    <a:pt x="10077" y="4030"/>
                  </a:cubicBezTo>
                  <a:cubicBezTo>
                    <a:pt x="9552" y="3589"/>
                    <a:pt x="8935" y="3238"/>
                    <a:pt x="8410" y="2804"/>
                  </a:cubicBezTo>
                  <a:cubicBezTo>
                    <a:pt x="7975" y="2362"/>
                    <a:pt x="7534" y="2103"/>
                    <a:pt x="7008" y="1928"/>
                  </a:cubicBezTo>
                  <a:cubicBezTo>
                    <a:pt x="6223" y="1577"/>
                    <a:pt x="5431" y="1311"/>
                    <a:pt x="4731" y="961"/>
                  </a:cubicBezTo>
                  <a:cubicBezTo>
                    <a:pt x="4471" y="877"/>
                    <a:pt x="4296" y="786"/>
                    <a:pt x="4030" y="702"/>
                  </a:cubicBezTo>
                  <a:cubicBezTo>
                    <a:pt x="3329" y="526"/>
                    <a:pt x="2720" y="435"/>
                    <a:pt x="2019" y="260"/>
                  </a:cubicBezTo>
                  <a:lnTo>
                    <a:pt x="7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a:off x="5836777" y="1977997"/>
              <a:ext cx="928222" cy="326467"/>
            </a:xfrm>
            <a:custGeom>
              <a:rect b="b" l="l" r="r" t="t"/>
              <a:pathLst>
                <a:path extrusionOk="0" h="6277" w="17847">
                  <a:moveTo>
                    <a:pt x="10387" y="0"/>
                  </a:moveTo>
                  <a:cubicBezTo>
                    <a:pt x="9806" y="0"/>
                    <a:pt x="9226" y="157"/>
                    <a:pt x="8646" y="372"/>
                  </a:cubicBezTo>
                  <a:cubicBezTo>
                    <a:pt x="8595" y="427"/>
                    <a:pt x="8477" y="513"/>
                    <a:pt x="8374" y="513"/>
                  </a:cubicBezTo>
                  <a:cubicBezTo>
                    <a:pt x="8306" y="513"/>
                    <a:pt x="8245" y="477"/>
                    <a:pt x="8212" y="372"/>
                  </a:cubicBezTo>
                  <a:cubicBezTo>
                    <a:pt x="8212" y="288"/>
                    <a:pt x="8121" y="288"/>
                    <a:pt x="8037" y="288"/>
                  </a:cubicBezTo>
                  <a:lnTo>
                    <a:pt x="7770" y="288"/>
                  </a:lnTo>
                  <a:cubicBezTo>
                    <a:pt x="7522" y="223"/>
                    <a:pt x="7273" y="162"/>
                    <a:pt x="7024" y="162"/>
                  </a:cubicBezTo>
                  <a:cubicBezTo>
                    <a:pt x="6923" y="162"/>
                    <a:pt x="6821" y="172"/>
                    <a:pt x="6719" y="197"/>
                  </a:cubicBezTo>
                  <a:cubicBezTo>
                    <a:pt x="6018" y="372"/>
                    <a:pt x="5234" y="547"/>
                    <a:pt x="4533" y="897"/>
                  </a:cubicBezTo>
                  <a:cubicBezTo>
                    <a:pt x="4091" y="1073"/>
                    <a:pt x="3657" y="1248"/>
                    <a:pt x="3307" y="1598"/>
                  </a:cubicBezTo>
                  <a:cubicBezTo>
                    <a:pt x="3131" y="1689"/>
                    <a:pt x="2956" y="1773"/>
                    <a:pt x="2781" y="1948"/>
                  </a:cubicBezTo>
                  <a:cubicBezTo>
                    <a:pt x="2255" y="2299"/>
                    <a:pt x="1905" y="2740"/>
                    <a:pt x="1464" y="3266"/>
                  </a:cubicBezTo>
                  <a:cubicBezTo>
                    <a:pt x="1204" y="3616"/>
                    <a:pt x="938" y="3876"/>
                    <a:pt x="763" y="4317"/>
                  </a:cubicBezTo>
                  <a:cubicBezTo>
                    <a:pt x="588" y="4667"/>
                    <a:pt x="413" y="5018"/>
                    <a:pt x="237" y="5452"/>
                  </a:cubicBezTo>
                  <a:cubicBezTo>
                    <a:pt x="153" y="5627"/>
                    <a:pt x="62" y="5803"/>
                    <a:pt x="62" y="6069"/>
                  </a:cubicBezTo>
                  <a:cubicBezTo>
                    <a:pt x="0" y="6197"/>
                    <a:pt x="29" y="6277"/>
                    <a:pt x="118" y="6277"/>
                  </a:cubicBezTo>
                  <a:cubicBezTo>
                    <a:pt x="151" y="6277"/>
                    <a:pt x="191" y="6266"/>
                    <a:pt x="237" y="6244"/>
                  </a:cubicBezTo>
                  <a:cubicBezTo>
                    <a:pt x="588" y="6153"/>
                    <a:pt x="938" y="5978"/>
                    <a:pt x="1204" y="5894"/>
                  </a:cubicBezTo>
                  <a:cubicBezTo>
                    <a:pt x="1905" y="5718"/>
                    <a:pt x="2515" y="5627"/>
                    <a:pt x="3131" y="5452"/>
                  </a:cubicBezTo>
                  <a:lnTo>
                    <a:pt x="4442" y="5193"/>
                  </a:lnTo>
                  <a:cubicBezTo>
                    <a:pt x="5143" y="5102"/>
                    <a:pt x="5934" y="4927"/>
                    <a:pt x="6635" y="4927"/>
                  </a:cubicBezTo>
                  <a:cubicBezTo>
                    <a:pt x="7420" y="4843"/>
                    <a:pt x="8121" y="4843"/>
                    <a:pt x="8821" y="4843"/>
                  </a:cubicBezTo>
                  <a:lnTo>
                    <a:pt x="10398" y="4843"/>
                  </a:lnTo>
                  <a:cubicBezTo>
                    <a:pt x="11190" y="4927"/>
                    <a:pt x="11891" y="4927"/>
                    <a:pt x="12676" y="5018"/>
                  </a:cubicBezTo>
                  <a:lnTo>
                    <a:pt x="15829" y="5543"/>
                  </a:lnTo>
                  <a:cubicBezTo>
                    <a:pt x="16179" y="5543"/>
                    <a:pt x="16621" y="5718"/>
                    <a:pt x="17055" y="5803"/>
                  </a:cubicBezTo>
                  <a:cubicBezTo>
                    <a:pt x="17321" y="5894"/>
                    <a:pt x="17497" y="5978"/>
                    <a:pt x="17672" y="6069"/>
                  </a:cubicBezTo>
                  <a:lnTo>
                    <a:pt x="17847" y="6069"/>
                  </a:lnTo>
                  <a:lnTo>
                    <a:pt x="17847" y="5978"/>
                  </a:lnTo>
                  <a:cubicBezTo>
                    <a:pt x="17756" y="5718"/>
                    <a:pt x="17672" y="5452"/>
                    <a:pt x="17497" y="5193"/>
                  </a:cubicBezTo>
                  <a:cubicBezTo>
                    <a:pt x="17321" y="4843"/>
                    <a:pt x="17146" y="4401"/>
                    <a:pt x="16971" y="4051"/>
                  </a:cubicBezTo>
                  <a:cubicBezTo>
                    <a:pt x="16880" y="3876"/>
                    <a:pt x="16796" y="3616"/>
                    <a:pt x="16621" y="3441"/>
                  </a:cubicBezTo>
                  <a:cubicBezTo>
                    <a:pt x="16270" y="3000"/>
                    <a:pt x="15829" y="2649"/>
                    <a:pt x="15478" y="2299"/>
                  </a:cubicBezTo>
                  <a:cubicBezTo>
                    <a:pt x="15128" y="1864"/>
                    <a:pt x="14694" y="1514"/>
                    <a:pt x="14252" y="1164"/>
                  </a:cubicBezTo>
                  <a:cubicBezTo>
                    <a:pt x="13727" y="813"/>
                    <a:pt x="13201" y="547"/>
                    <a:pt x="12591" y="372"/>
                  </a:cubicBezTo>
                  <a:cubicBezTo>
                    <a:pt x="11975" y="113"/>
                    <a:pt x="11365" y="21"/>
                    <a:pt x="10748" y="21"/>
                  </a:cubicBezTo>
                  <a:cubicBezTo>
                    <a:pt x="10628" y="7"/>
                    <a:pt x="10507" y="0"/>
                    <a:pt x="103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1"/>
            <p:cNvSpPr/>
            <p:nvPr/>
          </p:nvSpPr>
          <p:spPr>
            <a:xfrm>
              <a:off x="5419380" y="1924427"/>
              <a:ext cx="1827059" cy="1293853"/>
            </a:xfrm>
            <a:custGeom>
              <a:rect b="b" l="l" r="r" t="t"/>
              <a:pathLst>
                <a:path extrusionOk="0" h="24877" w="35129">
                  <a:moveTo>
                    <a:pt x="16559" y="442"/>
                  </a:moveTo>
                  <a:cubicBezTo>
                    <a:pt x="16559" y="526"/>
                    <a:pt x="16643" y="617"/>
                    <a:pt x="16643" y="617"/>
                  </a:cubicBezTo>
                  <a:cubicBezTo>
                    <a:pt x="16643" y="792"/>
                    <a:pt x="16734" y="967"/>
                    <a:pt x="16734" y="1051"/>
                  </a:cubicBezTo>
                  <a:cubicBezTo>
                    <a:pt x="16734" y="1143"/>
                    <a:pt x="16643" y="1227"/>
                    <a:pt x="16559" y="1227"/>
                  </a:cubicBezTo>
                  <a:cubicBezTo>
                    <a:pt x="16559" y="1227"/>
                    <a:pt x="16468" y="1143"/>
                    <a:pt x="16468" y="1051"/>
                  </a:cubicBezTo>
                  <a:lnTo>
                    <a:pt x="16468" y="617"/>
                  </a:lnTo>
                  <a:cubicBezTo>
                    <a:pt x="16468" y="617"/>
                    <a:pt x="16559" y="526"/>
                    <a:pt x="16559" y="442"/>
                  </a:cubicBezTo>
                  <a:close/>
                  <a:moveTo>
                    <a:pt x="18384" y="1030"/>
                  </a:moveTo>
                  <a:cubicBezTo>
                    <a:pt x="18504" y="1030"/>
                    <a:pt x="18625" y="1037"/>
                    <a:pt x="18745" y="1051"/>
                  </a:cubicBezTo>
                  <a:cubicBezTo>
                    <a:pt x="19362" y="1051"/>
                    <a:pt x="19972" y="1143"/>
                    <a:pt x="20588" y="1402"/>
                  </a:cubicBezTo>
                  <a:cubicBezTo>
                    <a:pt x="21198" y="1577"/>
                    <a:pt x="21724" y="1843"/>
                    <a:pt x="22249" y="2194"/>
                  </a:cubicBezTo>
                  <a:cubicBezTo>
                    <a:pt x="22691" y="2544"/>
                    <a:pt x="23125" y="2894"/>
                    <a:pt x="23475" y="3329"/>
                  </a:cubicBezTo>
                  <a:cubicBezTo>
                    <a:pt x="23826" y="3679"/>
                    <a:pt x="24267" y="4030"/>
                    <a:pt x="24618" y="4471"/>
                  </a:cubicBezTo>
                  <a:cubicBezTo>
                    <a:pt x="24793" y="4646"/>
                    <a:pt x="24877" y="4906"/>
                    <a:pt x="24968" y="5081"/>
                  </a:cubicBezTo>
                  <a:cubicBezTo>
                    <a:pt x="25143" y="5431"/>
                    <a:pt x="25318" y="5873"/>
                    <a:pt x="25494" y="6223"/>
                  </a:cubicBezTo>
                  <a:cubicBezTo>
                    <a:pt x="25669" y="6482"/>
                    <a:pt x="25753" y="6748"/>
                    <a:pt x="25844" y="7008"/>
                  </a:cubicBezTo>
                  <a:lnTo>
                    <a:pt x="25844" y="7099"/>
                  </a:lnTo>
                  <a:lnTo>
                    <a:pt x="25669" y="7099"/>
                  </a:lnTo>
                  <a:cubicBezTo>
                    <a:pt x="25494" y="7008"/>
                    <a:pt x="25318" y="6924"/>
                    <a:pt x="25052" y="6833"/>
                  </a:cubicBezTo>
                  <a:cubicBezTo>
                    <a:pt x="24618" y="6748"/>
                    <a:pt x="24176" y="6573"/>
                    <a:pt x="23826" y="6573"/>
                  </a:cubicBezTo>
                  <a:lnTo>
                    <a:pt x="20673" y="6048"/>
                  </a:lnTo>
                  <a:cubicBezTo>
                    <a:pt x="19888" y="5957"/>
                    <a:pt x="19187" y="5957"/>
                    <a:pt x="18395" y="5873"/>
                  </a:cubicBezTo>
                  <a:lnTo>
                    <a:pt x="16818" y="5873"/>
                  </a:lnTo>
                  <a:cubicBezTo>
                    <a:pt x="16118" y="5873"/>
                    <a:pt x="15417" y="5873"/>
                    <a:pt x="14632" y="5957"/>
                  </a:cubicBezTo>
                  <a:cubicBezTo>
                    <a:pt x="13931" y="5957"/>
                    <a:pt x="13140" y="6132"/>
                    <a:pt x="12439" y="6223"/>
                  </a:cubicBezTo>
                  <a:lnTo>
                    <a:pt x="11128" y="6482"/>
                  </a:lnTo>
                  <a:cubicBezTo>
                    <a:pt x="10512" y="6657"/>
                    <a:pt x="9902" y="6748"/>
                    <a:pt x="9201" y="6924"/>
                  </a:cubicBezTo>
                  <a:cubicBezTo>
                    <a:pt x="8935" y="7008"/>
                    <a:pt x="8585" y="7183"/>
                    <a:pt x="8234" y="7274"/>
                  </a:cubicBezTo>
                  <a:cubicBezTo>
                    <a:pt x="8188" y="7296"/>
                    <a:pt x="8148" y="7307"/>
                    <a:pt x="8115" y="7307"/>
                  </a:cubicBezTo>
                  <a:cubicBezTo>
                    <a:pt x="8026" y="7307"/>
                    <a:pt x="7997" y="7227"/>
                    <a:pt x="8059" y="7099"/>
                  </a:cubicBezTo>
                  <a:cubicBezTo>
                    <a:pt x="8059" y="6833"/>
                    <a:pt x="8150" y="6657"/>
                    <a:pt x="8234" y="6482"/>
                  </a:cubicBezTo>
                  <a:cubicBezTo>
                    <a:pt x="8410" y="6048"/>
                    <a:pt x="8585" y="5697"/>
                    <a:pt x="8760" y="5347"/>
                  </a:cubicBezTo>
                  <a:cubicBezTo>
                    <a:pt x="8935" y="4906"/>
                    <a:pt x="9201" y="4646"/>
                    <a:pt x="9461" y="4296"/>
                  </a:cubicBezTo>
                  <a:cubicBezTo>
                    <a:pt x="9902" y="3770"/>
                    <a:pt x="10252" y="3329"/>
                    <a:pt x="10778" y="2978"/>
                  </a:cubicBezTo>
                  <a:cubicBezTo>
                    <a:pt x="10953" y="2803"/>
                    <a:pt x="11128" y="2719"/>
                    <a:pt x="11304" y="2628"/>
                  </a:cubicBezTo>
                  <a:cubicBezTo>
                    <a:pt x="11654" y="2278"/>
                    <a:pt x="12088" y="2103"/>
                    <a:pt x="12530" y="1927"/>
                  </a:cubicBezTo>
                  <a:cubicBezTo>
                    <a:pt x="13231" y="1577"/>
                    <a:pt x="14015" y="1402"/>
                    <a:pt x="14716" y="1227"/>
                  </a:cubicBezTo>
                  <a:cubicBezTo>
                    <a:pt x="14818" y="1202"/>
                    <a:pt x="14920" y="1192"/>
                    <a:pt x="15021" y="1192"/>
                  </a:cubicBezTo>
                  <a:cubicBezTo>
                    <a:pt x="15270" y="1192"/>
                    <a:pt x="15519" y="1253"/>
                    <a:pt x="15767" y="1318"/>
                  </a:cubicBezTo>
                  <a:lnTo>
                    <a:pt x="16034" y="1318"/>
                  </a:lnTo>
                  <a:cubicBezTo>
                    <a:pt x="16118" y="1318"/>
                    <a:pt x="16209" y="1318"/>
                    <a:pt x="16209" y="1402"/>
                  </a:cubicBezTo>
                  <a:cubicBezTo>
                    <a:pt x="16242" y="1507"/>
                    <a:pt x="16303" y="1543"/>
                    <a:pt x="16371" y="1543"/>
                  </a:cubicBezTo>
                  <a:cubicBezTo>
                    <a:pt x="16474" y="1543"/>
                    <a:pt x="16592" y="1457"/>
                    <a:pt x="16643" y="1402"/>
                  </a:cubicBezTo>
                  <a:cubicBezTo>
                    <a:pt x="17223" y="1187"/>
                    <a:pt x="17803" y="1030"/>
                    <a:pt x="18384" y="1030"/>
                  </a:cubicBezTo>
                  <a:close/>
                  <a:moveTo>
                    <a:pt x="20588" y="6223"/>
                  </a:moveTo>
                  <a:cubicBezTo>
                    <a:pt x="21023" y="6223"/>
                    <a:pt x="21464" y="6307"/>
                    <a:pt x="21899" y="6398"/>
                  </a:cubicBezTo>
                  <a:cubicBezTo>
                    <a:pt x="22600" y="6482"/>
                    <a:pt x="23300" y="6657"/>
                    <a:pt x="24092" y="6748"/>
                  </a:cubicBezTo>
                  <a:cubicBezTo>
                    <a:pt x="24527" y="6924"/>
                    <a:pt x="24968" y="7008"/>
                    <a:pt x="25318" y="7099"/>
                  </a:cubicBezTo>
                  <a:lnTo>
                    <a:pt x="25403" y="7099"/>
                  </a:lnTo>
                  <a:lnTo>
                    <a:pt x="25403" y="7183"/>
                  </a:lnTo>
                  <a:cubicBezTo>
                    <a:pt x="25227" y="7274"/>
                    <a:pt x="25052" y="7274"/>
                    <a:pt x="24877" y="7358"/>
                  </a:cubicBezTo>
                  <a:cubicBezTo>
                    <a:pt x="24351" y="7624"/>
                    <a:pt x="23826" y="7800"/>
                    <a:pt x="23300" y="7975"/>
                  </a:cubicBezTo>
                  <a:cubicBezTo>
                    <a:pt x="22950" y="8150"/>
                    <a:pt x="22515" y="8325"/>
                    <a:pt x="22074" y="8409"/>
                  </a:cubicBezTo>
                  <a:cubicBezTo>
                    <a:pt x="22049" y="8436"/>
                    <a:pt x="22024" y="8447"/>
                    <a:pt x="22000" y="8447"/>
                  </a:cubicBezTo>
                  <a:cubicBezTo>
                    <a:pt x="21944" y="8447"/>
                    <a:pt x="21899" y="8384"/>
                    <a:pt x="21899" y="8325"/>
                  </a:cubicBezTo>
                  <a:cubicBezTo>
                    <a:pt x="21724" y="8059"/>
                    <a:pt x="21640" y="7884"/>
                    <a:pt x="21464" y="7624"/>
                  </a:cubicBezTo>
                  <a:cubicBezTo>
                    <a:pt x="21289" y="7274"/>
                    <a:pt x="21023" y="7008"/>
                    <a:pt x="20848" y="6657"/>
                  </a:cubicBezTo>
                  <a:lnTo>
                    <a:pt x="20497" y="6307"/>
                  </a:lnTo>
                  <a:cubicBezTo>
                    <a:pt x="20497" y="6307"/>
                    <a:pt x="20497" y="6223"/>
                    <a:pt x="20413" y="6223"/>
                  </a:cubicBezTo>
                  <a:close/>
                  <a:moveTo>
                    <a:pt x="15333" y="6048"/>
                  </a:moveTo>
                  <a:lnTo>
                    <a:pt x="15333" y="6048"/>
                  </a:lnTo>
                  <a:cubicBezTo>
                    <a:pt x="15242" y="6223"/>
                    <a:pt x="15067" y="6398"/>
                    <a:pt x="14982" y="6482"/>
                  </a:cubicBezTo>
                  <a:cubicBezTo>
                    <a:pt x="14457" y="7099"/>
                    <a:pt x="13840" y="7624"/>
                    <a:pt x="13490" y="8325"/>
                  </a:cubicBezTo>
                  <a:cubicBezTo>
                    <a:pt x="13490" y="8427"/>
                    <a:pt x="13462" y="8470"/>
                    <a:pt x="13403" y="8470"/>
                  </a:cubicBezTo>
                  <a:cubicBezTo>
                    <a:pt x="13361" y="8470"/>
                    <a:pt x="13304" y="8447"/>
                    <a:pt x="13231" y="8409"/>
                  </a:cubicBezTo>
                  <a:cubicBezTo>
                    <a:pt x="12705" y="8234"/>
                    <a:pt x="12088" y="7975"/>
                    <a:pt x="11563" y="7708"/>
                  </a:cubicBezTo>
                  <a:cubicBezTo>
                    <a:pt x="11128" y="7533"/>
                    <a:pt x="10778" y="7358"/>
                    <a:pt x="10337" y="7183"/>
                  </a:cubicBezTo>
                  <a:cubicBezTo>
                    <a:pt x="10161" y="7099"/>
                    <a:pt x="10077" y="7008"/>
                    <a:pt x="9902" y="7008"/>
                  </a:cubicBezTo>
                  <a:cubicBezTo>
                    <a:pt x="9902" y="6924"/>
                    <a:pt x="9902" y="6924"/>
                    <a:pt x="9811" y="6924"/>
                  </a:cubicBezTo>
                  <a:lnTo>
                    <a:pt x="9902" y="6924"/>
                  </a:lnTo>
                  <a:cubicBezTo>
                    <a:pt x="11037" y="6657"/>
                    <a:pt x="12180" y="6482"/>
                    <a:pt x="13231" y="6307"/>
                  </a:cubicBezTo>
                  <a:cubicBezTo>
                    <a:pt x="13931" y="6132"/>
                    <a:pt x="14632" y="6132"/>
                    <a:pt x="15333" y="6048"/>
                  </a:cubicBezTo>
                  <a:close/>
                  <a:moveTo>
                    <a:pt x="6482" y="7708"/>
                  </a:moveTo>
                  <a:cubicBezTo>
                    <a:pt x="6398" y="7800"/>
                    <a:pt x="6398" y="7800"/>
                    <a:pt x="6307" y="7800"/>
                  </a:cubicBezTo>
                  <a:cubicBezTo>
                    <a:pt x="6048" y="8059"/>
                    <a:pt x="5782" y="8234"/>
                    <a:pt x="5607" y="8409"/>
                  </a:cubicBezTo>
                  <a:cubicBezTo>
                    <a:pt x="5522" y="8584"/>
                    <a:pt x="5347" y="8584"/>
                    <a:pt x="5256" y="8584"/>
                  </a:cubicBezTo>
                  <a:cubicBezTo>
                    <a:pt x="4731" y="8584"/>
                    <a:pt x="4205" y="8500"/>
                    <a:pt x="3680" y="8500"/>
                  </a:cubicBezTo>
                  <a:cubicBezTo>
                    <a:pt x="3595" y="8409"/>
                    <a:pt x="3504" y="8409"/>
                    <a:pt x="3420" y="8409"/>
                  </a:cubicBezTo>
                  <a:cubicBezTo>
                    <a:pt x="3504" y="8325"/>
                    <a:pt x="3595" y="8325"/>
                    <a:pt x="3680" y="8325"/>
                  </a:cubicBezTo>
                  <a:cubicBezTo>
                    <a:pt x="3855" y="8234"/>
                    <a:pt x="4030" y="8234"/>
                    <a:pt x="4205" y="8150"/>
                  </a:cubicBezTo>
                  <a:cubicBezTo>
                    <a:pt x="4906" y="8059"/>
                    <a:pt x="5607" y="7884"/>
                    <a:pt x="6307" y="7708"/>
                  </a:cubicBezTo>
                  <a:close/>
                  <a:moveTo>
                    <a:pt x="26629" y="7183"/>
                  </a:moveTo>
                  <a:cubicBezTo>
                    <a:pt x="27245" y="7183"/>
                    <a:pt x="27946" y="7183"/>
                    <a:pt x="28556" y="7358"/>
                  </a:cubicBezTo>
                  <a:lnTo>
                    <a:pt x="29873" y="7624"/>
                  </a:lnTo>
                  <a:cubicBezTo>
                    <a:pt x="30308" y="7708"/>
                    <a:pt x="30749" y="7800"/>
                    <a:pt x="31184" y="7975"/>
                  </a:cubicBezTo>
                  <a:lnTo>
                    <a:pt x="31275" y="7975"/>
                  </a:lnTo>
                  <a:cubicBezTo>
                    <a:pt x="31275" y="8059"/>
                    <a:pt x="31184" y="8059"/>
                    <a:pt x="31184" y="8059"/>
                  </a:cubicBezTo>
                  <a:cubicBezTo>
                    <a:pt x="31008" y="8150"/>
                    <a:pt x="30749" y="8150"/>
                    <a:pt x="30574" y="8150"/>
                  </a:cubicBezTo>
                  <a:cubicBezTo>
                    <a:pt x="30224" y="8234"/>
                    <a:pt x="29873" y="8325"/>
                    <a:pt x="29432" y="8325"/>
                  </a:cubicBezTo>
                  <a:cubicBezTo>
                    <a:pt x="29173" y="8500"/>
                    <a:pt x="28906" y="8500"/>
                    <a:pt x="28647" y="8584"/>
                  </a:cubicBezTo>
                  <a:cubicBezTo>
                    <a:pt x="28472" y="8584"/>
                    <a:pt x="28381" y="8584"/>
                    <a:pt x="28205" y="8500"/>
                  </a:cubicBezTo>
                  <a:cubicBezTo>
                    <a:pt x="27771" y="8059"/>
                    <a:pt x="27245" y="7533"/>
                    <a:pt x="26629" y="7358"/>
                  </a:cubicBezTo>
                  <a:lnTo>
                    <a:pt x="26454" y="7183"/>
                  </a:lnTo>
                  <a:close/>
                  <a:moveTo>
                    <a:pt x="23475" y="2369"/>
                  </a:moveTo>
                  <a:lnTo>
                    <a:pt x="24793" y="2628"/>
                  </a:lnTo>
                  <a:cubicBezTo>
                    <a:pt x="25494" y="2803"/>
                    <a:pt x="26103" y="2894"/>
                    <a:pt x="26804" y="3070"/>
                  </a:cubicBezTo>
                  <a:cubicBezTo>
                    <a:pt x="27070" y="3154"/>
                    <a:pt x="27245" y="3245"/>
                    <a:pt x="27505" y="3329"/>
                  </a:cubicBezTo>
                  <a:cubicBezTo>
                    <a:pt x="28205" y="3679"/>
                    <a:pt x="28997" y="3945"/>
                    <a:pt x="29782" y="4296"/>
                  </a:cubicBezTo>
                  <a:cubicBezTo>
                    <a:pt x="30308" y="4471"/>
                    <a:pt x="30749" y="4730"/>
                    <a:pt x="31184" y="5172"/>
                  </a:cubicBezTo>
                  <a:cubicBezTo>
                    <a:pt x="31709" y="5606"/>
                    <a:pt x="32326" y="5957"/>
                    <a:pt x="32851" y="6398"/>
                  </a:cubicBezTo>
                  <a:cubicBezTo>
                    <a:pt x="33286" y="6748"/>
                    <a:pt x="33636" y="7183"/>
                    <a:pt x="33987" y="7624"/>
                  </a:cubicBezTo>
                  <a:cubicBezTo>
                    <a:pt x="34253" y="8059"/>
                    <a:pt x="34512" y="8584"/>
                    <a:pt x="34863" y="9026"/>
                  </a:cubicBezTo>
                  <a:lnTo>
                    <a:pt x="34863" y="9201"/>
                  </a:lnTo>
                  <a:cubicBezTo>
                    <a:pt x="34778" y="9201"/>
                    <a:pt x="34687" y="9201"/>
                    <a:pt x="34687" y="9110"/>
                  </a:cubicBezTo>
                  <a:cubicBezTo>
                    <a:pt x="34253" y="8675"/>
                    <a:pt x="33727" y="8500"/>
                    <a:pt x="33111" y="8325"/>
                  </a:cubicBezTo>
                  <a:cubicBezTo>
                    <a:pt x="32410" y="8059"/>
                    <a:pt x="31625" y="7884"/>
                    <a:pt x="30924" y="7708"/>
                  </a:cubicBezTo>
                  <a:cubicBezTo>
                    <a:pt x="30483" y="7624"/>
                    <a:pt x="30048" y="7449"/>
                    <a:pt x="29698" y="7358"/>
                  </a:cubicBezTo>
                  <a:lnTo>
                    <a:pt x="29432" y="7358"/>
                  </a:lnTo>
                  <a:cubicBezTo>
                    <a:pt x="28906" y="7183"/>
                    <a:pt x="28472" y="7099"/>
                    <a:pt x="27946" y="7008"/>
                  </a:cubicBezTo>
                  <a:lnTo>
                    <a:pt x="26103" y="7008"/>
                  </a:lnTo>
                  <a:cubicBezTo>
                    <a:pt x="26068" y="7046"/>
                    <a:pt x="26048" y="7068"/>
                    <a:pt x="26029" y="7068"/>
                  </a:cubicBezTo>
                  <a:cubicBezTo>
                    <a:pt x="26003" y="7068"/>
                    <a:pt x="25981" y="7025"/>
                    <a:pt x="25928" y="6924"/>
                  </a:cubicBezTo>
                  <a:cubicBezTo>
                    <a:pt x="25844" y="6573"/>
                    <a:pt x="25753" y="6307"/>
                    <a:pt x="25578" y="5957"/>
                  </a:cubicBezTo>
                  <a:cubicBezTo>
                    <a:pt x="25403" y="5347"/>
                    <a:pt x="25143" y="4821"/>
                    <a:pt x="24702" y="4380"/>
                  </a:cubicBezTo>
                  <a:cubicBezTo>
                    <a:pt x="24351" y="3945"/>
                    <a:pt x="24001" y="3595"/>
                    <a:pt x="23567" y="3154"/>
                  </a:cubicBezTo>
                  <a:cubicBezTo>
                    <a:pt x="23391" y="2894"/>
                    <a:pt x="23125" y="2628"/>
                    <a:pt x="22775" y="2453"/>
                  </a:cubicBezTo>
                  <a:lnTo>
                    <a:pt x="22775" y="2369"/>
                  </a:lnTo>
                  <a:close/>
                  <a:moveTo>
                    <a:pt x="11563" y="2103"/>
                  </a:moveTo>
                  <a:lnTo>
                    <a:pt x="11563" y="2278"/>
                  </a:lnTo>
                  <a:cubicBezTo>
                    <a:pt x="11479" y="2278"/>
                    <a:pt x="11388" y="2369"/>
                    <a:pt x="11212" y="2453"/>
                  </a:cubicBezTo>
                  <a:cubicBezTo>
                    <a:pt x="10687" y="2719"/>
                    <a:pt x="10161" y="3154"/>
                    <a:pt x="9811" y="3679"/>
                  </a:cubicBezTo>
                  <a:cubicBezTo>
                    <a:pt x="9461" y="4030"/>
                    <a:pt x="9201" y="4296"/>
                    <a:pt x="8935" y="4730"/>
                  </a:cubicBezTo>
                  <a:cubicBezTo>
                    <a:pt x="8676" y="5081"/>
                    <a:pt x="8501" y="5431"/>
                    <a:pt x="8325" y="5781"/>
                  </a:cubicBezTo>
                  <a:cubicBezTo>
                    <a:pt x="8234" y="6048"/>
                    <a:pt x="8059" y="6307"/>
                    <a:pt x="7975" y="6657"/>
                  </a:cubicBezTo>
                  <a:cubicBezTo>
                    <a:pt x="7884" y="6924"/>
                    <a:pt x="7709" y="7183"/>
                    <a:pt x="7975" y="7449"/>
                  </a:cubicBezTo>
                  <a:lnTo>
                    <a:pt x="7975" y="7533"/>
                  </a:lnTo>
                  <a:cubicBezTo>
                    <a:pt x="7800" y="7475"/>
                    <a:pt x="7634" y="7455"/>
                    <a:pt x="7471" y="7455"/>
                  </a:cubicBezTo>
                  <a:cubicBezTo>
                    <a:pt x="7146" y="7455"/>
                    <a:pt x="6833" y="7533"/>
                    <a:pt x="6482" y="7533"/>
                  </a:cubicBezTo>
                  <a:cubicBezTo>
                    <a:pt x="5698" y="7533"/>
                    <a:pt x="4906" y="7800"/>
                    <a:pt x="4121" y="7975"/>
                  </a:cubicBezTo>
                  <a:cubicBezTo>
                    <a:pt x="3946" y="8059"/>
                    <a:pt x="3595" y="8150"/>
                    <a:pt x="3420" y="8234"/>
                  </a:cubicBezTo>
                  <a:cubicBezTo>
                    <a:pt x="2720" y="8409"/>
                    <a:pt x="2019" y="8675"/>
                    <a:pt x="1318" y="8935"/>
                  </a:cubicBezTo>
                  <a:cubicBezTo>
                    <a:pt x="1052" y="9026"/>
                    <a:pt x="877" y="9285"/>
                    <a:pt x="617" y="9376"/>
                  </a:cubicBezTo>
                  <a:cubicBezTo>
                    <a:pt x="526" y="9460"/>
                    <a:pt x="442" y="9460"/>
                    <a:pt x="351" y="9460"/>
                  </a:cubicBezTo>
                  <a:cubicBezTo>
                    <a:pt x="351" y="9376"/>
                    <a:pt x="351" y="9285"/>
                    <a:pt x="442" y="9285"/>
                  </a:cubicBezTo>
                  <a:lnTo>
                    <a:pt x="968" y="8500"/>
                  </a:lnTo>
                  <a:cubicBezTo>
                    <a:pt x="1227" y="8059"/>
                    <a:pt x="1402" y="7624"/>
                    <a:pt x="1752" y="7183"/>
                  </a:cubicBezTo>
                  <a:cubicBezTo>
                    <a:pt x="2103" y="6657"/>
                    <a:pt x="2544" y="6223"/>
                    <a:pt x="3070" y="5781"/>
                  </a:cubicBezTo>
                  <a:cubicBezTo>
                    <a:pt x="3245" y="5697"/>
                    <a:pt x="3420" y="5431"/>
                    <a:pt x="3680" y="5347"/>
                  </a:cubicBezTo>
                  <a:cubicBezTo>
                    <a:pt x="3946" y="5081"/>
                    <a:pt x="4296" y="4906"/>
                    <a:pt x="4647" y="4646"/>
                  </a:cubicBezTo>
                  <a:cubicBezTo>
                    <a:pt x="4822" y="4555"/>
                    <a:pt x="5081" y="4380"/>
                    <a:pt x="5256" y="4296"/>
                  </a:cubicBezTo>
                  <a:lnTo>
                    <a:pt x="6307" y="3770"/>
                  </a:lnTo>
                  <a:cubicBezTo>
                    <a:pt x="7008" y="3504"/>
                    <a:pt x="7625" y="3154"/>
                    <a:pt x="8325" y="2978"/>
                  </a:cubicBezTo>
                  <a:cubicBezTo>
                    <a:pt x="9110" y="2719"/>
                    <a:pt x="9902" y="2453"/>
                    <a:pt x="10778" y="2278"/>
                  </a:cubicBezTo>
                  <a:cubicBezTo>
                    <a:pt x="11037" y="2194"/>
                    <a:pt x="11212" y="2194"/>
                    <a:pt x="11479" y="2103"/>
                  </a:cubicBezTo>
                  <a:close/>
                  <a:moveTo>
                    <a:pt x="9506" y="7031"/>
                  </a:moveTo>
                  <a:cubicBezTo>
                    <a:pt x="9550" y="7031"/>
                    <a:pt x="9594" y="7053"/>
                    <a:pt x="9636" y="7099"/>
                  </a:cubicBezTo>
                  <a:cubicBezTo>
                    <a:pt x="10512" y="7449"/>
                    <a:pt x="11304" y="7800"/>
                    <a:pt x="12180" y="8234"/>
                  </a:cubicBezTo>
                  <a:cubicBezTo>
                    <a:pt x="12530" y="8325"/>
                    <a:pt x="12789" y="8500"/>
                    <a:pt x="13140" y="8584"/>
                  </a:cubicBezTo>
                  <a:cubicBezTo>
                    <a:pt x="13231" y="8675"/>
                    <a:pt x="13231" y="8675"/>
                    <a:pt x="13231" y="8760"/>
                  </a:cubicBezTo>
                  <a:cubicBezTo>
                    <a:pt x="13055" y="9026"/>
                    <a:pt x="12964" y="9285"/>
                    <a:pt x="12789" y="9460"/>
                  </a:cubicBezTo>
                  <a:cubicBezTo>
                    <a:pt x="12705" y="9551"/>
                    <a:pt x="12614" y="9551"/>
                    <a:pt x="12530" y="9551"/>
                  </a:cubicBezTo>
                  <a:cubicBezTo>
                    <a:pt x="12004" y="9460"/>
                    <a:pt x="11479" y="9376"/>
                    <a:pt x="10953" y="9201"/>
                  </a:cubicBezTo>
                  <a:cubicBezTo>
                    <a:pt x="10687" y="9201"/>
                    <a:pt x="10512" y="9110"/>
                    <a:pt x="10252" y="9110"/>
                  </a:cubicBezTo>
                  <a:cubicBezTo>
                    <a:pt x="9201" y="8935"/>
                    <a:pt x="8150" y="8760"/>
                    <a:pt x="7099" y="8675"/>
                  </a:cubicBezTo>
                  <a:cubicBezTo>
                    <a:pt x="6749" y="8584"/>
                    <a:pt x="6307" y="8584"/>
                    <a:pt x="5957" y="8584"/>
                  </a:cubicBezTo>
                  <a:lnTo>
                    <a:pt x="5782" y="8584"/>
                  </a:lnTo>
                  <a:lnTo>
                    <a:pt x="5873" y="8500"/>
                  </a:lnTo>
                  <a:lnTo>
                    <a:pt x="6398" y="7975"/>
                  </a:lnTo>
                  <a:cubicBezTo>
                    <a:pt x="6658" y="7708"/>
                    <a:pt x="7008" y="7624"/>
                    <a:pt x="7450" y="7624"/>
                  </a:cubicBezTo>
                  <a:lnTo>
                    <a:pt x="7884" y="7624"/>
                  </a:lnTo>
                  <a:cubicBezTo>
                    <a:pt x="7975" y="7624"/>
                    <a:pt x="8059" y="7624"/>
                    <a:pt x="8150" y="7533"/>
                  </a:cubicBezTo>
                  <a:cubicBezTo>
                    <a:pt x="8234" y="7449"/>
                    <a:pt x="8410" y="7358"/>
                    <a:pt x="8585" y="7358"/>
                  </a:cubicBezTo>
                  <a:cubicBezTo>
                    <a:pt x="8851" y="7274"/>
                    <a:pt x="9110" y="7099"/>
                    <a:pt x="9377" y="7099"/>
                  </a:cubicBezTo>
                  <a:cubicBezTo>
                    <a:pt x="9419" y="7053"/>
                    <a:pt x="9462" y="7031"/>
                    <a:pt x="9506" y="7031"/>
                  </a:cubicBezTo>
                  <a:close/>
                  <a:moveTo>
                    <a:pt x="26019" y="7183"/>
                  </a:moveTo>
                  <a:cubicBezTo>
                    <a:pt x="26194" y="7183"/>
                    <a:pt x="26278" y="7183"/>
                    <a:pt x="26370" y="7274"/>
                  </a:cubicBezTo>
                  <a:cubicBezTo>
                    <a:pt x="26545" y="7449"/>
                    <a:pt x="26804" y="7533"/>
                    <a:pt x="26979" y="7708"/>
                  </a:cubicBezTo>
                  <a:lnTo>
                    <a:pt x="28030" y="8500"/>
                  </a:lnTo>
                  <a:cubicBezTo>
                    <a:pt x="28121" y="8584"/>
                    <a:pt x="28121" y="8584"/>
                    <a:pt x="28121" y="8675"/>
                  </a:cubicBezTo>
                  <a:lnTo>
                    <a:pt x="27946" y="8675"/>
                  </a:lnTo>
                  <a:lnTo>
                    <a:pt x="26629" y="8935"/>
                  </a:lnTo>
                  <a:lnTo>
                    <a:pt x="24267" y="9460"/>
                  </a:lnTo>
                  <a:cubicBezTo>
                    <a:pt x="23742" y="9551"/>
                    <a:pt x="23300" y="9551"/>
                    <a:pt x="22775" y="9636"/>
                  </a:cubicBezTo>
                  <a:cubicBezTo>
                    <a:pt x="22691" y="9636"/>
                    <a:pt x="22691" y="9551"/>
                    <a:pt x="22600" y="9551"/>
                  </a:cubicBezTo>
                  <a:lnTo>
                    <a:pt x="22340" y="9026"/>
                  </a:lnTo>
                  <a:cubicBezTo>
                    <a:pt x="22249" y="8935"/>
                    <a:pt x="22249" y="8851"/>
                    <a:pt x="22249" y="8851"/>
                  </a:cubicBezTo>
                  <a:cubicBezTo>
                    <a:pt x="22074" y="8584"/>
                    <a:pt x="22074" y="8584"/>
                    <a:pt x="22340" y="8500"/>
                  </a:cubicBezTo>
                  <a:cubicBezTo>
                    <a:pt x="22775" y="8409"/>
                    <a:pt x="23216" y="8234"/>
                    <a:pt x="23651" y="8059"/>
                  </a:cubicBezTo>
                  <a:lnTo>
                    <a:pt x="24968" y="7533"/>
                  </a:lnTo>
                  <a:cubicBezTo>
                    <a:pt x="25052" y="7449"/>
                    <a:pt x="25052" y="7449"/>
                    <a:pt x="25143" y="7449"/>
                  </a:cubicBezTo>
                  <a:cubicBezTo>
                    <a:pt x="25352" y="7376"/>
                    <a:pt x="25564" y="7248"/>
                    <a:pt x="25775" y="7248"/>
                  </a:cubicBezTo>
                  <a:cubicBezTo>
                    <a:pt x="25826" y="7248"/>
                    <a:pt x="25877" y="7256"/>
                    <a:pt x="25928" y="7274"/>
                  </a:cubicBezTo>
                  <a:cubicBezTo>
                    <a:pt x="25928" y="7274"/>
                    <a:pt x="26019" y="7274"/>
                    <a:pt x="26019" y="7183"/>
                  </a:cubicBezTo>
                  <a:close/>
                  <a:moveTo>
                    <a:pt x="16384" y="6048"/>
                  </a:moveTo>
                  <a:cubicBezTo>
                    <a:pt x="16643" y="6048"/>
                    <a:pt x="16643" y="6132"/>
                    <a:pt x="16643" y="6307"/>
                  </a:cubicBezTo>
                  <a:lnTo>
                    <a:pt x="16643" y="7975"/>
                  </a:lnTo>
                  <a:cubicBezTo>
                    <a:pt x="16643" y="8584"/>
                    <a:pt x="16643" y="9110"/>
                    <a:pt x="16734" y="9636"/>
                  </a:cubicBezTo>
                  <a:cubicBezTo>
                    <a:pt x="16734" y="9804"/>
                    <a:pt x="16698" y="9866"/>
                    <a:pt x="16606" y="9866"/>
                  </a:cubicBezTo>
                  <a:cubicBezTo>
                    <a:pt x="16552" y="9866"/>
                    <a:pt x="16480" y="9844"/>
                    <a:pt x="16384" y="9811"/>
                  </a:cubicBezTo>
                  <a:cubicBezTo>
                    <a:pt x="15508" y="9460"/>
                    <a:pt x="14541" y="9026"/>
                    <a:pt x="13665" y="8675"/>
                  </a:cubicBezTo>
                  <a:cubicBezTo>
                    <a:pt x="13581" y="8584"/>
                    <a:pt x="13581" y="8584"/>
                    <a:pt x="13581" y="8500"/>
                  </a:cubicBezTo>
                  <a:cubicBezTo>
                    <a:pt x="13931" y="7884"/>
                    <a:pt x="14366" y="7449"/>
                    <a:pt x="14807" y="7008"/>
                  </a:cubicBezTo>
                  <a:cubicBezTo>
                    <a:pt x="15067" y="6748"/>
                    <a:pt x="15242" y="6398"/>
                    <a:pt x="15508" y="6132"/>
                  </a:cubicBezTo>
                  <a:lnTo>
                    <a:pt x="15683" y="6048"/>
                  </a:lnTo>
                  <a:close/>
                  <a:moveTo>
                    <a:pt x="17435" y="6048"/>
                  </a:moveTo>
                  <a:cubicBezTo>
                    <a:pt x="18136" y="6048"/>
                    <a:pt x="18837" y="6132"/>
                    <a:pt x="19537" y="6132"/>
                  </a:cubicBezTo>
                  <a:cubicBezTo>
                    <a:pt x="19712" y="6132"/>
                    <a:pt x="19888" y="6132"/>
                    <a:pt x="20147" y="6223"/>
                  </a:cubicBezTo>
                  <a:cubicBezTo>
                    <a:pt x="20147" y="6223"/>
                    <a:pt x="20238" y="6223"/>
                    <a:pt x="20322" y="6307"/>
                  </a:cubicBezTo>
                  <a:cubicBezTo>
                    <a:pt x="20413" y="6482"/>
                    <a:pt x="20497" y="6573"/>
                    <a:pt x="20588" y="6657"/>
                  </a:cubicBezTo>
                  <a:cubicBezTo>
                    <a:pt x="20764" y="6924"/>
                    <a:pt x="20939" y="7183"/>
                    <a:pt x="21114" y="7358"/>
                  </a:cubicBezTo>
                  <a:cubicBezTo>
                    <a:pt x="21289" y="7624"/>
                    <a:pt x="21373" y="7800"/>
                    <a:pt x="21464" y="7975"/>
                  </a:cubicBezTo>
                  <a:lnTo>
                    <a:pt x="21724" y="8500"/>
                  </a:lnTo>
                  <a:cubicBezTo>
                    <a:pt x="21114" y="8760"/>
                    <a:pt x="20497" y="9026"/>
                    <a:pt x="19888" y="9201"/>
                  </a:cubicBezTo>
                  <a:cubicBezTo>
                    <a:pt x="19362" y="9376"/>
                    <a:pt x="18837" y="9551"/>
                    <a:pt x="18395" y="9727"/>
                  </a:cubicBezTo>
                  <a:cubicBezTo>
                    <a:pt x="18220" y="9811"/>
                    <a:pt x="17961" y="9902"/>
                    <a:pt x="17785" y="9902"/>
                  </a:cubicBezTo>
                  <a:lnTo>
                    <a:pt x="17435" y="9902"/>
                  </a:lnTo>
                  <a:cubicBezTo>
                    <a:pt x="17344" y="9811"/>
                    <a:pt x="17260" y="9727"/>
                    <a:pt x="17260" y="9636"/>
                  </a:cubicBezTo>
                  <a:lnTo>
                    <a:pt x="17260" y="6924"/>
                  </a:lnTo>
                  <a:lnTo>
                    <a:pt x="17260" y="6307"/>
                  </a:lnTo>
                  <a:cubicBezTo>
                    <a:pt x="17260" y="6132"/>
                    <a:pt x="17344" y="6048"/>
                    <a:pt x="17435" y="6048"/>
                  </a:cubicBezTo>
                  <a:close/>
                  <a:moveTo>
                    <a:pt x="13479" y="8790"/>
                  </a:moveTo>
                  <a:cubicBezTo>
                    <a:pt x="13534" y="8790"/>
                    <a:pt x="13592" y="8813"/>
                    <a:pt x="13665" y="8851"/>
                  </a:cubicBezTo>
                  <a:cubicBezTo>
                    <a:pt x="14457" y="9201"/>
                    <a:pt x="15333" y="9551"/>
                    <a:pt x="16118" y="9902"/>
                  </a:cubicBezTo>
                  <a:lnTo>
                    <a:pt x="16209" y="9902"/>
                  </a:lnTo>
                  <a:cubicBezTo>
                    <a:pt x="16293" y="10077"/>
                    <a:pt x="16293" y="10161"/>
                    <a:pt x="16384" y="10252"/>
                  </a:cubicBezTo>
                  <a:lnTo>
                    <a:pt x="16118" y="10252"/>
                  </a:lnTo>
                  <a:cubicBezTo>
                    <a:pt x="15592" y="10161"/>
                    <a:pt x="15067" y="9986"/>
                    <a:pt x="14632" y="9902"/>
                  </a:cubicBezTo>
                  <a:cubicBezTo>
                    <a:pt x="14282" y="9811"/>
                    <a:pt x="13931" y="9727"/>
                    <a:pt x="13581" y="9727"/>
                  </a:cubicBezTo>
                  <a:cubicBezTo>
                    <a:pt x="13406" y="9636"/>
                    <a:pt x="13140" y="9636"/>
                    <a:pt x="12964" y="9636"/>
                  </a:cubicBezTo>
                  <a:cubicBezTo>
                    <a:pt x="13055" y="9376"/>
                    <a:pt x="13140" y="9201"/>
                    <a:pt x="13231" y="8935"/>
                  </a:cubicBezTo>
                  <a:cubicBezTo>
                    <a:pt x="13332" y="8833"/>
                    <a:pt x="13403" y="8790"/>
                    <a:pt x="13479" y="8790"/>
                  </a:cubicBezTo>
                  <a:close/>
                  <a:moveTo>
                    <a:pt x="21815" y="8675"/>
                  </a:moveTo>
                  <a:cubicBezTo>
                    <a:pt x="21815" y="8675"/>
                    <a:pt x="21899" y="8760"/>
                    <a:pt x="21990" y="8760"/>
                  </a:cubicBezTo>
                  <a:cubicBezTo>
                    <a:pt x="22074" y="8935"/>
                    <a:pt x="22165" y="9201"/>
                    <a:pt x="22340" y="9376"/>
                  </a:cubicBezTo>
                  <a:cubicBezTo>
                    <a:pt x="22340" y="9460"/>
                    <a:pt x="22340" y="9551"/>
                    <a:pt x="22424" y="9636"/>
                  </a:cubicBezTo>
                  <a:lnTo>
                    <a:pt x="22165" y="9636"/>
                  </a:lnTo>
                  <a:cubicBezTo>
                    <a:pt x="21289" y="9811"/>
                    <a:pt x="20497" y="9902"/>
                    <a:pt x="19621" y="9986"/>
                  </a:cubicBezTo>
                  <a:cubicBezTo>
                    <a:pt x="19446" y="10077"/>
                    <a:pt x="19187" y="10161"/>
                    <a:pt x="18921" y="10161"/>
                  </a:cubicBezTo>
                  <a:cubicBezTo>
                    <a:pt x="18486" y="10252"/>
                    <a:pt x="18136" y="10252"/>
                    <a:pt x="17694" y="10252"/>
                  </a:cubicBezTo>
                  <a:lnTo>
                    <a:pt x="17610" y="10252"/>
                  </a:lnTo>
                  <a:cubicBezTo>
                    <a:pt x="17610" y="10161"/>
                    <a:pt x="17610" y="10077"/>
                    <a:pt x="17694" y="10077"/>
                  </a:cubicBezTo>
                  <a:cubicBezTo>
                    <a:pt x="18220" y="9986"/>
                    <a:pt x="18661" y="9811"/>
                    <a:pt x="19187" y="9636"/>
                  </a:cubicBezTo>
                  <a:lnTo>
                    <a:pt x="20764" y="9110"/>
                  </a:lnTo>
                  <a:cubicBezTo>
                    <a:pt x="21114" y="8935"/>
                    <a:pt x="21464" y="8851"/>
                    <a:pt x="21815" y="8675"/>
                  </a:cubicBezTo>
                  <a:close/>
                  <a:moveTo>
                    <a:pt x="3261" y="8552"/>
                  </a:moveTo>
                  <a:cubicBezTo>
                    <a:pt x="3400" y="8552"/>
                    <a:pt x="3540" y="8562"/>
                    <a:pt x="3680" y="8584"/>
                  </a:cubicBezTo>
                  <a:cubicBezTo>
                    <a:pt x="4121" y="8675"/>
                    <a:pt x="4647" y="8675"/>
                    <a:pt x="5081" y="8760"/>
                  </a:cubicBezTo>
                  <a:lnTo>
                    <a:pt x="5172" y="8760"/>
                  </a:lnTo>
                  <a:lnTo>
                    <a:pt x="5172" y="8851"/>
                  </a:lnTo>
                  <a:cubicBezTo>
                    <a:pt x="4731" y="9285"/>
                    <a:pt x="4380" y="9811"/>
                    <a:pt x="4121" y="10336"/>
                  </a:cubicBezTo>
                  <a:lnTo>
                    <a:pt x="3595" y="11387"/>
                  </a:lnTo>
                  <a:cubicBezTo>
                    <a:pt x="3504" y="11829"/>
                    <a:pt x="3420" y="12179"/>
                    <a:pt x="3329" y="12530"/>
                  </a:cubicBezTo>
                  <a:lnTo>
                    <a:pt x="3329" y="12705"/>
                  </a:lnTo>
                  <a:cubicBezTo>
                    <a:pt x="3329" y="12614"/>
                    <a:pt x="3245" y="12614"/>
                    <a:pt x="3245" y="12530"/>
                  </a:cubicBezTo>
                  <a:cubicBezTo>
                    <a:pt x="3070" y="12354"/>
                    <a:pt x="2979" y="12179"/>
                    <a:pt x="2804" y="11913"/>
                  </a:cubicBezTo>
                  <a:cubicBezTo>
                    <a:pt x="2544" y="11654"/>
                    <a:pt x="2194" y="11387"/>
                    <a:pt x="1928" y="11212"/>
                  </a:cubicBezTo>
                  <a:cubicBezTo>
                    <a:pt x="1577" y="10862"/>
                    <a:pt x="1227" y="10511"/>
                    <a:pt x="877" y="10252"/>
                  </a:cubicBezTo>
                  <a:cubicBezTo>
                    <a:pt x="701" y="10077"/>
                    <a:pt x="526" y="9986"/>
                    <a:pt x="442" y="9811"/>
                  </a:cubicBezTo>
                  <a:cubicBezTo>
                    <a:pt x="351" y="9811"/>
                    <a:pt x="267" y="9727"/>
                    <a:pt x="351" y="9636"/>
                  </a:cubicBezTo>
                  <a:cubicBezTo>
                    <a:pt x="968" y="9376"/>
                    <a:pt x="1577" y="9110"/>
                    <a:pt x="2194" y="8760"/>
                  </a:cubicBezTo>
                  <a:cubicBezTo>
                    <a:pt x="2513" y="8631"/>
                    <a:pt x="2881" y="8552"/>
                    <a:pt x="3261" y="8552"/>
                  </a:cubicBezTo>
                  <a:close/>
                  <a:moveTo>
                    <a:pt x="31813" y="8142"/>
                  </a:moveTo>
                  <a:cubicBezTo>
                    <a:pt x="32243" y="8142"/>
                    <a:pt x="32635" y="8370"/>
                    <a:pt x="33027" y="8500"/>
                  </a:cubicBezTo>
                  <a:cubicBezTo>
                    <a:pt x="33552" y="8675"/>
                    <a:pt x="33987" y="8935"/>
                    <a:pt x="34428" y="9110"/>
                  </a:cubicBezTo>
                  <a:cubicBezTo>
                    <a:pt x="34512" y="9201"/>
                    <a:pt x="34603" y="9201"/>
                    <a:pt x="34778" y="9285"/>
                  </a:cubicBezTo>
                  <a:lnTo>
                    <a:pt x="34778" y="9460"/>
                  </a:lnTo>
                  <a:cubicBezTo>
                    <a:pt x="34603" y="9727"/>
                    <a:pt x="34337" y="9986"/>
                    <a:pt x="34078" y="10252"/>
                  </a:cubicBezTo>
                  <a:cubicBezTo>
                    <a:pt x="33903" y="10511"/>
                    <a:pt x="33727" y="10687"/>
                    <a:pt x="33552" y="10953"/>
                  </a:cubicBezTo>
                  <a:cubicBezTo>
                    <a:pt x="33377" y="11212"/>
                    <a:pt x="33202" y="11478"/>
                    <a:pt x="33027" y="11654"/>
                  </a:cubicBezTo>
                  <a:cubicBezTo>
                    <a:pt x="32676" y="12004"/>
                    <a:pt x="32501" y="12530"/>
                    <a:pt x="32235" y="12964"/>
                  </a:cubicBezTo>
                  <a:lnTo>
                    <a:pt x="32235" y="13055"/>
                  </a:lnTo>
                  <a:cubicBezTo>
                    <a:pt x="32175" y="13114"/>
                    <a:pt x="32113" y="13177"/>
                    <a:pt x="32081" y="13177"/>
                  </a:cubicBezTo>
                  <a:cubicBezTo>
                    <a:pt x="32068" y="13177"/>
                    <a:pt x="32060" y="13166"/>
                    <a:pt x="32060" y="13139"/>
                  </a:cubicBezTo>
                  <a:cubicBezTo>
                    <a:pt x="31884" y="12880"/>
                    <a:pt x="31800" y="12614"/>
                    <a:pt x="31625" y="12354"/>
                  </a:cubicBezTo>
                  <a:lnTo>
                    <a:pt x="31625" y="12263"/>
                  </a:lnTo>
                  <a:cubicBezTo>
                    <a:pt x="31008" y="11563"/>
                    <a:pt x="30483" y="10862"/>
                    <a:pt x="29873" y="10077"/>
                  </a:cubicBezTo>
                  <a:cubicBezTo>
                    <a:pt x="29607" y="9727"/>
                    <a:pt x="29257" y="9376"/>
                    <a:pt x="28822" y="9026"/>
                  </a:cubicBezTo>
                  <a:cubicBezTo>
                    <a:pt x="28822" y="8935"/>
                    <a:pt x="28731" y="8935"/>
                    <a:pt x="28647" y="8851"/>
                  </a:cubicBezTo>
                  <a:lnTo>
                    <a:pt x="28647" y="8760"/>
                  </a:lnTo>
                  <a:cubicBezTo>
                    <a:pt x="29432" y="8584"/>
                    <a:pt x="30133" y="8500"/>
                    <a:pt x="30924" y="8325"/>
                  </a:cubicBezTo>
                  <a:cubicBezTo>
                    <a:pt x="31100" y="8325"/>
                    <a:pt x="31184" y="8234"/>
                    <a:pt x="31359" y="8234"/>
                  </a:cubicBezTo>
                  <a:cubicBezTo>
                    <a:pt x="31516" y="8168"/>
                    <a:pt x="31667" y="8142"/>
                    <a:pt x="31813" y="8142"/>
                  </a:cubicBezTo>
                  <a:close/>
                  <a:moveTo>
                    <a:pt x="5607" y="8760"/>
                  </a:moveTo>
                  <a:cubicBezTo>
                    <a:pt x="6223" y="8760"/>
                    <a:pt x="6749" y="8760"/>
                    <a:pt x="7274" y="8851"/>
                  </a:cubicBezTo>
                  <a:cubicBezTo>
                    <a:pt x="7800" y="8851"/>
                    <a:pt x="8410" y="8935"/>
                    <a:pt x="8935" y="9026"/>
                  </a:cubicBezTo>
                  <a:cubicBezTo>
                    <a:pt x="9552" y="9110"/>
                    <a:pt x="10161" y="9285"/>
                    <a:pt x="10778" y="9376"/>
                  </a:cubicBezTo>
                  <a:cubicBezTo>
                    <a:pt x="11388" y="9551"/>
                    <a:pt x="11913" y="9636"/>
                    <a:pt x="12530" y="9727"/>
                  </a:cubicBezTo>
                  <a:cubicBezTo>
                    <a:pt x="12705" y="9811"/>
                    <a:pt x="12614" y="9811"/>
                    <a:pt x="12530" y="9902"/>
                  </a:cubicBezTo>
                  <a:cubicBezTo>
                    <a:pt x="12264" y="10511"/>
                    <a:pt x="12004" y="11037"/>
                    <a:pt x="11913" y="11738"/>
                  </a:cubicBezTo>
                  <a:cubicBezTo>
                    <a:pt x="11829" y="12179"/>
                    <a:pt x="11654" y="12614"/>
                    <a:pt x="11654" y="13055"/>
                  </a:cubicBezTo>
                  <a:cubicBezTo>
                    <a:pt x="11563" y="13931"/>
                    <a:pt x="11479" y="14807"/>
                    <a:pt x="11654" y="15592"/>
                  </a:cubicBezTo>
                  <a:lnTo>
                    <a:pt x="11654" y="15767"/>
                  </a:lnTo>
                  <a:cubicBezTo>
                    <a:pt x="11563" y="15683"/>
                    <a:pt x="11563" y="15683"/>
                    <a:pt x="11479" y="15683"/>
                  </a:cubicBezTo>
                  <a:cubicBezTo>
                    <a:pt x="11037" y="15241"/>
                    <a:pt x="10512" y="14982"/>
                    <a:pt x="9902" y="14807"/>
                  </a:cubicBezTo>
                  <a:cubicBezTo>
                    <a:pt x="9201" y="14457"/>
                    <a:pt x="8410" y="14281"/>
                    <a:pt x="7709" y="14015"/>
                  </a:cubicBezTo>
                  <a:lnTo>
                    <a:pt x="5607" y="13490"/>
                  </a:lnTo>
                  <a:cubicBezTo>
                    <a:pt x="4906" y="13230"/>
                    <a:pt x="4205" y="13055"/>
                    <a:pt x="3504" y="12964"/>
                  </a:cubicBezTo>
                  <a:cubicBezTo>
                    <a:pt x="3329" y="12964"/>
                    <a:pt x="3420" y="12880"/>
                    <a:pt x="3420" y="12789"/>
                  </a:cubicBezTo>
                  <a:lnTo>
                    <a:pt x="3680" y="12004"/>
                  </a:lnTo>
                  <a:cubicBezTo>
                    <a:pt x="3771" y="11387"/>
                    <a:pt x="4121" y="10778"/>
                    <a:pt x="4380" y="10252"/>
                  </a:cubicBezTo>
                  <a:cubicBezTo>
                    <a:pt x="4555" y="9811"/>
                    <a:pt x="4822" y="9376"/>
                    <a:pt x="5172" y="9110"/>
                  </a:cubicBezTo>
                  <a:cubicBezTo>
                    <a:pt x="5256" y="9110"/>
                    <a:pt x="5256" y="9026"/>
                    <a:pt x="5347" y="8935"/>
                  </a:cubicBezTo>
                  <a:cubicBezTo>
                    <a:pt x="5431" y="8851"/>
                    <a:pt x="5522" y="8760"/>
                    <a:pt x="5607" y="8760"/>
                  </a:cubicBezTo>
                  <a:close/>
                  <a:moveTo>
                    <a:pt x="13231" y="9811"/>
                  </a:moveTo>
                  <a:cubicBezTo>
                    <a:pt x="13665" y="9902"/>
                    <a:pt x="14107" y="9986"/>
                    <a:pt x="14632" y="10077"/>
                  </a:cubicBezTo>
                  <a:cubicBezTo>
                    <a:pt x="15158" y="10161"/>
                    <a:pt x="15767" y="10336"/>
                    <a:pt x="16293" y="10427"/>
                  </a:cubicBezTo>
                  <a:cubicBezTo>
                    <a:pt x="16384" y="10427"/>
                    <a:pt x="16384" y="10427"/>
                    <a:pt x="16384" y="10511"/>
                  </a:cubicBezTo>
                  <a:cubicBezTo>
                    <a:pt x="16468" y="10687"/>
                    <a:pt x="16643" y="10862"/>
                    <a:pt x="16643" y="11128"/>
                  </a:cubicBezTo>
                  <a:cubicBezTo>
                    <a:pt x="16734" y="11563"/>
                    <a:pt x="16734" y="11913"/>
                    <a:pt x="16734" y="12354"/>
                  </a:cubicBezTo>
                  <a:cubicBezTo>
                    <a:pt x="16643" y="13406"/>
                    <a:pt x="16643" y="14366"/>
                    <a:pt x="16559" y="15417"/>
                  </a:cubicBezTo>
                  <a:cubicBezTo>
                    <a:pt x="16293" y="15417"/>
                    <a:pt x="15767" y="15333"/>
                    <a:pt x="15508" y="15333"/>
                  </a:cubicBezTo>
                  <a:cubicBezTo>
                    <a:pt x="15067" y="15333"/>
                    <a:pt x="14632" y="15333"/>
                    <a:pt x="14191" y="15417"/>
                  </a:cubicBezTo>
                  <a:cubicBezTo>
                    <a:pt x="13490" y="15417"/>
                    <a:pt x="12880" y="15417"/>
                    <a:pt x="12264" y="15508"/>
                  </a:cubicBezTo>
                  <a:cubicBezTo>
                    <a:pt x="12088" y="15508"/>
                    <a:pt x="11913" y="15683"/>
                    <a:pt x="11654" y="15767"/>
                  </a:cubicBezTo>
                  <a:cubicBezTo>
                    <a:pt x="11738" y="15592"/>
                    <a:pt x="11738" y="15508"/>
                    <a:pt x="11738" y="15417"/>
                  </a:cubicBezTo>
                  <a:cubicBezTo>
                    <a:pt x="11654" y="14632"/>
                    <a:pt x="11738" y="13840"/>
                    <a:pt x="11829" y="12964"/>
                  </a:cubicBezTo>
                  <a:cubicBezTo>
                    <a:pt x="11829" y="12705"/>
                    <a:pt x="11913" y="12354"/>
                    <a:pt x="12004" y="12088"/>
                  </a:cubicBezTo>
                  <a:cubicBezTo>
                    <a:pt x="12180" y="11478"/>
                    <a:pt x="12264" y="10778"/>
                    <a:pt x="12614" y="10161"/>
                  </a:cubicBezTo>
                  <a:cubicBezTo>
                    <a:pt x="12880" y="9811"/>
                    <a:pt x="12789" y="9811"/>
                    <a:pt x="13231" y="9811"/>
                  </a:cubicBezTo>
                  <a:close/>
                  <a:moveTo>
                    <a:pt x="28285" y="8813"/>
                  </a:moveTo>
                  <a:cubicBezTo>
                    <a:pt x="28347" y="8813"/>
                    <a:pt x="28408" y="8876"/>
                    <a:pt x="28472" y="8935"/>
                  </a:cubicBezTo>
                  <a:cubicBezTo>
                    <a:pt x="28731" y="9110"/>
                    <a:pt x="28906" y="9285"/>
                    <a:pt x="29173" y="9551"/>
                  </a:cubicBezTo>
                  <a:lnTo>
                    <a:pt x="29257" y="9551"/>
                  </a:lnTo>
                  <a:cubicBezTo>
                    <a:pt x="29957" y="10511"/>
                    <a:pt x="30658" y="11387"/>
                    <a:pt x="31450" y="12354"/>
                  </a:cubicBezTo>
                  <a:cubicBezTo>
                    <a:pt x="31625" y="12614"/>
                    <a:pt x="31709" y="12880"/>
                    <a:pt x="31800" y="13139"/>
                  </a:cubicBezTo>
                  <a:lnTo>
                    <a:pt x="31800" y="13230"/>
                  </a:lnTo>
                  <a:cubicBezTo>
                    <a:pt x="31534" y="13314"/>
                    <a:pt x="31184" y="13406"/>
                    <a:pt x="30924" y="13490"/>
                  </a:cubicBezTo>
                  <a:cubicBezTo>
                    <a:pt x="29957" y="13756"/>
                    <a:pt x="28997" y="14106"/>
                    <a:pt x="28030" y="14457"/>
                  </a:cubicBezTo>
                  <a:cubicBezTo>
                    <a:pt x="27505" y="14632"/>
                    <a:pt x="27070" y="14891"/>
                    <a:pt x="26629" y="15157"/>
                  </a:cubicBezTo>
                  <a:cubicBezTo>
                    <a:pt x="26370" y="15241"/>
                    <a:pt x="26194" y="15417"/>
                    <a:pt x="26019" y="15508"/>
                  </a:cubicBezTo>
                  <a:cubicBezTo>
                    <a:pt x="25669" y="15683"/>
                    <a:pt x="25318" y="15767"/>
                    <a:pt x="25052" y="15942"/>
                  </a:cubicBezTo>
                  <a:cubicBezTo>
                    <a:pt x="24877" y="16033"/>
                    <a:pt x="24793" y="16117"/>
                    <a:pt x="24618" y="16293"/>
                  </a:cubicBezTo>
                  <a:cubicBezTo>
                    <a:pt x="24599" y="16311"/>
                    <a:pt x="24584" y="16319"/>
                    <a:pt x="24572" y="16319"/>
                  </a:cubicBezTo>
                  <a:cubicBezTo>
                    <a:pt x="24527" y="16319"/>
                    <a:pt x="24527" y="16208"/>
                    <a:pt x="24527" y="16208"/>
                  </a:cubicBezTo>
                  <a:cubicBezTo>
                    <a:pt x="24443" y="15858"/>
                    <a:pt x="24443" y="15508"/>
                    <a:pt x="24443" y="15157"/>
                  </a:cubicBezTo>
                  <a:cubicBezTo>
                    <a:pt x="24267" y="14190"/>
                    <a:pt x="24176" y="13230"/>
                    <a:pt x="23826" y="12354"/>
                  </a:cubicBezTo>
                  <a:cubicBezTo>
                    <a:pt x="23651" y="11829"/>
                    <a:pt x="23391" y="11303"/>
                    <a:pt x="23125" y="10862"/>
                  </a:cubicBezTo>
                  <a:cubicBezTo>
                    <a:pt x="23041" y="10511"/>
                    <a:pt x="22866" y="10161"/>
                    <a:pt x="22775" y="9902"/>
                  </a:cubicBezTo>
                  <a:cubicBezTo>
                    <a:pt x="22691" y="9811"/>
                    <a:pt x="22691" y="9811"/>
                    <a:pt x="22775" y="9811"/>
                  </a:cubicBezTo>
                  <a:cubicBezTo>
                    <a:pt x="23567" y="9636"/>
                    <a:pt x="24351" y="9551"/>
                    <a:pt x="25143" y="9460"/>
                  </a:cubicBezTo>
                  <a:cubicBezTo>
                    <a:pt x="25844" y="9376"/>
                    <a:pt x="26545" y="9201"/>
                    <a:pt x="27330" y="9026"/>
                  </a:cubicBezTo>
                  <a:cubicBezTo>
                    <a:pt x="27596" y="8935"/>
                    <a:pt x="27855" y="8851"/>
                    <a:pt x="28205" y="8851"/>
                  </a:cubicBezTo>
                  <a:cubicBezTo>
                    <a:pt x="28232" y="8824"/>
                    <a:pt x="28259" y="8813"/>
                    <a:pt x="28285" y="8813"/>
                  </a:cubicBezTo>
                  <a:close/>
                  <a:moveTo>
                    <a:pt x="22424" y="9811"/>
                  </a:moveTo>
                  <a:cubicBezTo>
                    <a:pt x="22424" y="9811"/>
                    <a:pt x="22600" y="9902"/>
                    <a:pt x="22600" y="9986"/>
                  </a:cubicBezTo>
                  <a:cubicBezTo>
                    <a:pt x="22866" y="10603"/>
                    <a:pt x="23216" y="11303"/>
                    <a:pt x="23475" y="11913"/>
                  </a:cubicBezTo>
                  <a:cubicBezTo>
                    <a:pt x="23651" y="12354"/>
                    <a:pt x="23742" y="12880"/>
                    <a:pt x="23917" y="13314"/>
                  </a:cubicBezTo>
                  <a:cubicBezTo>
                    <a:pt x="24092" y="14190"/>
                    <a:pt x="24176" y="15066"/>
                    <a:pt x="24351" y="15942"/>
                  </a:cubicBezTo>
                  <a:lnTo>
                    <a:pt x="24351" y="16293"/>
                  </a:lnTo>
                  <a:cubicBezTo>
                    <a:pt x="24351" y="16468"/>
                    <a:pt x="24267" y="16468"/>
                    <a:pt x="24176" y="16468"/>
                  </a:cubicBezTo>
                  <a:cubicBezTo>
                    <a:pt x="23216" y="16208"/>
                    <a:pt x="22249" y="16208"/>
                    <a:pt x="21289" y="16033"/>
                  </a:cubicBezTo>
                  <a:cubicBezTo>
                    <a:pt x="20764" y="15942"/>
                    <a:pt x="20238" y="15767"/>
                    <a:pt x="19621" y="15683"/>
                  </a:cubicBezTo>
                  <a:cubicBezTo>
                    <a:pt x="19187" y="15683"/>
                    <a:pt x="18745" y="15592"/>
                    <a:pt x="18311" y="15592"/>
                  </a:cubicBezTo>
                  <a:lnTo>
                    <a:pt x="17169" y="15592"/>
                  </a:lnTo>
                  <a:cubicBezTo>
                    <a:pt x="17117" y="15619"/>
                    <a:pt x="17089" y="15630"/>
                    <a:pt x="17074" y="15630"/>
                  </a:cubicBezTo>
                  <a:cubicBezTo>
                    <a:pt x="17039" y="15630"/>
                    <a:pt x="17085" y="15567"/>
                    <a:pt x="17085" y="15508"/>
                  </a:cubicBezTo>
                  <a:cubicBezTo>
                    <a:pt x="17085" y="14716"/>
                    <a:pt x="17169" y="13840"/>
                    <a:pt x="17169" y="12964"/>
                  </a:cubicBezTo>
                  <a:cubicBezTo>
                    <a:pt x="17260" y="12354"/>
                    <a:pt x="17260" y="11738"/>
                    <a:pt x="17344" y="11128"/>
                  </a:cubicBezTo>
                  <a:cubicBezTo>
                    <a:pt x="17344" y="10862"/>
                    <a:pt x="17435" y="10687"/>
                    <a:pt x="17519" y="10511"/>
                  </a:cubicBezTo>
                  <a:cubicBezTo>
                    <a:pt x="17519" y="10511"/>
                    <a:pt x="17694" y="10427"/>
                    <a:pt x="17785" y="10427"/>
                  </a:cubicBezTo>
                  <a:cubicBezTo>
                    <a:pt x="18311" y="10336"/>
                    <a:pt x="18921" y="10336"/>
                    <a:pt x="19537" y="10252"/>
                  </a:cubicBezTo>
                  <a:cubicBezTo>
                    <a:pt x="19888" y="10161"/>
                    <a:pt x="20147" y="10161"/>
                    <a:pt x="20413" y="10077"/>
                  </a:cubicBezTo>
                  <a:cubicBezTo>
                    <a:pt x="21114" y="9986"/>
                    <a:pt x="21724" y="9902"/>
                    <a:pt x="22424" y="9811"/>
                  </a:cubicBezTo>
                  <a:close/>
                  <a:moveTo>
                    <a:pt x="16818" y="6048"/>
                  </a:moveTo>
                  <a:cubicBezTo>
                    <a:pt x="16910" y="6132"/>
                    <a:pt x="17085" y="6132"/>
                    <a:pt x="17085" y="6223"/>
                  </a:cubicBezTo>
                  <a:lnTo>
                    <a:pt x="17085" y="6924"/>
                  </a:lnTo>
                  <a:lnTo>
                    <a:pt x="17085" y="8851"/>
                  </a:lnTo>
                  <a:lnTo>
                    <a:pt x="17085" y="9727"/>
                  </a:lnTo>
                  <a:cubicBezTo>
                    <a:pt x="17148" y="9920"/>
                    <a:pt x="17163" y="10020"/>
                    <a:pt x="17279" y="10020"/>
                  </a:cubicBezTo>
                  <a:cubicBezTo>
                    <a:pt x="17318" y="10020"/>
                    <a:pt x="17368" y="10009"/>
                    <a:pt x="17435" y="9986"/>
                  </a:cubicBezTo>
                  <a:cubicBezTo>
                    <a:pt x="17519" y="9986"/>
                    <a:pt x="17519" y="9986"/>
                    <a:pt x="17519" y="10077"/>
                  </a:cubicBezTo>
                  <a:cubicBezTo>
                    <a:pt x="17344" y="10336"/>
                    <a:pt x="17260" y="10511"/>
                    <a:pt x="17169" y="10778"/>
                  </a:cubicBezTo>
                  <a:cubicBezTo>
                    <a:pt x="17085" y="11037"/>
                    <a:pt x="17085" y="11303"/>
                    <a:pt x="17085" y="11654"/>
                  </a:cubicBezTo>
                  <a:cubicBezTo>
                    <a:pt x="17085" y="12004"/>
                    <a:pt x="17085" y="12438"/>
                    <a:pt x="16994" y="12789"/>
                  </a:cubicBezTo>
                  <a:lnTo>
                    <a:pt x="16994" y="14982"/>
                  </a:lnTo>
                  <a:cubicBezTo>
                    <a:pt x="16910" y="15683"/>
                    <a:pt x="16910" y="16384"/>
                    <a:pt x="16910" y="17084"/>
                  </a:cubicBezTo>
                  <a:cubicBezTo>
                    <a:pt x="16910" y="17785"/>
                    <a:pt x="16818" y="18395"/>
                    <a:pt x="16818" y="19096"/>
                  </a:cubicBezTo>
                  <a:lnTo>
                    <a:pt x="16818" y="19887"/>
                  </a:lnTo>
                  <a:cubicBezTo>
                    <a:pt x="16734" y="20322"/>
                    <a:pt x="16734" y="20763"/>
                    <a:pt x="16734" y="21198"/>
                  </a:cubicBezTo>
                  <a:lnTo>
                    <a:pt x="16734" y="21373"/>
                  </a:lnTo>
                  <a:cubicBezTo>
                    <a:pt x="16643" y="21464"/>
                    <a:pt x="16643" y="21464"/>
                    <a:pt x="16559" y="21464"/>
                  </a:cubicBezTo>
                  <a:lnTo>
                    <a:pt x="16468" y="21373"/>
                  </a:lnTo>
                  <a:cubicBezTo>
                    <a:pt x="16559" y="20763"/>
                    <a:pt x="16559" y="20147"/>
                    <a:pt x="16559" y="19537"/>
                  </a:cubicBezTo>
                  <a:lnTo>
                    <a:pt x="16559" y="18570"/>
                  </a:lnTo>
                  <a:cubicBezTo>
                    <a:pt x="16643" y="17869"/>
                    <a:pt x="16643" y="17168"/>
                    <a:pt x="16734" y="16468"/>
                  </a:cubicBezTo>
                  <a:lnTo>
                    <a:pt x="16734" y="14891"/>
                  </a:lnTo>
                  <a:lnTo>
                    <a:pt x="16734" y="14106"/>
                  </a:lnTo>
                  <a:cubicBezTo>
                    <a:pt x="16818" y="13406"/>
                    <a:pt x="16818" y="12705"/>
                    <a:pt x="16910" y="12004"/>
                  </a:cubicBezTo>
                  <a:lnTo>
                    <a:pt x="16910" y="11128"/>
                  </a:lnTo>
                  <a:cubicBezTo>
                    <a:pt x="16818" y="10862"/>
                    <a:pt x="16734" y="10603"/>
                    <a:pt x="16559" y="10336"/>
                  </a:cubicBezTo>
                  <a:cubicBezTo>
                    <a:pt x="16468" y="10161"/>
                    <a:pt x="16559" y="10077"/>
                    <a:pt x="16643" y="10077"/>
                  </a:cubicBezTo>
                  <a:cubicBezTo>
                    <a:pt x="16818" y="9986"/>
                    <a:pt x="16910" y="9902"/>
                    <a:pt x="16910" y="9727"/>
                  </a:cubicBezTo>
                  <a:cubicBezTo>
                    <a:pt x="16818" y="9110"/>
                    <a:pt x="16818" y="8500"/>
                    <a:pt x="16818" y="7884"/>
                  </a:cubicBezTo>
                  <a:lnTo>
                    <a:pt x="16818" y="6132"/>
                  </a:lnTo>
                  <a:lnTo>
                    <a:pt x="16818" y="6048"/>
                  </a:lnTo>
                  <a:close/>
                  <a:moveTo>
                    <a:pt x="16268" y="21511"/>
                  </a:moveTo>
                  <a:cubicBezTo>
                    <a:pt x="16284" y="21511"/>
                    <a:pt x="16293" y="21520"/>
                    <a:pt x="16293" y="21548"/>
                  </a:cubicBezTo>
                  <a:cubicBezTo>
                    <a:pt x="16351" y="21578"/>
                    <a:pt x="16420" y="21589"/>
                    <a:pt x="16492" y="21589"/>
                  </a:cubicBezTo>
                  <a:cubicBezTo>
                    <a:pt x="16635" y="21589"/>
                    <a:pt x="16793" y="21548"/>
                    <a:pt x="16910" y="21548"/>
                  </a:cubicBezTo>
                  <a:cubicBezTo>
                    <a:pt x="17169" y="21548"/>
                    <a:pt x="17169" y="21639"/>
                    <a:pt x="17169" y="21814"/>
                  </a:cubicBezTo>
                  <a:cubicBezTo>
                    <a:pt x="17085" y="22249"/>
                    <a:pt x="16994" y="22599"/>
                    <a:pt x="17085" y="23041"/>
                  </a:cubicBezTo>
                  <a:cubicBezTo>
                    <a:pt x="17085" y="23391"/>
                    <a:pt x="17260" y="23741"/>
                    <a:pt x="17519" y="24001"/>
                  </a:cubicBezTo>
                  <a:cubicBezTo>
                    <a:pt x="17633" y="24075"/>
                    <a:pt x="17745" y="24103"/>
                    <a:pt x="17857" y="24103"/>
                  </a:cubicBezTo>
                  <a:cubicBezTo>
                    <a:pt x="18008" y="24103"/>
                    <a:pt x="18158" y="24053"/>
                    <a:pt x="18311" y="24001"/>
                  </a:cubicBezTo>
                  <a:cubicBezTo>
                    <a:pt x="18837" y="23826"/>
                    <a:pt x="19187" y="23391"/>
                    <a:pt x="19446" y="22950"/>
                  </a:cubicBezTo>
                  <a:cubicBezTo>
                    <a:pt x="19537" y="22774"/>
                    <a:pt x="19537" y="22690"/>
                    <a:pt x="19621" y="22515"/>
                  </a:cubicBezTo>
                  <a:cubicBezTo>
                    <a:pt x="19621" y="22340"/>
                    <a:pt x="19712" y="22165"/>
                    <a:pt x="19712" y="21990"/>
                  </a:cubicBezTo>
                  <a:cubicBezTo>
                    <a:pt x="19712" y="21814"/>
                    <a:pt x="19888" y="21723"/>
                    <a:pt x="20063" y="21723"/>
                  </a:cubicBezTo>
                  <a:lnTo>
                    <a:pt x="20322" y="21723"/>
                  </a:lnTo>
                  <a:cubicBezTo>
                    <a:pt x="20373" y="21699"/>
                    <a:pt x="20402" y="21689"/>
                    <a:pt x="20418" y="21689"/>
                  </a:cubicBezTo>
                  <a:cubicBezTo>
                    <a:pt x="20456" y="21689"/>
                    <a:pt x="20413" y="21750"/>
                    <a:pt x="20413" y="21814"/>
                  </a:cubicBezTo>
                  <a:cubicBezTo>
                    <a:pt x="20322" y="22165"/>
                    <a:pt x="20238" y="22515"/>
                    <a:pt x="20063" y="22866"/>
                  </a:cubicBezTo>
                  <a:cubicBezTo>
                    <a:pt x="19888" y="23216"/>
                    <a:pt x="19712" y="23650"/>
                    <a:pt x="19446" y="23917"/>
                  </a:cubicBezTo>
                  <a:cubicBezTo>
                    <a:pt x="19187" y="24176"/>
                    <a:pt x="18837" y="24351"/>
                    <a:pt x="18570" y="24526"/>
                  </a:cubicBezTo>
                  <a:cubicBezTo>
                    <a:pt x="18353" y="24659"/>
                    <a:pt x="18134" y="24703"/>
                    <a:pt x="17915" y="24703"/>
                  </a:cubicBezTo>
                  <a:cubicBezTo>
                    <a:pt x="17696" y="24703"/>
                    <a:pt x="17477" y="24659"/>
                    <a:pt x="17260" y="24617"/>
                  </a:cubicBezTo>
                  <a:cubicBezTo>
                    <a:pt x="16994" y="24526"/>
                    <a:pt x="16818" y="24351"/>
                    <a:pt x="16734" y="24092"/>
                  </a:cubicBezTo>
                  <a:cubicBezTo>
                    <a:pt x="16643" y="23917"/>
                    <a:pt x="16559" y="23826"/>
                    <a:pt x="16468" y="23650"/>
                  </a:cubicBezTo>
                  <a:cubicBezTo>
                    <a:pt x="16293" y="23391"/>
                    <a:pt x="16293" y="23125"/>
                    <a:pt x="16293" y="22774"/>
                  </a:cubicBezTo>
                  <a:cubicBezTo>
                    <a:pt x="16293" y="22424"/>
                    <a:pt x="16293" y="21990"/>
                    <a:pt x="16118" y="21548"/>
                  </a:cubicBezTo>
                  <a:cubicBezTo>
                    <a:pt x="16178" y="21548"/>
                    <a:pt x="16236" y="21511"/>
                    <a:pt x="16268" y="21511"/>
                  </a:cubicBezTo>
                  <a:close/>
                  <a:moveTo>
                    <a:pt x="16468" y="0"/>
                  </a:moveTo>
                  <a:cubicBezTo>
                    <a:pt x="16384" y="0"/>
                    <a:pt x="16384" y="91"/>
                    <a:pt x="16384" y="91"/>
                  </a:cubicBezTo>
                  <a:cubicBezTo>
                    <a:pt x="16384" y="442"/>
                    <a:pt x="16293" y="792"/>
                    <a:pt x="16293" y="1143"/>
                  </a:cubicBezTo>
                  <a:lnTo>
                    <a:pt x="16293" y="1227"/>
                  </a:lnTo>
                  <a:cubicBezTo>
                    <a:pt x="16034" y="1227"/>
                    <a:pt x="15858" y="1143"/>
                    <a:pt x="15683" y="1051"/>
                  </a:cubicBezTo>
                  <a:lnTo>
                    <a:pt x="15158" y="1051"/>
                  </a:lnTo>
                  <a:cubicBezTo>
                    <a:pt x="14716" y="1143"/>
                    <a:pt x="14282" y="1143"/>
                    <a:pt x="13840" y="1318"/>
                  </a:cubicBezTo>
                  <a:cubicBezTo>
                    <a:pt x="13490" y="1318"/>
                    <a:pt x="13140" y="1493"/>
                    <a:pt x="12789" y="1577"/>
                  </a:cubicBezTo>
                  <a:cubicBezTo>
                    <a:pt x="12614" y="1668"/>
                    <a:pt x="12355" y="1843"/>
                    <a:pt x="12088" y="1927"/>
                  </a:cubicBezTo>
                  <a:cubicBezTo>
                    <a:pt x="11304" y="2018"/>
                    <a:pt x="10512" y="2103"/>
                    <a:pt x="9727" y="2278"/>
                  </a:cubicBezTo>
                  <a:lnTo>
                    <a:pt x="8150" y="2803"/>
                  </a:lnTo>
                  <a:cubicBezTo>
                    <a:pt x="7358" y="3070"/>
                    <a:pt x="6574" y="3420"/>
                    <a:pt x="5782" y="3770"/>
                  </a:cubicBezTo>
                  <a:cubicBezTo>
                    <a:pt x="5256" y="4030"/>
                    <a:pt x="4822" y="4296"/>
                    <a:pt x="4380" y="4646"/>
                  </a:cubicBezTo>
                  <a:cubicBezTo>
                    <a:pt x="3946" y="4821"/>
                    <a:pt x="3680" y="5172"/>
                    <a:pt x="3329" y="5431"/>
                  </a:cubicBezTo>
                  <a:cubicBezTo>
                    <a:pt x="2979" y="5606"/>
                    <a:pt x="2720" y="5873"/>
                    <a:pt x="2453" y="6132"/>
                  </a:cubicBezTo>
                  <a:cubicBezTo>
                    <a:pt x="2103" y="6482"/>
                    <a:pt x="1752" y="6833"/>
                    <a:pt x="1493" y="7183"/>
                  </a:cubicBezTo>
                  <a:cubicBezTo>
                    <a:pt x="1227" y="7624"/>
                    <a:pt x="968" y="8059"/>
                    <a:pt x="701" y="8409"/>
                  </a:cubicBezTo>
                  <a:cubicBezTo>
                    <a:pt x="526" y="8675"/>
                    <a:pt x="351" y="9026"/>
                    <a:pt x="267" y="9285"/>
                  </a:cubicBezTo>
                  <a:cubicBezTo>
                    <a:pt x="176" y="9460"/>
                    <a:pt x="1" y="9727"/>
                    <a:pt x="267" y="9986"/>
                  </a:cubicBezTo>
                  <a:cubicBezTo>
                    <a:pt x="442" y="10077"/>
                    <a:pt x="617" y="10252"/>
                    <a:pt x="792" y="10427"/>
                  </a:cubicBezTo>
                  <a:cubicBezTo>
                    <a:pt x="1052" y="10687"/>
                    <a:pt x="1318" y="10862"/>
                    <a:pt x="1577" y="11037"/>
                  </a:cubicBezTo>
                  <a:cubicBezTo>
                    <a:pt x="1844" y="11303"/>
                    <a:pt x="2194" y="11563"/>
                    <a:pt x="2453" y="11829"/>
                  </a:cubicBezTo>
                  <a:lnTo>
                    <a:pt x="3245" y="12880"/>
                  </a:lnTo>
                  <a:cubicBezTo>
                    <a:pt x="3329" y="13055"/>
                    <a:pt x="3420" y="13230"/>
                    <a:pt x="3680" y="13230"/>
                  </a:cubicBezTo>
                  <a:cubicBezTo>
                    <a:pt x="3946" y="13230"/>
                    <a:pt x="4205" y="13314"/>
                    <a:pt x="4380" y="13314"/>
                  </a:cubicBezTo>
                  <a:cubicBezTo>
                    <a:pt x="5172" y="13490"/>
                    <a:pt x="5873" y="13665"/>
                    <a:pt x="6574" y="13840"/>
                  </a:cubicBezTo>
                  <a:cubicBezTo>
                    <a:pt x="7358" y="14106"/>
                    <a:pt x="8059" y="14366"/>
                    <a:pt x="8851" y="14632"/>
                  </a:cubicBezTo>
                  <a:cubicBezTo>
                    <a:pt x="9727" y="14891"/>
                    <a:pt x="10603" y="15241"/>
                    <a:pt x="11388" y="15767"/>
                  </a:cubicBezTo>
                  <a:cubicBezTo>
                    <a:pt x="11479" y="15767"/>
                    <a:pt x="11563" y="15858"/>
                    <a:pt x="11654" y="15858"/>
                  </a:cubicBezTo>
                  <a:cubicBezTo>
                    <a:pt x="11654" y="15886"/>
                    <a:pt x="11673" y="15895"/>
                    <a:pt x="11699" y="15895"/>
                  </a:cubicBezTo>
                  <a:cubicBezTo>
                    <a:pt x="11751" y="15895"/>
                    <a:pt x="11829" y="15858"/>
                    <a:pt x="11829" y="15858"/>
                  </a:cubicBezTo>
                  <a:cubicBezTo>
                    <a:pt x="12004" y="15767"/>
                    <a:pt x="12180" y="15683"/>
                    <a:pt x="12439" y="15683"/>
                  </a:cubicBezTo>
                  <a:cubicBezTo>
                    <a:pt x="13055" y="15592"/>
                    <a:pt x="13665" y="15592"/>
                    <a:pt x="14282" y="15592"/>
                  </a:cubicBezTo>
                  <a:cubicBezTo>
                    <a:pt x="14485" y="15564"/>
                    <a:pt x="14689" y="15554"/>
                    <a:pt x="14897" y="15554"/>
                  </a:cubicBezTo>
                  <a:cubicBezTo>
                    <a:pt x="15312" y="15554"/>
                    <a:pt x="15742" y="15592"/>
                    <a:pt x="16209" y="15592"/>
                  </a:cubicBezTo>
                  <a:cubicBezTo>
                    <a:pt x="16209" y="15592"/>
                    <a:pt x="16468" y="15592"/>
                    <a:pt x="16559" y="15508"/>
                  </a:cubicBezTo>
                  <a:lnTo>
                    <a:pt x="16559" y="15508"/>
                  </a:lnTo>
                  <a:cubicBezTo>
                    <a:pt x="16559" y="16033"/>
                    <a:pt x="16559" y="16559"/>
                    <a:pt x="16468" y="17084"/>
                  </a:cubicBezTo>
                  <a:cubicBezTo>
                    <a:pt x="16468" y="17785"/>
                    <a:pt x="16384" y="18486"/>
                    <a:pt x="16384" y="19271"/>
                  </a:cubicBezTo>
                  <a:lnTo>
                    <a:pt x="16384" y="20847"/>
                  </a:lnTo>
                  <a:cubicBezTo>
                    <a:pt x="16384" y="21023"/>
                    <a:pt x="16384" y="21289"/>
                    <a:pt x="16118" y="21373"/>
                  </a:cubicBezTo>
                  <a:cubicBezTo>
                    <a:pt x="16034" y="21373"/>
                    <a:pt x="16034" y="21548"/>
                    <a:pt x="16034" y="21639"/>
                  </a:cubicBezTo>
                  <a:lnTo>
                    <a:pt x="16034" y="22599"/>
                  </a:lnTo>
                  <a:cubicBezTo>
                    <a:pt x="16118" y="22866"/>
                    <a:pt x="16034" y="23216"/>
                    <a:pt x="16118" y="23475"/>
                  </a:cubicBezTo>
                  <a:cubicBezTo>
                    <a:pt x="16209" y="23741"/>
                    <a:pt x="16384" y="24001"/>
                    <a:pt x="16559" y="24267"/>
                  </a:cubicBezTo>
                  <a:cubicBezTo>
                    <a:pt x="16910" y="24701"/>
                    <a:pt x="17435" y="24877"/>
                    <a:pt x="17961" y="24877"/>
                  </a:cubicBezTo>
                  <a:cubicBezTo>
                    <a:pt x="18745" y="24793"/>
                    <a:pt x="19362" y="24442"/>
                    <a:pt x="19797" y="23741"/>
                  </a:cubicBezTo>
                  <a:cubicBezTo>
                    <a:pt x="20238" y="23216"/>
                    <a:pt x="20413" y="22515"/>
                    <a:pt x="20588" y="21814"/>
                  </a:cubicBezTo>
                  <a:cubicBezTo>
                    <a:pt x="20673" y="21639"/>
                    <a:pt x="20497" y="21464"/>
                    <a:pt x="20322" y="21464"/>
                  </a:cubicBezTo>
                  <a:cubicBezTo>
                    <a:pt x="20238" y="21464"/>
                    <a:pt x="20063" y="21548"/>
                    <a:pt x="19972" y="21548"/>
                  </a:cubicBezTo>
                  <a:cubicBezTo>
                    <a:pt x="19797" y="21548"/>
                    <a:pt x="19537" y="21639"/>
                    <a:pt x="19537" y="21814"/>
                  </a:cubicBezTo>
                  <a:cubicBezTo>
                    <a:pt x="19446" y="22074"/>
                    <a:pt x="19446" y="22340"/>
                    <a:pt x="19446" y="22599"/>
                  </a:cubicBezTo>
                  <a:cubicBezTo>
                    <a:pt x="19362" y="22690"/>
                    <a:pt x="19362" y="22774"/>
                    <a:pt x="19271" y="22866"/>
                  </a:cubicBezTo>
                  <a:cubicBezTo>
                    <a:pt x="19012" y="23300"/>
                    <a:pt x="18745" y="23650"/>
                    <a:pt x="18311" y="23826"/>
                  </a:cubicBezTo>
                  <a:cubicBezTo>
                    <a:pt x="18182" y="23859"/>
                    <a:pt x="18064" y="23880"/>
                    <a:pt x="17958" y="23880"/>
                  </a:cubicBezTo>
                  <a:cubicBezTo>
                    <a:pt x="17777" y="23880"/>
                    <a:pt x="17630" y="23818"/>
                    <a:pt x="17519" y="23650"/>
                  </a:cubicBezTo>
                  <a:cubicBezTo>
                    <a:pt x="17169" y="23216"/>
                    <a:pt x="17169" y="22690"/>
                    <a:pt x="17260" y="22165"/>
                  </a:cubicBezTo>
                  <a:cubicBezTo>
                    <a:pt x="17344" y="21990"/>
                    <a:pt x="17344" y="21814"/>
                    <a:pt x="17344" y="21639"/>
                  </a:cubicBezTo>
                  <a:cubicBezTo>
                    <a:pt x="17435" y="21464"/>
                    <a:pt x="17344" y="21373"/>
                    <a:pt x="17169" y="21373"/>
                  </a:cubicBezTo>
                  <a:cubicBezTo>
                    <a:pt x="16994" y="21373"/>
                    <a:pt x="16910" y="21289"/>
                    <a:pt x="16910" y="21198"/>
                  </a:cubicBezTo>
                  <a:lnTo>
                    <a:pt x="16910" y="20763"/>
                  </a:lnTo>
                  <a:cubicBezTo>
                    <a:pt x="16994" y="19796"/>
                    <a:pt x="17085" y="18836"/>
                    <a:pt x="16994" y="17869"/>
                  </a:cubicBezTo>
                  <a:cubicBezTo>
                    <a:pt x="16994" y="17260"/>
                    <a:pt x="17085" y="16643"/>
                    <a:pt x="17085" y="16033"/>
                  </a:cubicBezTo>
                  <a:cubicBezTo>
                    <a:pt x="17085" y="15858"/>
                    <a:pt x="17169" y="15767"/>
                    <a:pt x="17260" y="15767"/>
                  </a:cubicBezTo>
                  <a:lnTo>
                    <a:pt x="18311" y="15767"/>
                  </a:lnTo>
                  <a:cubicBezTo>
                    <a:pt x="18745" y="15767"/>
                    <a:pt x="19271" y="15858"/>
                    <a:pt x="19712" y="15942"/>
                  </a:cubicBezTo>
                  <a:cubicBezTo>
                    <a:pt x="20238" y="16033"/>
                    <a:pt x="20764" y="16117"/>
                    <a:pt x="21198" y="16208"/>
                  </a:cubicBezTo>
                  <a:cubicBezTo>
                    <a:pt x="22249" y="16384"/>
                    <a:pt x="23391" y="16384"/>
                    <a:pt x="24351" y="16734"/>
                  </a:cubicBezTo>
                  <a:cubicBezTo>
                    <a:pt x="24351" y="16734"/>
                    <a:pt x="24443" y="16734"/>
                    <a:pt x="24443" y="16643"/>
                  </a:cubicBezTo>
                  <a:cubicBezTo>
                    <a:pt x="24618" y="16384"/>
                    <a:pt x="24968" y="16208"/>
                    <a:pt x="25227" y="16117"/>
                  </a:cubicBezTo>
                  <a:cubicBezTo>
                    <a:pt x="25753" y="15858"/>
                    <a:pt x="26194" y="15592"/>
                    <a:pt x="26720" y="15333"/>
                  </a:cubicBezTo>
                  <a:cubicBezTo>
                    <a:pt x="27330" y="15066"/>
                    <a:pt x="27855" y="14807"/>
                    <a:pt x="28472" y="14541"/>
                  </a:cubicBezTo>
                  <a:cubicBezTo>
                    <a:pt x="29081" y="14281"/>
                    <a:pt x="29607" y="14106"/>
                    <a:pt x="30224" y="13931"/>
                  </a:cubicBezTo>
                  <a:cubicBezTo>
                    <a:pt x="30658" y="13756"/>
                    <a:pt x="31184" y="13581"/>
                    <a:pt x="31709" y="13490"/>
                  </a:cubicBezTo>
                  <a:cubicBezTo>
                    <a:pt x="32060" y="13406"/>
                    <a:pt x="32410" y="13230"/>
                    <a:pt x="32585" y="12880"/>
                  </a:cubicBezTo>
                  <a:cubicBezTo>
                    <a:pt x="32676" y="12530"/>
                    <a:pt x="32851" y="12179"/>
                    <a:pt x="33027" y="11913"/>
                  </a:cubicBezTo>
                  <a:cubicBezTo>
                    <a:pt x="33377" y="11387"/>
                    <a:pt x="33811" y="10953"/>
                    <a:pt x="34162" y="10427"/>
                  </a:cubicBezTo>
                  <a:cubicBezTo>
                    <a:pt x="34337" y="10161"/>
                    <a:pt x="34512" y="9986"/>
                    <a:pt x="34687" y="9811"/>
                  </a:cubicBezTo>
                  <a:cubicBezTo>
                    <a:pt x="35038" y="9551"/>
                    <a:pt x="35129" y="9285"/>
                    <a:pt x="34954" y="8851"/>
                  </a:cubicBezTo>
                  <a:cubicBezTo>
                    <a:pt x="34687" y="8500"/>
                    <a:pt x="34428" y="8059"/>
                    <a:pt x="34162" y="7624"/>
                  </a:cubicBezTo>
                  <a:cubicBezTo>
                    <a:pt x="33811" y="7008"/>
                    <a:pt x="33286" y="6573"/>
                    <a:pt x="32760" y="6132"/>
                  </a:cubicBezTo>
                  <a:cubicBezTo>
                    <a:pt x="32410" y="5781"/>
                    <a:pt x="32060" y="5606"/>
                    <a:pt x="31709" y="5256"/>
                  </a:cubicBezTo>
                  <a:cubicBezTo>
                    <a:pt x="31100" y="4821"/>
                    <a:pt x="30483" y="4380"/>
                    <a:pt x="29873" y="4121"/>
                  </a:cubicBezTo>
                  <a:cubicBezTo>
                    <a:pt x="29257" y="3854"/>
                    <a:pt x="28731" y="3679"/>
                    <a:pt x="28121" y="3420"/>
                  </a:cubicBezTo>
                  <a:cubicBezTo>
                    <a:pt x="27771" y="3245"/>
                    <a:pt x="27330" y="3070"/>
                    <a:pt x="26979" y="2894"/>
                  </a:cubicBezTo>
                  <a:lnTo>
                    <a:pt x="25669" y="2628"/>
                  </a:lnTo>
                  <a:cubicBezTo>
                    <a:pt x="25403" y="2544"/>
                    <a:pt x="25052" y="2544"/>
                    <a:pt x="24793" y="2453"/>
                  </a:cubicBezTo>
                  <a:cubicBezTo>
                    <a:pt x="24527" y="2453"/>
                    <a:pt x="24267" y="2369"/>
                    <a:pt x="24001" y="2369"/>
                  </a:cubicBezTo>
                  <a:cubicBezTo>
                    <a:pt x="23652" y="2296"/>
                    <a:pt x="23298" y="2168"/>
                    <a:pt x="22947" y="2168"/>
                  </a:cubicBezTo>
                  <a:cubicBezTo>
                    <a:pt x="22862" y="2168"/>
                    <a:pt x="22776" y="2176"/>
                    <a:pt x="22691" y="2194"/>
                  </a:cubicBezTo>
                  <a:cubicBezTo>
                    <a:pt x="22600" y="2194"/>
                    <a:pt x="22424" y="2103"/>
                    <a:pt x="22340" y="2018"/>
                  </a:cubicBezTo>
                  <a:cubicBezTo>
                    <a:pt x="21990" y="1927"/>
                    <a:pt x="21724" y="1668"/>
                    <a:pt x="21464" y="1493"/>
                  </a:cubicBezTo>
                  <a:cubicBezTo>
                    <a:pt x="20764" y="1227"/>
                    <a:pt x="20063" y="967"/>
                    <a:pt x="19271" y="876"/>
                  </a:cubicBezTo>
                  <a:cubicBezTo>
                    <a:pt x="19062" y="854"/>
                    <a:pt x="18859" y="843"/>
                    <a:pt x="18660" y="843"/>
                  </a:cubicBezTo>
                  <a:cubicBezTo>
                    <a:pt x="18113" y="843"/>
                    <a:pt x="17599" y="923"/>
                    <a:pt x="17085" y="1051"/>
                  </a:cubicBezTo>
                  <a:cubicBezTo>
                    <a:pt x="17033" y="1078"/>
                    <a:pt x="16997" y="1089"/>
                    <a:pt x="16971" y="1089"/>
                  </a:cubicBezTo>
                  <a:cubicBezTo>
                    <a:pt x="16910" y="1089"/>
                    <a:pt x="16910" y="1027"/>
                    <a:pt x="16910" y="967"/>
                  </a:cubicBezTo>
                  <a:cubicBezTo>
                    <a:pt x="16734" y="701"/>
                    <a:pt x="16643" y="351"/>
                    <a:pt x="16559" y="91"/>
                  </a:cubicBezTo>
                  <a:lnTo>
                    <a:pt x="164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32"/>
          <p:cNvSpPr txBox="1"/>
          <p:nvPr>
            <p:ph type="title"/>
          </p:nvPr>
        </p:nvSpPr>
        <p:spPr>
          <a:xfrm>
            <a:off x="1410700" y="3657407"/>
            <a:ext cx="3630900" cy="4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  </a:t>
            </a:r>
            <a:endParaRPr/>
          </a:p>
        </p:txBody>
      </p:sp>
      <p:sp>
        <p:nvSpPr>
          <p:cNvPr id="456" name="Google Shape;456;p32"/>
          <p:cNvSpPr txBox="1"/>
          <p:nvPr>
            <p:ph idx="1" type="subTitle"/>
          </p:nvPr>
        </p:nvSpPr>
        <p:spPr>
          <a:xfrm>
            <a:off x="1410700" y="1086149"/>
            <a:ext cx="6379800" cy="236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lang="en"/>
              <a:t>Life isn’t about waiting for the   storm to pass — it’s about learning to dance in the rain</a:t>
            </a:r>
            <a:r>
              <a:rPr lang="en"/>
              <a:t>.”</a:t>
            </a:r>
            <a:endParaRPr/>
          </a:p>
        </p:txBody>
      </p:sp>
      <p:sp>
        <p:nvSpPr>
          <p:cNvPr id="457" name="Google Shape;457;p32"/>
          <p:cNvSpPr/>
          <p:nvPr/>
        </p:nvSpPr>
        <p:spPr>
          <a:xfrm rot="10800000">
            <a:off x="8375025"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2"/>
          <p:cNvSpPr/>
          <p:nvPr/>
        </p:nvSpPr>
        <p:spPr>
          <a:xfrm rot="10800000">
            <a:off x="576825" y="43026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2"/>
          <p:cNvSpPr/>
          <p:nvPr/>
        </p:nvSpPr>
        <p:spPr>
          <a:xfrm rot="10800000">
            <a:off x="576825"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 name="Google Shape;460;p32"/>
          <p:cNvGrpSpPr/>
          <p:nvPr/>
        </p:nvGrpSpPr>
        <p:grpSpPr>
          <a:xfrm>
            <a:off x="7401525" y="3591700"/>
            <a:ext cx="728469" cy="710981"/>
            <a:chOff x="7401525" y="3591700"/>
            <a:chExt cx="728469" cy="710981"/>
          </a:xfrm>
        </p:grpSpPr>
        <p:sp>
          <p:nvSpPr>
            <p:cNvPr id="461" name="Google Shape;461;p32"/>
            <p:cNvSpPr/>
            <p:nvPr/>
          </p:nvSpPr>
          <p:spPr>
            <a:xfrm>
              <a:off x="7809019" y="3754735"/>
              <a:ext cx="320974" cy="288404"/>
            </a:xfrm>
            <a:custGeom>
              <a:rect b="b" l="l" r="r" t="t"/>
              <a:pathLst>
                <a:path extrusionOk="0" h="4647" w="5172">
                  <a:moveTo>
                    <a:pt x="2803" y="1"/>
                  </a:moveTo>
                  <a:cubicBezTo>
                    <a:pt x="2278" y="1"/>
                    <a:pt x="1843" y="351"/>
                    <a:pt x="1493" y="702"/>
                  </a:cubicBezTo>
                  <a:cubicBezTo>
                    <a:pt x="876" y="1318"/>
                    <a:pt x="351" y="2019"/>
                    <a:pt x="0" y="2720"/>
                  </a:cubicBezTo>
                  <a:lnTo>
                    <a:pt x="91" y="3680"/>
                  </a:lnTo>
                  <a:cubicBezTo>
                    <a:pt x="967" y="4205"/>
                    <a:pt x="1843" y="4556"/>
                    <a:pt x="2894" y="4647"/>
                  </a:cubicBezTo>
                  <a:cubicBezTo>
                    <a:pt x="3245" y="4647"/>
                    <a:pt x="3595" y="4647"/>
                    <a:pt x="3854" y="4472"/>
                  </a:cubicBezTo>
                  <a:cubicBezTo>
                    <a:pt x="4471" y="4121"/>
                    <a:pt x="4821" y="3420"/>
                    <a:pt x="4997" y="2804"/>
                  </a:cubicBezTo>
                  <a:cubicBezTo>
                    <a:pt x="5081" y="2629"/>
                    <a:pt x="5172" y="2369"/>
                    <a:pt x="5081" y="2278"/>
                  </a:cubicBezTo>
                  <a:cubicBezTo>
                    <a:pt x="4906" y="2103"/>
                    <a:pt x="4646" y="2019"/>
                    <a:pt x="4555" y="1844"/>
                  </a:cubicBezTo>
                  <a:cubicBezTo>
                    <a:pt x="4555" y="1669"/>
                    <a:pt x="4646" y="1493"/>
                    <a:pt x="4646" y="1318"/>
                  </a:cubicBezTo>
                  <a:cubicBezTo>
                    <a:pt x="4646" y="1227"/>
                    <a:pt x="4555" y="1143"/>
                    <a:pt x="4471" y="1052"/>
                  </a:cubicBezTo>
                  <a:cubicBezTo>
                    <a:pt x="4296" y="968"/>
                    <a:pt x="4030" y="793"/>
                    <a:pt x="3854" y="617"/>
                  </a:cubicBezTo>
                  <a:cubicBezTo>
                    <a:pt x="3595" y="351"/>
                    <a:pt x="3245" y="92"/>
                    <a:pt x="2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2"/>
            <p:cNvSpPr/>
            <p:nvPr/>
          </p:nvSpPr>
          <p:spPr>
            <a:xfrm>
              <a:off x="7803806" y="3754115"/>
              <a:ext cx="326187" cy="289025"/>
            </a:xfrm>
            <a:custGeom>
              <a:rect b="b" l="l" r="r" t="t"/>
              <a:pathLst>
                <a:path extrusionOk="0" h="4657" w="5256">
                  <a:moveTo>
                    <a:pt x="2831" y="64"/>
                  </a:moveTo>
                  <a:cubicBezTo>
                    <a:pt x="2909" y="64"/>
                    <a:pt x="2986" y="75"/>
                    <a:pt x="3063" y="102"/>
                  </a:cubicBezTo>
                  <a:cubicBezTo>
                    <a:pt x="3329" y="186"/>
                    <a:pt x="3588" y="277"/>
                    <a:pt x="3763" y="452"/>
                  </a:cubicBezTo>
                  <a:cubicBezTo>
                    <a:pt x="4030" y="627"/>
                    <a:pt x="4205" y="887"/>
                    <a:pt x="4464" y="1062"/>
                  </a:cubicBezTo>
                  <a:cubicBezTo>
                    <a:pt x="4555" y="1153"/>
                    <a:pt x="4639" y="1237"/>
                    <a:pt x="4730" y="1412"/>
                  </a:cubicBezTo>
                  <a:cubicBezTo>
                    <a:pt x="4730" y="1503"/>
                    <a:pt x="4639" y="1587"/>
                    <a:pt x="4639" y="1763"/>
                  </a:cubicBezTo>
                  <a:cubicBezTo>
                    <a:pt x="4555" y="1938"/>
                    <a:pt x="4730" y="2029"/>
                    <a:pt x="4905" y="2113"/>
                  </a:cubicBezTo>
                  <a:cubicBezTo>
                    <a:pt x="4990" y="2204"/>
                    <a:pt x="5081" y="2204"/>
                    <a:pt x="5165" y="2379"/>
                  </a:cubicBezTo>
                  <a:cubicBezTo>
                    <a:pt x="5165" y="2463"/>
                    <a:pt x="5165" y="2639"/>
                    <a:pt x="5081" y="2730"/>
                  </a:cubicBezTo>
                  <a:cubicBezTo>
                    <a:pt x="4905" y="3164"/>
                    <a:pt x="4730" y="3690"/>
                    <a:pt x="4464" y="4040"/>
                  </a:cubicBezTo>
                  <a:cubicBezTo>
                    <a:pt x="4289" y="4215"/>
                    <a:pt x="4114" y="4390"/>
                    <a:pt x="3938" y="4482"/>
                  </a:cubicBezTo>
                  <a:cubicBezTo>
                    <a:pt x="3679" y="4566"/>
                    <a:pt x="3329" y="4566"/>
                    <a:pt x="3063" y="4566"/>
                  </a:cubicBezTo>
                  <a:cubicBezTo>
                    <a:pt x="2453" y="4566"/>
                    <a:pt x="1927" y="4482"/>
                    <a:pt x="1402" y="4215"/>
                  </a:cubicBezTo>
                  <a:cubicBezTo>
                    <a:pt x="1135" y="4131"/>
                    <a:pt x="876" y="4040"/>
                    <a:pt x="610" y="3865"/>
                  </a:cubicBezTo>
                  <a:cubicBezTo>
                    <a:pt x="526" y="3865"/>
                    <a:pt x="526" y="3781"/>
                    <a:pt x="435" y="3781"/>
                  </a:cubicBezTo>
                  <a:cubicBezTo>
                    <a:pt x="435" y="3781"/>
                    <a:pt x="351" y="3781"/>
                    <a:pt x="351" y="3690"/>
                  </a:cubicBezTo>
                  <a:lnTo>
                    <a:pt x="260" y="3690"/>
                  </a:lnTo>
                  <a:lnTo>
                    <a:pt x="260" y="3606"/>
                  </a:lnTo>
                  <a:cubicBezTo>
                    <a:pt x="175" y="3339"/>
                    <a:pt x="175" y="3080"/>
                    <a:pt x="84" y="2814"/>
                  </a:cubicBezTo>
                  <a:lnTo>
                    <a:pt x="84" y="2730"/>
                  </a:lnTo>
                  <a:cubicBezTo>
                    <a:pt x="351" y="2288"/>
                    <a:pt x="701" y="1763"/>
                    <a:pt x="1051" y="1328"/>
                  </a:cubicBezTo>
                  <a:cubicBezTo>
                    <a:pt x="1227" y="1153"/>
                    <a:pt x="1402" y="887"/>
                    <a:pt x="1661" y="712"/>
                  </a:cubicBezTo>
                  <a:cubicBezTo>
                    <a:pt x="1836" y="536"/>
                    <a:pt x="2011" y="361"/>
                    <a:pt x="2278" y="186"/>
                  </a:cubicBezTo>
                  <a:cubicBezTo>
                    <a:pt x="2460" y="127"/>
                    <a:pt x="2647" y="64"/>
                    <a:pt x="2831" y="64"/>
                  </a:cubicBezTo>
                  <a:close/>
                  <a:moveTo>
                    <a:pt x="2845" y="0"/>
                  </a:moveTo>
                  <a:cubicBezTo>
                    <a:pt x="2801" y="0"/>
                    <a:pt x="2757" y="4"/>
                    <a:pt x="2712" y="11"/>
                  </a:cubicBezTo>
                  <a:cubicBezTo>
                    <a:pt x="2102" y="102"/>
                    <a:pt x="1752" y="536"/>
                    <a:pt x="1402" y="887"/>
                  </a:cubicBezTo>
                  <a:cubicBezTo>
                    <a:pt x="960" y="1328"/>
                    <a:pt x="610" y="1854"/>
                    <a:pt x="260" y="2379"/>
                  </a:cubicBezTo>
                  <a:cubicBezTo>
                    <a:pt x="175" y="2463"/>
                    <a:pt x="84" y="2555"/>
                    <a:pt x="0" y="2730"/>
                  </a:cubicBezTo>
                  <a:cubicBezTo>
                    <a:pt x="84" y="2989"/>
                    <a:pt x="84" y="3255"/>
                    <a:pt x="175" y="3515"/>
                  </a:cubicBezTo>
                  <a:lnTo>
                    <a:pt x="175" y="3690"/>
                  </a:lnTo>
                  <a:lnTo>
                    <a:pt x="260" y="3781"/>
                  </a:lnTo>
                  <a:cubicBezTo>
                    <a:pt x="526" y="3865"/>
                    <a:pt x="785" y="4040"/>
                    <a:pt x="1051" y="4131"/>
                  </a:cubicBezTo>
                  <a:cubicBezTo>
                    <a:pt x="1577" y="4390"/>
                    <a:pt x="2187" y="4566"/>
                    <a:pt x="2712" y="4657"/>
                  </a:cubicBezTo>
                  <a:cubicBezTo>
                    <a:pt x="3238" y="4657"/>
                    <a:pt x="3854" y="4657"/>
                    <a:pt x="4289" y="4306"/>
                  </a:cubicBezTo>
                  <a:cubicBezTo>
                    <a:pt x="4639" y="3956"/>
                    <a:pt x="4905" y="3515"/>
                    <a:pt x="5081" y="3080"/>
                  </a:cubicBezTo>
                  <a:cubicBezTo>
                    <a:pt x="5081" y="2905"/>
                    <a:pt x="5165" y="2814"/>
                    <a:pt x="5165" y="2730"/>
                  </a:cubicBezTo>
                  <a:cubicBezTo>
                    <a:pt x="5256" y="2555"/>
                    <a:pt x="5256" y="2463"/>
                    <a:pt x="5256" y="2379"/>
                  </a:cubicBezTo>
                  <a:cubicBezTo>
                    <a:pt x="5165" y="2113"/>
                    <a:pt x="4905" y="2113"/>
                    <a:pt x="4730" y="1938"/>
                  </a:cubicBezTo>
                  <a:cubicBezTo>
                    <a:pt x="4555" y="1763"/>
                    <a:pt x="4814" y="1503"/>
                    <a:pt x="4730" y="1237"/>
                  </a:cubicBezTo>
                  <a:lnTo>
                    <a:pt x="4464" y="978"/>
                  </a:lnTo>
                  <a:cubicBezTo>
                    <a:pt x="4380" y="887"/>
                    <a:pt x="4205" y="803"/>
                    <a:pt x="4114" y="712"/>
                  </a:cubicBezTo>
                  <a:cubicBezTo>
                    <a:pt x="3716" y="391"/>
                    <a:pt x="3313" y="0"/>
                    <a:pt x="2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2"/>
            <p:cNvSpPr/>
            <p:nvPr/>
          </p:nvSpPr>
          <p:spPr>
            <a:xfrm>
              <a:off x="7814667" y="3895304"/>
              <a:ext cx="217520" cy="60883"/>
            </a:xfrm>
            <a:custGeom>
              <a:rect b="b" l="l" r="r" t="t"/>
              <a:pathLst>
                <a:path extrusionOk="0" h="981" w="3505">
                  <a:moveTo>
                    <a:pt x="3145" y="1"/>
                  </a:moveTo>
                  <a:cubicBezTo>
                    <a:pt x="2040" y="1"/>
                    <a:pt x="949" y="348"/>
                    <a:pt x="0" y="980"/>
                  </a:cubicBezTo>
                  <a:lnTo>
                    <a:pt x="3504" y="13"/>
                  </a:lnTo>
                  <a:cubicBezTo>
                    <a:pt x="3384" y="5"/>
                    <a:pt x="3265" y="1"/>
                    <a:pt x="3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2"/>
            <p:cNvSpPr/>
            <p:nvPr/>
          </p:nvSpPr>
          <p:spPr>
            <a:xfrm>
              <a:off x="7809019" y="3890898"/>
              <a:ext cx="228381" cy="65290"/>
            </a:xfrm>
            <a:custGeom>
              <a:rect b="b" l="l" r="r" t="t"/>
              <a:pathLst>
                <a:path extrusionOk="0" h="1052" w="3680">
                  <a:moveTo>
                    <a:pt x="3595" y="0"/>
                  </a:moveTo>
                  <a:cubicBezTo>
                    <a:pt x="2628" y="0"/>
                    <a:pt x="1668" y="175"/>
                    <a:pt x="792" y="610"/>
                  </a:cubicBezTo>
                  <a:cubicBezTo>
                    <a:pt x="526" y="701"/>
                    <a:pt x="267" y="785"/>
                    <a:pt x="91" y="960"/>
                  </a:cubicBezTo>
                  <a:cubicBezTo>
                    <a:pt x="0" y="960"/>
                    <a:pt x="91" y="1051"/>
                    <a:pt x="91" y="1051"/>
                  </a:cubicBezTo>
                  <a:cubicBezTo>
                    <a:pt x="876" y="526"/>
                    <a:pt x="1843" y="175"/>
                    <a:pt x="2803" y="84"/>
                  </a:cubicBezTo>
                  <a:lnTo>
                    <a:pt x="3595" y="84"/>
                  </a:lnTo>
                  <a:cubicBezTo>
                    <a:pt x="3679" y="84"/>
                    <a:pt x="3679" y="0"/>
                    <a:pt x="3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2"/>
            <p:cNvSpPr/>
            <p:nvPr/>
          </p:nvSpPr>
          <p:spPr>
            <a:xfrm>
              <a:off x="7814667" y="3841745"/>
              <a:ext cx="108791" cy="114443"/>
            </a:xfrm>
            <a:custGeom>
              <a:rect b="b" l="l" r="r" t="t"/>
              <a:pathLst>
                <a:path extrusionOk="0" h="1844" w="1753">
                  <a:moveTo>
                    <a:pt x="1752" y="0"/>
                  </a:moveTo>
                  <a:lnTo>
                    <a:pt x="1752" y="0"/>
                  </a:lnTo>
                  <a:cubicBezTo>
                    <a:pt x="1052" y="442"/>
                    <a:pt x="435" y="1051"/>
                    <a:pt x="0" y="1843"/>
                  </a:cubicBezTo>
                  <a:lnTo>
                    <a:pt x="17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2"/>
            <p:cNvSpPr/>
            <p:nvPr/>
          </p:nvSpPr>
          <p:spPr>
            <a:xfrm>
              <a:off x="7809019" y="3841745"/>
              <a:ext cx="119652" cy="114443"/>
            </a:xfrm>
            <a:custGeom>
              <a:rect b="b" l="l" r="r" t="t"/>
              <a:pathLst>
                <a:path extrusionOk="0" h="1844" w="1928">
                  <a:moveTo>
                    <a:pt x="1843" y="0"/>
                  </a:moveTo>
                  <a:cubicBezTo>
                    <a:pt x="1143" y="442"/>
                    <a:pt x="442" y="1051"/>
                    <a:pt x="91" y="1752"/>
                  </a:cubicBezTo>
                  <a:cubicBezTo>
                    <a:pt x="0" y="1843"/>
                    <a:pt x="91" y="1843"/>
                    <a:pt x="91" y="1843"/>
                  </a:cubicBezTo>
                  <a:cubicBezTo>
                    <a:pt x="526" y="1051"/>
                    <a:pt x="1143" y="442"/>
                    <a:pt x="1927" y="91"/>
                  </a:cubicBezTo>
                  <a:cubicBezTo>
                    <a:pt x="1927" y="0"/>
                    <a:pt x="1927" y="0"/>
                    <a:pt x="1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2"/>
            <p:cNvSpPr/>
            <p:nvPr/>
          </p:nvSpPr>
          <p:spPr>
            <a:xfrm>
              <a:off x="7814667" y="3948491"/>
              <a:ext cx="179229" cy="12909"/>
            </a:xfrm>
            <a:custGeom>
              <a:rect b="b" l="l" r="r" t="t"/>
              <a:pathLst>
                <a:path extrusionOk="0" h="208" w="2888">
                  <a:moveTo>
                    <a:pt x="1303" y="1"/>
                  </a:moveTo>
                  <a:cubicBezTo>
                    <a:pt x="868" y="1"/>
                    <a:pt x="434" y="44"/>
                    <a:pt x="0" y="123"/>
                  </a:cubicBezTo>
                  <a:lnTo>
                    <a:pt x="2888" y="207"/>
                  </a:lnTo>
                  <a:cubicBezTo>
                    <a:pt x="2361" y="65"/>
                    <a:pt x="1832" y="1"/>
                    <a:pt x="1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2"/>
            <p:cNvSpPr/>
            <p:nvPr/>
          </p:nvSpPr>
          <p:spPr>
            <a:xfrm>
              <a:off x="7809019" y="3944829"/>
              <a:ext cx="190524" cy="22218"/>
            </a:xfrm>
            <a:custGeom>
              <a:rect b="b" l="l" r="r" t="t"/>
              <a:pathLst>
                <a:path extrusionOk="0" h="358" w="3070">
                  <a:moveTo>
                    <a:pt x="1106" y="1"/>
                  </a:moveTo>
                  <a:cubicBezTo>
                    <a:pt x="768" y="1"/>
                    <a:pt x="429" y="30"/>
                    <a:pt x="91" y="91"/>
                  </a:cubicBezTo>
                  <a:cubicBezTo>
                    <a:pt x="0" y="91"/>
                    <a:pt x="91" y="182"/>
                    <a:pt x="91" y="182"/>
                  </a:cubicBezTo>
                  <a:cubicBezTo>
                    <a:pt x="434" y="120"/>
                    <a:pt x="777" y="90"/>
                    <a:pt x="1121" y="90"/>
                  </a:cubicBezTo>
                  <a:cubicBezTo>
                    <a:pt x="1741" y="90"/>
                    <a:pt x="2361" y="186"/>
                    <a:pt x="2979" y="357"/>
                  </a:cubicBezTo>
                  <a:cubicBezTo>
                    <a:pt x="3070" y="357"/>
                    <a:pt x="3070" y="266"/>
                    <a:pt x="2979" y="266"/>
                  </a:cubicBezTo>
                  <a:cubicBezTo>
                    <a:pt x="2356" y="98"/>
                    <a:pt x="1731" y="1"/>
                    <a:pt x="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2"/>
            <p:cNvSpPr/>
            <p:nvPr/>
          </p:nvSpPr>
          <p:spPr>
            <a:xfrm>
              <a:off x="7738579" y="3999567"/>
              <a:ext cx="293606" cy="298893"/>
            </a:xfrm>
            <a:custGeom>
              <a:rect b="b" l="l" r="r" t="t"/>
              <a:pathLst>
                <a:path extrusionOk="0" h="4816" w="4731">
                  <a:moveTo>
                    <a:pt x="1226" y="1"/>
                  </a:moveTo>
                  <a:lnTo>
                    <a:pt x="351" y="435"/>
                  </a:lnTo>
                  <a:cubicBezTo>
                    <a:pt x="84" y="1402"/>
                    <a:pt x="0" y="2362"/>
                    <a:pt x="259" y="3330"/>
                  </a:cubicBezTo>
                  <a:cubicBezTo>
                    <a:pt x="351" y="3680"/>
                    <a:pt x="526" y="4030"/>
                    <a:pt x="785" y="4290"/>
                  </a:cubicBezTo>
                  <a:cubicBezTo>
                    <a:pt x="1226" y="4731"/>
                    <a:pt x="2011" y="4815"/>
                    <a:pt x="2712" y="4815"/>
                  </a:cubicBezTo>
                  <a:cubicBezTo>
                    <a:pt x="2887" y="4815"/>
                    <a:pt x="3153" y="4815"/>
                    <a:pt x="3238" y="4640"/>
                  </a:cubicBezTo>
                  <a:cubicBezTo>
                    <a:pt x="3329" y="4465"/>
                    <a:pt x="3238" y="4205"/>
                    <a:pt x="3413" y="4114"/>
                  </a:cubicBezTo>
                  <a:cubicBezTo>
                    <a:pt x="3500" y="4072"/>
                    <a:pt x="3611" y="4072"/>
                    <a:pt x="3710" y="4072"/>
                  </a:cubicBezTo>
                  <a:cubicBezTo>
                    <a:pt x="3809" y="4072"/>
                    <a:pt x="3896" y="4072"/>
                    <a:pt x="3938" y="4030"/>
                  </a:cubicBezTo>
                  <a:cubicBezTo>
                    <a:pt x="4029" y="3939"/>
                    <a:pt x="4114" y="3855"/>
                    <a:pt x="4114" y="3764"/>
                  </a:cubicBezTo>
                  <a:cubicBezTo>
                    <a:pt x="4205" y="3505"/>
                    <a:pt x="4289" y="3330"/>
                    <a:pt x="4380" y="3063"/>
                  </a:cubicBezTo>
                  <a:cubicBezTo>
                    <a:pt x="4555" y="2713"/>
                    <a:pt x="4730" y="2278"/>
                    <a:pt x="4639" y="1837"/>
                  </a:cubicBezTo>
                  <a:cubicBezTo>
                    <a:pt x="4464" y="1402"/>
                    <a:pt x="4029" y="1052"/>
                    <a:pt x="3588" y="877"/>
                  </a:cubicBezTo>
                  <a:cubicBezTo>
                    <a:pt x="2803" y="435"/>
                    <a:pt x="2011" y="176"/>
                    <a:pt x="12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2"/>
            <p:cNvSpPr/>
            <p:nvPr/>
          </p:nvSpPr>
          <p:spPr>
            <a:xfrm>
              <a:off x="7743793" y="3997085"/>
              <a:ext cx="293606" cy="305596"/>
            </a:xfrm>
            <a:custGeom>
              <a:rect b="b" l="l" r="r" t="t"/>
              <a:pathLst>
                <a:path extrusionOk="0" h="4924" w="4731">
                  <a:moveTo>
                    <a:pt x="1071" y="46"/>
                  </a:moveTo>
                  <a:cubicBezTo>
                    <a:pt x="1679" y="220"/>
                    <a:pt x="2200" y="393"/>
                    <a:pt x="2803" y="567"/>
                  </a:cubicBezTo>
                  <a:cubicBezTo>
                    <a:pt x="3069" y="651"/>
                    <a:pt x="3329" y="826"/>
                    <a:pt x="3595" y="917"/>
                  </a:cubicBezTo>
                  <a:cubicBezTo>
                    <a:pt x="3770" y="1092"/>
                    <a:pt x="3945" y="1176"/>
                    <a:pt x="4121" y="1351"/>
                  </a:cubicBezTo>
                  <a:cubicBezTo>
                    <a:pt x="4296" y="1527"/>
                    <a:pt x="4471" y="1702"/>
                    <a:pt x="4555" y="1968"/>
                  </a:cubicBezTo>
                  <a:cubicBezTo>
                    <a:pt x="4555" y="2227"/>
                    <a:pt x="4471" y="2578"/>
                    <a:pt x="4380" y="2844"/>
                  </a:cubicBezTo>
                  <a:cubicBezTo>
                    <a:pt x="4296" y="3103"/>
                    <a:pt x="4205" y="3370"/>
                    <a:pt x="4030" y="3720"/>
                  </a:cubicBezTo>
                  <a:cubicBezTo>
                    <a:pt x="4030" y="3804"/>
                    <a:pt x="3945" y="3979"/>
                    <a:pt x="3854" y="4070"/>
                  </a:cubicBezTo>
                  <a:lnTo>
                    <a:pt x="3504" y="4070"/>
                  </a:lnTo>
                  <a:cubicBezTo>
                    <a:pt x="3245" y="4070"/>
                    <a:pt x="3245" y="4245"/>
                    <a:pt x="3154" y="4505"/>
                  </a:cubicBezTo>
                  <a:cubicBezTo>
                    <a:pt x="3154" y="4596"/>
                    <a:pt x="3154" y="4680"/>
                    <a:pt x="3069" y="4771"/>
                  </a:cubicBezTo>
                  <a:cubicBezTo>
                    <a:pt x="2978" y="4855"/>
                    <a:pt x="2803" y="4855"/>
                    <a:pt x="2719" y="4855"/>
                  </a:cubicBezTo>
                  <a:cubicBezTo>
                    <a:pt x="2194" y="4855"/>
                    <a:pt x="1752" y="4771"/>
                    <a:pt x="1318" y="4680"/>
                  </a:cubicBezTo>
                  <a:cubicBezTo>
                    <a:pt x="1051" y="4596"/>
                    <a:pt x="876" y="4421"/>
                    <a:pt x="701" y="4245"/>
                  </a:cubicBezTo>
                  <a:cubicBezTo>
                    <a:pt x="526" y="4070"/>
                    <a:pt x="351" y="3804"/>
                    <a:pt x="267" y="3545"/>
                  </a:cubicBezTo>
                  <a:cubicBezTo>
                    <a:pt x="91" y="3019"/>
                    <a:pt x="91" y="2402"/>
                    <a:pt x="91" y="1793"/>
                  </a:cubicBezTo>
                  <a:cubicBezTo>
                    <a:pt x="91" y="1527"/>
                    <a:pt x="175" y="1176"/>
                    <a:pt x="175" y="917"/>
                  </a:cubicBezTo>
                  <a:cubicBezTo>
                    <a:pt x="175" y="826"/>
                    <a:pt x="267" y="742"/>
                    <a:pt x="267" y="651"/>
                  </a:cubicBezTo>
                  <a:lnTo>
                    <a:pt x="267" y="567"/>
                  </a:lnTo>
                  <a:lnTo>
                    <a:pt x="267" y="475"/>
                  </a:lnTo>
                  <a:lnTo>
                    <a:pt x="351" y="475"/>
                  </a:lnTo>
                  <a:cubicBezTo>
                    <a:pt x="617" y="300"/>
                    <a:pt x="792" y="216"/>
                    <a:pt x="1051" y="125"/>
                  </a:cubicBezTo>
                  <a:cubicBezTo>
                    <a:pt x="1051" y="75"/>
                    <a:pt x="1051" y="55"/>
                    <a:pt x="1071" y="46"/>
                  </a:cubicBezTo>
                  <a:close/>
                  <a:moveTo>
                    <a:pt x="1115" y="0"/>
                  </a:moveTo>
                  <a:cubicBezTo>
                    <a:pt x="1102" y="0"/>
                    <a:pt x="1082" y="11"/>
                    <a:pt x="1051" y="41"/>
                  </a:cubicBezTo>
                  <a:cubicBezTo>
                    <a:pt x="876" y="125"/>
                    <a:pt x="617" y="216"/>
                    <a:pt x="442" y="391"/>
                  </a:cubicBezTo>
                  <a:lnTo>
                    <a:pt x="267" y="391"/>
                  </a:lnTo>
                  <a:cubicBezTo>
                    <a:pt x="267" y="475"/>
                    <a:pt x="267" y="475"/>
                    <a:pt x="175" y="475"/>
                  </a:cubicBezTo>
                  <a:cubicBezTo>
                    <a:pt x="175" y="826"/>
                    <a:pt x="91" y="1092"/>
                    <a:pt x="91" y="1442"/>
                  </a:cubicBezTo>
                  <a:cubicBezTo>
                    <a:pt x="0" y="2052"/>
                    <a:pt x="0" y="2669"/>
                    <a:pt x="175" y="3278"/>
                  </a:cubicBezTo>
                  <a:cubicBezTo>
                    <a:pt x="267" y="3804"/>
                    <a:pt x="526" y="4245"/>
                    <a:pt x="967" y="4596"/>
                  </a:cubicBezTo>
                  <a:cubicBezTo>
                    <a:pt x="1402" y="4771"/>
                    <a:pt x="1927" y="4855"/>
                    <a:pt x="2369" y="4855"/>
                  </a:cubicBezTo>
                  <a:cubicBezTo>
                    <a:pt x="2498" y="4901"/>
                    <a:pt x="2630" y="4923"/>
                    <a:pt x="2751" y="4923"/>
                  </a:cubicBezTo>
                  <a:cubicBezTo>
                    <a:pt x="2872" y="4923"/>
                    <a:pt x="2982" y="4901"/>
                    <a:pt x="3069" y="4855"/>
                  </a:cubicBezTo>
                  <a:cubicBezTo>
                    <a:pt x="3245" y="4680"/>
                    <a:pt x="3245" y="4421"/>
                    <a:pt x="3329" y="4245"/>
                  </a:cubicBezTo>
                  <a:cubicBezTo>
                    <a:pt x="3374" y="4112"/>
                    <a:pt x="3485" y="4090"/>
                    <a:pt x="3606" y="4090"/>
                  </a:cubicBezTo>
                  <a:cubicBezTo>
                    <a:pt x="3668" y="4090"/>
                    <a:pt x="3734" y="4096"/>
                    <a:pt x="3795" y="4096"/>
                  </a:cubicBezTo>
                  <a:cubicBezTo>
                    <a:pt x="3851" y="4096"/>
                    <a:pt x="3903" y="4090"/>
                    <a:pt x="3945" y="4070"/>
                  </a:cubicBezTo>
                  <a:cubicBezTo>
                    <a:pt x="4030" y="3979"/>
                    <a:pt x="4030" y="3895"/>
                    <a:pt x="4121" y="3720"/>
                  </a:cubicBezTo>
                  <a:cubicBezTo>
                    <a:pt x="4121" y="3629"/>
                    <a:pt x="4205" y="3454"/>
                    <a:pt x="4296" y="3278"/>
                  </a:cubicBezTo>
                  <a:cubicBezTo>
                    <a:pt x="4471" y="2753"/>
                    <a:pt x="4730" y="2143"/>
                    <a:pt x="4471" y="1618"/>
                  </a:cubicBezTo>
                  <a:cubicBezTo>
                    <a:pt x="4205" y="1176"/>
                    <a:pt x="3679" y="917"/>
                    <a:pt x="3245" y="742"/>
                  </a:cubicBezTo>
                  <a:cubicBezTo>
                    <a:pt x="2719" y="475"/>
                    <a:pt x="2102" y="300"/>
                    <a:pt x="1577" y="125"/>
                  </a:cubicBezTo>
                  <a:cubicBezTo>
                    <a:pt x="1402" y="41"/>
                    <a:pt x="1227" y="41"/>
                    <a:pt x="1142" y="41"/>
                  </a:cubicBezTo>
                  <a:cubicBezTo>
                    <a:pt x="1142" y="41"/>
                    <a:pt x="1142" y="0"/>
                    <a:pt x="11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2"/>
            <p:cNvSpPr/>
            <p:nvPr/>
          </p:nvSpPr>
          <p:spPr>
            <a:xfrm>
              <a:off x="7787235" y="4015703"/>
              <a:ext cx="125361" cy="190532"/>
            </a:xfrm>
            <a:custGeom>
              <a:rect b="b" l="l" r="r" t="t"/>
              <a:pathLst>
                <a:path extrusionOk="0" h="3070" w="2020">
                  <a:moveTo>
                    <a:pt x="1" y="0"/>
                  </a:moveTo>
                  <a:lnTo>
                    <a:pt x="2019" y="3070"/>
                  </a:lnTo>
                  <a:cubicBezTo>
                    <a:pt x="1669" y="1843"/>
                    <a:pt x="968" y="79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2"/>
            <p:cNvSpPr/>
            <p:nvPr/>
          </p:nvSpPr>
          <p:spPr>
            <a:xfrm>
              <a:off x="7783760" y="4013345"/>
              <a:ext cx="128837" cy="192890"/>
            </a:xfrm>
            <a:custGeom>
              <a:rect b="b" l="l" r="r" t="t"/>
              <a:pathLst>
                <a:path extrusionOk="0" h="3108" w="2076">
                  <a:moveTo>
                    <a:pt x="38" y="1"/>
                  </a:moveTo>
                  <a:cubicBezTo>
                    <a:pt x="20" y="1"/>
                    <a:pt x="1" y="38"/>
                    <a:pt x="57" y="38"/>
                  </a:cubicBezTo>
                  <a:cubicBezTo>
                    <a:pt x="57" y="10"/>
                    <a:pt x="48" y="1"/>
                    <a:pt x="38" y="1"/>
                  </a:cubicBezTo>
                  <a:close/>
                  <a:moveTo>
                    <a:pt x="57" y="38"/>
                  </a:moveTo>
                  <a:lnTo>
                    <a:pt x="57" y="38"/>
                  </a:lnTo>
                  <a:cubicBezTo>
                    <a:pt x="758" y="655"/>
                    <a:pt x="1374" y="1440"/>
                    <a:pt x="1725" y="2316"/>
                  </a:cubicBezTo>
                  <a:lnTo>
                    <a:pt x="1984" y="3108"/>
                  </a:lnTo>
                  <a:lnTo>
                    <a:pt x="2075" y="3108"/>
                  </a:lnTo>
                  <a:cubicBezTo>
                    <a:pt x="1809" y="2140"/>
                    <a:pt x="1374" y="1265"/>
                    <a:pt x="674" y="564"/>
                  </a:cubicBezTo>
                  <a:cubicBezTo>
                    <a:pt x="498" y="389"/>
                    <a:pt x="323" y="213"/>
                    <a:pt x="57" y="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2"/>
            <p:cNvSpPr/>
            <p:nvPr/>
          </p:nvSpPr>
          <p:spPr>
            <a:xfrm>
              <a:off x="7787235" y="4015703"/>
              <a:ext cx="136222" cy="70937"/>
            </a:xfrm>
            <a:custGeom>
              <a:rect b="b" l="l" r="r" t="t"/>
              <a:pathLst>
                <a:path extrusionOk="0" h="1143" w="2195">
                  <a:moveTo>
                    <a:pt x="1" y="0"/>
                  </a:moveTo>
                  <a:lnTo>
                    <a:pt x="2194" y="1142"/>
                  </a:lnTo>
                  <a:cubicBezTo>
                    <a:pt x="1578" y="526"/>
                    <a:pt x="793" y="17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2"/>
            <p:cNvSpPr/>
            <p:nvPr/>
          </p:nvSpPr>
          <p:spPr>
            <a:xfrm>
              <a:off x="7787235" y="4015703"/>
              <a:ext cx="141435" cy="73234"/>
            </a:xfrm>
            <a:custGeom>
              <a:rect b="b" l="l" r="r" t="t"/>
              <a:pathLst>
                <a:path extrusionOk="0" h="1180" w="2279">
                  <a:moveTo>
                    <a:pt x="1" y="0"/>
                  </a:moveTo>
                  <a:cubicBezTo>
                    <a:pt x="793" y="175"/>
                    <a:pt x="1578" y="617"/>
                    <a:pt x="2194" y="1142"/>
                  </a:cubicBezTo>
                  <a:cubicBezTo>
                    <a:pt x="2194" y="1171"/>
                    <a:pt x="2204" y="1180"/>
                    <a:pt x="2216" y="1180"/>
                  </a:cubicBezTo>
                  <a:cubicBezTo>
                    <a:pt x="2241" y="1180"/>
                    <a:pt x="2278" y="1142"/>
                    <a:pt x="2278" y="1142"/>
                  </a:cubicBezTo>
                  <a:cubicBezTo>
                    <a:pt x="1578" y="526"/>
                    <a:pt x="793" y="9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2"/>
            <p:cNvSpPr/>
            <p:nvPr/>
          </p:nvSpPr>
          <p:spPr>
            <a:xfrm>
              <a:off x="7787235" y="4015703"/>
              <a:ext cx="43566" cy="174023"/>
            </a:xfrm>
            <a:custGeom>
              <a:rect b="b" l="l" r="r" t="t"/>
              <a:pathLst>
                <a:path extrusionOk="0" h="2804" w="702">
                  <a:moveTo>
                    <a:pt x="1" y="0"/>
                  </a:moveTo>
                  <a:lnTo>
                    <a:pt x="702" y="2803"/>
                  </a:lnTo>
                  <a:cubicBezTo>
                    <a:pt x="702" y="1843"/>
                    <a:pt x="442" y="87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2"/>
            <p:cNvSpPr/>
            <p:nvPr/>
          </p:nvSpPr>
          <p:spPr>
            <a:xfrm>
              <a:off x="7782022" y="4013345"/>
              <a:ext cx="54427" cy="178864"/>
            </a:xfrm>
            <a:custGeom>
              <a:rect b="b" l="l" r="r" t="t"/>
              <a:pathLst>
                <a:path extrusionOk="0" h="2882" w="877">
                  <a:moveTo>
                    <a:pt x="63" y="1"/>
                  </a:moveTo>
                  <a:cubicBezTo>
                    <a:pt x="38" y="1"/>
                    <a:pt x="1" y="38"/>
                    <a:pt x="1" y="38"/>
                  </a:cubicBezTo>
                  <a:cubicBezTo>
                    <a:pt x="526" y="914"/>
                    <a:pt x="786" y="1881"/>
                    <a:pt x="786" y="2841"/>
                  </a:cubicBezTo>
                  <a:cubicBezTo>
                    <a:pt x="786" y="2841"/>
                    <a:pt x="826" y="2882"/>
                    <a:pt x="853" y="2882"/>
                  </a:cubicBezTo>
                  <a:cubicBezTo>
                    <a:pt x="867" y="2882"/>
                    <a:pt x="877" y="2872"/>
                    <a:pt x="877" y="2841"/>
                  </a:cubicBezTo>
                  <a:cubicBezTo>
                    <a:pt x="786" y="1881"/>
                    <a:pt x="526" y="914"/>
                    <a:pt x="85" y="38"/>
                  </a:cubicBezTo>
                  <a:cubicBezTo>
                    <a:pt x="85" y="10"/>
                    <a:pt x="76"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2"/>
            <p:cNvSpPr/>
            <p:nvPr/>
          </p:nvSpPr>
          <p:spPr>
            <a:xfrm>
              <a:off x="7461104" y="3988707"/>
              <a:ext cx="288393" cy="288901"/>
            </a:xfrm>
            <a:custGeom>
              <a:rect b="b" l="l" r="r" t="t"/>
              <a:pathLst>
                <a:path extrusionOk="0" h="4655" w="4647">
                  <a:moveTo>
                    <a:pt x="3855" y="1"/>
                  </a:moveTo>
                  <a:cubicBezTo>
                    <a:pt x="2894" y="1"/>
                    <a:pt x="1927" y="260"/>
                    <a:pt x="1052" y="786"/>
                  </a:cubicBezTo>
                  <a:cubicBezTo>
                    <a:pt x="792" y="961"/>
                    <a:pt x="526" y="1227"/>
                    <a:pt x="351" y="1577"/>
                  </a:cubicBezTo>
                  <a:cubicBezTo>
                    <a:pt x="0" y="2187"/>
                    <a:pt x="176" y="2888"/>
                    <a:pt x="442" y="3589"/>
                  </a:cubicBezTo>
                  <a:cubicBezTo>
                    <a:pt x="442" y="3764"/>
                    <a:pt x="526" y="3939"/>
                    <a:pt x="701" y="4030"/>
                  </a:cubicBezTo>
                  <a:cubicBezTo>
                    <a:pt x="737" y="4047"/>
                    <a:pt x="777" y="4054"/>
                    <a:pt x="819" y="4054"/>
                  </a:cubicBezTo>
                  <a:cubicBezTo>
                    <a:pt x="937" y="4054"/>
                    <a:pt x="1073" y="4003"/>
                    <a:pt x="1192" y="4003"/>
                  </a:cubicBezTo>
                  <a:cubicBezTo>
                    <a:pt x="1237" y="4003"/>
                    <a:pt x="1280" y="4010"/>
                    <a:pt x="1318" y="4030"/>
                  </a:cubicBezTo>
                  <a:cubicBezTo>
                    <a:pt x="1493" y="4114"/>
                    <a:pt x="1493" y="4380"/>
                    <a:pt x="1577" y="4465"/>
                  </a:cubicBezTo>
                  <a:cubicBezTo>
                    <a:pt x="1668" y="4556"/>
                    <a:pt x="1752" y="4556"/>
                    <a:pt x="1843" y="4556"/>
                  </a:cubicBezTo>
                  <a:cubicBezTo>
                    <a:pt x="2103" y="4640"/>
                    <a:pt x="2369" y="4640"/>
                    <a:pt x="2628" y="4640"/>
                  </a:cubicBezTo>
                  <a:cubicBezTo>
                    <a:pt x="2808" y="4640"/>
                    <a:pt x="2986" y="4655"/>
                    <a:pt x="3158" y="4655"/>
                  </a:cubicBezTo>
                  <a:cubicBezTo>
                    <a:pt x="3409" y="4655"/>
                    <a:pt x="3646" y="4623"/>
                    <a:pt x="3855" y="4465"/>
                  </a:cubicBezTo>
                  <a:cubicBezTo>
                    <a:pt x="4296" y="4205"/>
                    <a:pt x="4380" y="3680"/>
                    <a:pt x="4471" y="3154"/>
                  </a:cubicBezTo>
                  <a:cubicBezTo>
                    <a:pt x="4555" y="2278"/>
                    <a:pt x="4646" y="1486"/>
                    <a:pt x="4555" y="610"/>
                  </a:cubicBezTo>
                  <a:lnTo>
                    <a:pt x="3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2"/>
            <p:cNvSpPr/>
            <p:nvPr/>
          </p:nvSpPr>
          <p:spPr>
            <a:xfrm>
              <a:off x="7470227" y="3983059"/>
              <a:ext cx="279270" cy="296783"/>
            </a:xfrm>
            <a:custGeom>
              <a:rect b="b" l="l" r="r" t="t"/>
              <a:pathLst>
                <a:path extrusionOk="0" h="4782" w="4500">
                  <a:moveTo>
                    <a:pt x="3623" y="1"/>
                  </a:moveTo>
                  <a:cubicBezTo>
                    <a:pt x="3357" y="92"/>
                    <a:pt x="3098" y="92"/>
                    <a:pt x="2832" y="176"/>
                  </a:cubicBezTo>
                  <a:cubicBezTo>
                    <a:pt x="2222" y="267"/>
                    <a:pt x="1696" y="442"/>
                    <a:pt x="1171" y="701"/>
                  </a:cubicBezTo>
                  <a:cubicBezTo>
                    <a:pt x="729" y="968"/>
                    <a:pt x="295" y="1318"/>
                    <a:pt x="120" y="1844"/>
                  </a:cubicBezTo>
                  <a:cubicBezTo>
                    <a:pt x="88" y="1938"/>
                    <a:pt x="65" y="2034"/>
                    <a:pt x="50" y="2132"/>
                  </a:cubicBezTo>
                  <a:lnTo>
                    <a:pt x="50" y="2132"/>
                  </a:lnTo>
                  <a:cubicBezTo>
                    <a:pt x="133" y="1888"/>
                    <a:pt x="217" y="1655"/>
                    <a:pt x="379" y="1493"/>
                  </a:cubicBezTo>
                  <a:cubicBezTo>
                    <a:pt x="470" y="1227"/>
                    <a:pt x="729" y="1052"/>
                    <a:pt x="905" y="877"/>
                  </a:cubicBezTo>
                  <a:cubicBezTo>
                    <a:pt x="1430" y="617"/>
                    <a:pt x="1956" y="442"/>
                    <a:pt x="2481" y="267"/>
                  </a:cubicBezTo>
                  <a:cubicBezTo>
                    <a:pt x="2747" y="176"/>
                    <a:pt x="3007" y="176"/>
                    <a:pt x="3273" y="92"/>
                  </a:cubicBezTo>
                  <a:lnTo>
                    <a:pt x="3708" y="92"/>
                  </a:lnTo>
                  <a:cubicBezTo>
                    <a:pt x="3708" y="1"/>
                    <a:pt x="3708" y="1"/>
                    <a:pt x="3623" y="1"/>
                  </a:cubicBezTo>
                  <a:close/>
                  <a:moveTo>
                    <a:pt x="50" y="2132"/>
                  </a:moveTo>
                  <a:cubicBezTo>
                    <a:pt x="43" y="2153"/>
                    <a:pt x="36" y="2173"/>
                    <a:pt x="29" y="2194"/>
                  </a:cubicBezTo>
                  <a:cubicBezTo>
                    <a:pt x="29" y="2234"/>
                    <a:pt x="29" y="2273"/>
                    <a:pt x="29" y="2313"/>
                  </a:cubicBezTo>
                  <a:lnTo>
                    <a:pt x="29" y="2313"/>
                  </a:lnTo>
                  <a:cubicBezTo>
                    <a:pt x="33" y="2253"/>
                    <a:pt x="40" y="2192"/>
                    <a:pt x="50" y="2132"/>
                  </a:cubicBezTo>
                  <a:close/>
                  <a:moveTo>
                    <a:pt x="29" y="2313"/>
                  </a:moveTo>
                  <a:cubicBezTo>
                    <a:pt x="0" y="2713"/>
                    <a:pt x="79" y="3130"/>
                    <a:pt x="204" y="3504"/>
                  </a:cubicBezTo>
                  <a:cubicBezTo>
                    <a:pt x="204" y="3680"/>
                    <a:pt x="295" y="3946"/>
                    <a:pt x="470" y="4121"/>
                  </a:cubicBezTo>
                  <a:lnTo>
                    <a:pt x="1171" y="4121"/>
                  </a:lnTo>
                  <a:cubicBezTo>
                    <a:pt x="1080" y="4030"/>
                    <a:pt x="996" y="4030"/>
                    <a:pt x="905" y="4030"/>
                  </a:cubicBezTo>
                  <a:cubicBezTo>
                    <a:pt x="817" y="4076"/>
                    <a:pt x="752" y="4098"/>
                    <a:pt x="698" y="4098"/>
                  </a:cubicBezTo>
                  <a:cubicBezTo>
                    <a:pt x="644" y="4098"/>
                    <a:pt x="600" y="4076"/>
                    <a:pt x="554" y="4030"/>
                  </a:cubicBezTo>
                  <a:cubicBezTo>
                    <a:pt x="379" y="4030"/>
                    <a:pt x="379" y="3855"/>
                    <a:pt x="295" y="3771"/>
                  </a:cubicBezTo>
                  <a:cubicBezTo>
                    <a:pt x="204" y="3504"/>
                    <a:pt x="204" y="3245"/>
                    <a:pt x="120" y="2979"/>
                  </a:cubicBezTo>
                  <a:cubicBezTo>
                    <a:pt x="43" y="2759"/>
                    <a:pt x="31" y="2535"/>
                    <a:pt x="29" y="2313"/>
                  </a:cubicBezTo>
                  <a:close/>
                  <a:moveTo>
                    <a:pt x="3708" y="92"/>
                  </a:moveTo>
                  <a:cubicBezTo>
                    <a:pt x="3883" y="351"/>
                    <a:pt x="4149" y="526"/>
                    <a:pt x="4324" y="701"/>
                  </a:cubicBezTo>
                  <a:cubicBezTo>
                    <a:pt x="4408" y="1318"/>
                    <a:pt x="4408" y="1928"/>
                    <a:pt x="4408" y="2544"/>
                  </a:cubicBezTo>
                  <a:cubicBezTo>
                    <a:pt x="4324" y="2895"/>
                    <a:pt x="4324" y="3154"/>
                    <a:pt x="4233" y="3420"/>
                  </a:cubicBezTo>
                  <a:cubicBezTo>
                    <a:pt x="4233" y="3680"/>
                    <a:pt x="4149" y="3855"/>
                    <a:pt x="4058" y="4121"/>
                  </a:cubicBezTo>
                  <a:cubicBezTo>
                    <a:pt x="3974" y="4296"/>
                    <a:pt x="3799" y="4471"/>
                    <a:pt x="3532" y="4556"/>
                  </a:cubicBezTo>
                  <a:cubicBezTo>
                    <a:pt x="3357" y="4731"/>
                    <a:pt x="3007" y="4731"/>
                    <a:pt x="2747" y="4731"/>
                  </a:cubicBezTo>
                  <a:cubicBezTo>
                    <a:pt x="2481" y="4731"/>
                    <a:pt x="2222" y="4647"/>
                    <a:pt x="1872" y="4647"/>
                  </a:cubicBezTo>
                  <a:cubicBezTo>
                    <a:pt x="1780" y="4647"/>
                    <a:pt x="1605" y="4647"/>
                    <a:pt x="1521" y="4556"/>
                  </a:cubicBezTo>
                  <a:cubicBezTo>
                    <a:pt x="1346" y="4556"/>
                    <a:pt x="1346" y="4380"/>
                    <a:pt x="1346" y="4296"/>
                  </a:cubicBezTo>
                  <a:cubicBezTo>
                    <a:pt x="1255" y="4205"/>
                    <a:pt x="1255" y="4121"/>
                    <a:pt x="1171" y="4121"/>
                  </a:cubicBezTo>
                  <a:cubicBezTo>
                    <a:pt x="1255" y="4205"/>
                    <a:pt x="1255" y="4296"/>
                    <a:pt x="1346" y="4471"/>
                  </a:cubicBezTo>
                  <a:cubicBezTo>
                    <a:pt x="1346" y="4556"/>
                    <a:pt x="1430" y="4647"/>
                    <a:pt x="1521" y="4647"/>
                  </a:cubicBezTo>
                  <a:cubicBezTo>
                    <a:pt x="1605" y="4731"/>
                    <a:pt x="1780" y="4731"/>
                    <a:pt x="1872" y="4731"/>
                  </a:cubicBezTo>
                  <a:lnTo>
                    <a:pt x="2397" y="4731"/>
                  </a:lnTo>
                  <a:cubicBezTo>
                    <a:pt x="2544" y="4761"/>
                    <a:pt x="2711" y="4782"/>
                    <a:pt x="2886" y="4782"/>
                  </a:cubicBezTo>
                  <a:cubicBezTo>
                    <a:pt x="3227" y="4782"/>
                    <a:pt x="3595" y="4703"/>
                    <a:pt x="3883" y="4471"/>
                  </a:cubicBezTo>
                  <a:cubicBezTo>
                    <a:pt x="4233" y="4121"/>
                    <a:pt x="4324" y="3596"/>
                    <a:pt x="4408" y="3154"/>
                  </a:cubicBezTo>
                  <a:cubicBezTo>
                    <a:pt x="4499" y="2453"/>
                    <a:pt x="4499" y="1844"/>
                    <a:pt x="4408" y="1227"/>
                  </a:cubicBezTo>
                  <a:lnTo>
                    <a:pt x="4408" y="701"/>
                  </a:lnTo>
                  <a:lnTo>
                    <a:pt x="3883" y="176"/>
                  </a:lnTo>
                  <a:cubicBezTo>
                    <a:pt x="3799" y="92"/>
                    <a:pt x="3799" y="92"/>
                    <a:pt x="3708"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2"/>
            <p:cNvSpPr/>
            <p:nvPr/>
          </p:nvSpPr>
          <p:spPr>
            <a:xfrm>
              <a:off x="7575482" y="4010490"/>
              <a:ext cx="141373" cy="174023"/>
            </a:xfrm>
            <a:custGeom>
              <a:rect b="b" l="l" r="r" t="t"/>
              <a:pathLst>
                <a:path extrusionOk="0" h="2804" w="2278">
                  <a:moveTo>
                    <a:pt x="2278" y="0"/>
                  </a:moveTo>
                  <a:lnTo>
                    <a:pt x="0" y="2803"/>
                  </a:lnTo>
                  <a:cubicBezTo>
                    <a:pt x="1051" y="2186"/>
                    <a:pt x="1927" y="1135"/>
                    <a:pt x="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2"/>
            <p:cNvSpPr/>
            <p:nvPr/>
          </p:nvSpPr>
          <p:spPr>
            <a:xfrm>
              <a:off x="7575482" y="4004843"/>
              <a:ext cx="146586" cy="179671"/>
            </a:xfrm>
            <a:custGeom>
              <a:rect b="b" l="l" r="r" t="t"/>
              <a:pathLst>
                <a:path extrusionOk="0" h="2895" w="2362">
                  <a:moveTo>
                    <a:pt x="2278" y="0"/>
                  </a:moveTo>
                  <a:cubicBezTo>
                    <a:pt x="1927" y="967"/>
                    <a:pt x="1402" y="1752"/>
                    <a:pt x="610" y="2369"/>
                  </a:cubicBezTo>
                  <a:cubicBezTo>
                    <a:pt x="435" y="2544"/>
                    <a:pt x="260" y="2719"/>
                    <a:pt x="0" y="2894"/>
                  </a:cubicBezTo>
                  <a:cubicBezTo>
                    <a:pt x="876" y="2369"/>
                    <a:pt x="1577" y="1668"/>
                    <a:pt x="2012" y="792"/>
                  </a:cubicBezTo>
                  <a:cubicBezTo>
                    <a:pt x="2103" y="526"/>
                    <a:pt x="2278" y="350"/>
                    <a:pt x="2362" y="91"/>
                  </a:cubicBezTo>
                  <a:cubicBezTo>
                    <a:pt x="2362" y="0"/>
                    <a:pt x="2278" y="0"/>
                    <a:pt x="2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2"/>
            <p:cNvSpPr/>
            <p:nvPr/>
          </p:nvSpPr>
          <p:spPr>
            <a:xfrm>
              <a:off x="7695074" y="4004843"/>
              <a:ext cx="32644" cy="157887"/>
            </a:xfrm>
            <a:custGeom>
              <a:rect b="b" l="l" r="r" t="t"/>
              <a:pathLst>
                <a:path extrusionOk="0" h="2544" w="526">
                  <a:moveTo>
                    <a:pt x="351" y="0"/>
                  </a:moveTo>
                  <a:lnTo>
                    <a:pt x="0" y="2544"/>
                  </a:lnTo>
                  <a:cubicBezTo>
                    <a:pt x="351" y="1752"/>
                    <a:pt x="526" y="876"/>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2"/>
            <p:cNvSpPr/>
            <p:nvPr/>
          </p:nvSpPr>
          <p:spPr>
            <a:xfrm>
              <a:off x="7689427" y="4004843"/>
              <a:ext cx="38291" cy="157887"/>
            </a:xfrm>
            <a:custGeom>
              <a:rect b="b" l="l" r="r" t="t"/>
              <a:pathLst>
                <a:path extrusionOk="0" h="2544" w="617">
                  <a:moveTo>
                    <a:pt x="442" y="0"/>
                  </a:moveTo>
                  <a:cubicBezTo>
                    <a:pt x="526" y="876"/>
                    <a:pt x="442" y="1752"/>
                    <a:pt x="0" y="2544"/>
                  </a:cubicBezTo>
                  <a:lnTo>
                    <a:pt x="91" y="2544"/>
                  </a:lnTo>
                  <a:cubicBezTo>
                    <a:pt x="442" y="1752"/>
                    <a:pt x="617" y="876"/>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2"/>
            <p:cNvSpPr/>
            <p:nvPr/>
          </p:nvSpPr>
          <p:spPr>
            <a:xfrm>
              <a:off x="7564622" y="4004843"/>
              <a:ext cx="152233" cy="103520"/>
            </a:xfrm>
            <a:custGeom>
              <a:rect b="b" l="l" r="r" t="t"/>
              <a:pathLst>
                <a:path extrusionOk="0" h="1668" w="2453">
                  <a:moveTo>
                    <a:pt x="2453" y="0"/>
                  </a:moveTo>
                  <a:lnTo>
                    <a:pt x="0" y="1668"/>
                  </a:lnTo>
                  <a:cubicBezTo>
                    <a:pt x="960" y="1317"/>
                    <a:pt x="1836" y="792"/>
                    <a:pt x="2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2"/>
            <p:cNvSpPr/>
            <p:nvPr/>
          </p:nvSpPr>
          <p:spPr>
            <a:xfrm>
              <a:off x="7564622" y="4004843"/>
              <a:ext cx="157446" cy="103520"/>
            </a:xfrm>
            <a:custGeom>
              <a:rect b="b" l="l" r="r" t="t"/>
              <a:pathLst>
                <a:path extrusionOk="0" h="1668" w="2537">
                  <a:moveTo>
                    <a:pt x="2453" y="0"/>
                  </a:moveTo>
                  <a:cubicBezTo>
                    <a:pt x="1752" y="701"/>
                    <a:pt x="960" y="1317"/>
                    <a:pt x="0" y="1577"/>
                  </a:cubicBezTo>
                  <a:cubicBezTo>
                    <a:pt x="0" y="1668"/>
                    <a:pt x="0" y="1668"/>
                    <a:pt x="84" y="1668"/>
                  </a:cubicBezTo>
                  <a:cubicBezTo>
                    <a:pt x="960" y="1317"/>
                    <a:pt x="1836" y="792"/>
                    <a:pt x="2537" y="91"/>
                  </a:cubicBezTo>
                  <a:cubicBezTo>
                    <a:pt x="2537" y="0"/>
                    <a:pt x="2453" y="0"/>
                    <a:pt x="2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2"/>
            <p:cNvSpPr/>
            <p:nvPr/>
          </p:nvSpPr>
          <p:spPr>
            <a:xfrm>
              <a:off x="7406738" y="3737917"/>
              <a:ext cx="315327" cy="281267"/>
            </a:xfrm>
            <a:custGeom>
              <a:rect b="b" l="l" r="r" t="t"/>
              <a:pathLst>
                <a:path extrusionOk="0" h="4532" w="5081">
                  <a:moveTo>
                    <a:pt x="2265" y="0"/>
                  </a:moveTo>
                  <a:cubicBezTo>
                    <a:pt x="1642" y="0"/>
                    <a:pt x="1087" y="395"/>
                    <a:pt x="526" y="713"/>
                  </a:cubicBezTo>
                  <a:cubicBezTo>
                    <a:pt x="351" y="797"/>
                    <a:pt x="176" y="973"/>
                    <a:pt x="176" y="1148"/>
                  </a:cubicBezTo>
                  <a:cubicBezTo>
                    <a:pt x="176" y="1323"/>
                    <a:pt x="442" y="1589"/>
                    <a:pt x="351" y="1764"/>
                  </a:cubicBezTo>
                  <a:cubicBezTo>
                    <a:pt x="351" y="1940"/>
                    <a:pt x="92" y="1940"/>
                    <a:pt x="0" y="2115"/>
                  </a:cubicBezTo>
                  <a:lnTo>
                    <a:pt x="0" y="2465"/>
                  </a:lnTo>
                  <a:cubicBezTo>
                    <a:pt x="92" y="2724"/>
                    <a:pt x="176" y="2900"/>
                    <a:pt x="176" y="3166"/>
                  </a:cubicBezTo>
                  <a:cubicBezTo>
                    <a:pt x="267" y="3600"/>
                    <a:pt x="442" y="4042"/>
                    <a:pt x="701" y="4301"/>
                  </a:cubicBezTo>
                  <a:cubicBezTo>
                    <a:pt x="980" y="4469"/>
                    <a:pt x="1292" y="4531"/>
                    <a:pt x="1616" y="4531"/>
                  </a:cubicBezTo>
                  <a:cubicBezTo>
                    <a:pt x="1806" y="4531"/>
                    <a:pt x="2000" y="4510"/>
                    <a:pt x="2194" y="4476"/>
                  </a:cubicBezTo>
                  <a:cubicBezTo>
                    <a:pt x="3070" y="4301"/>
                    <a:pt x="3855" y="4042"/>
                    <a:pt x="4646" y="3691"/>
                  </a:cubicBezTo>
                  <a:lnTo>
                    <a:pt x="5081" y="2900"/>
                  </a:lnTo>
                  <a:cubicBezTo>
                    <a:pt x="4646" y="2024"/>
                    <a:pt x="4121" y="1148"/>
                    <a:pt x="3420" y="538"/>
                  </a:cubicBezTo>
                  <a:cubicBezTo>
                    <a:pt x="3070" y="272"/>
                    <a:pt x="2803" y="97"/>
                    <a:pt x="2453" y="13"/>
                  </a:cubicBezTo>
                  <a:cubicBezTo>
                    <a:pt x="2390" y="4"/>
                    <a:pt x="2327" y="0"/>
                    <a:pt x="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2"/>
            <p:cNvSpPr/>
            <p:nvPr/>
          </p:nvSpPr>
          <p:spPr>
            <a:xfrm>
              <a:off x="7401525" y="3738661"/>
              <a:ext cx="320540" cy="282633"/>
            </a:xfrm>
            <a:custGeom>
              <a:rect b="b" l="l" r="r" t="t"/>
              <a:pathLst>
                <a:path extrusionOk="0" h="4554" w="5165">
                  <a:moveTo>
                    <a:pt x="142" y="2055"/>
                  </a:moveTo>
                  <a:cubicBezTo>
                    <a:pt x="123" y="2068"/>
                    <a:pt x="104" y="2083"/>
                    <a:pt x="84" y="2103"/>
                  </a:cubicBezTo>
                  <a:cubicBezTo>
                    <a:pt x="84" y="2122"/>
                    <a:pt x="86" y="2141"/>
                    <a:pt x="87" y="2160"/>
                  </a:cubicBezTo>
                  <a:lnTo>
                    <a:pt x="87" y="2160"/>
                  </a:lnTo>
                  <a:cubicBezTo>
                    <a:pt x="95" y="2125"/>
                    <a:pt x="115" y="2090"/>
                    <a:pt x="142" y="2055"/>
                  </a:cubicBezTo>
                  <a:close/>
                  <a:moveTo>
                    <a:pt x="2362" y="1"/>
                  </a:moveTo>
                  <a:cubicBezTo>
                    <a:pt x="1752" y="1"/>
                    <a:pt x="1227" y="260"/>
                    <a:pt x="785" y="610"/>
                  </a:cubicBezTo>
                  <a:cubicBezTo>
                    <a:pt x="610" y="701"/>
                    <a:pt x="351" y="876"/>
                    <a:pt x="260" y="1052"/>
                  </a:cubicBezTo>
                  <a:cubicBezTo>
                    <a:pt x="260" y="1136"/>
                    <a:pt x="260" y="1311"/>
                    <a:pt x="351" y="1402"/>
                  </a:cubicBezTo>
                  <a:cubicBezTo>
                    <a:pt x="351" y="1486"/>
                    <a:pt x="435" y="1577"/>
                    <a:pt x="435" y="1752"/>
                  </a:cubicBezTo>
                  <a:cubicBezTo>
                    <a:pt x="435" y="1836"/>
                    <a:pt x="260" y="1928"/>
                    <a:pt x="260" y="1928"/>
                  </a:cubicBezTo>
                  <a:cubicBezTo>
                    <a:pt x="218" y="1969"/>
                    <a:pt x="175" y="2012"/>
                    <a:pt x="142" y="2055"/>
                  </a:cubicBezTo>
                  <a:lnTo>
                    <a:pt x="142" y="2055"/>
                  </a:lnTo>
                  <a:cubicBezTo>
                    <a:pt x="212" y="2008"/>
                    <a:pt x="279" y="1994"/>
                    <a:pt x="351" y="1928"/>
                  </a:cubicBezTo>
                  <a:lnTo>
                    <a:pt x="526" y="1752"/>
                  </a:lnTo>
                  <a:cubicBezTo>
                    <a:pt x="526" y="1577"/>
                    <a:pt x="435" y="1486"/>
                    <a:pt x="435" y="1486"/>
                  </a:cubicBezTo>
                  <a:cubicBezTo>
                    <a:pt x="351" y="1311"/>
                    <a:pt x="351" y="1227"/>
                    <a:pt x="351" y="1136"/>
                  </a:cubicBezTo>
                  <a:cubicBezTo>
                    <a:pt x="351" y="961"/>
                    <a:pt x="435" y="876"/>
                    <a:pt x="526" y="785"/>
                  </a:cubicBezTo>
                  <a:cubicBezTo>
                    <a:pt x="785" y="610"/>
                    <a:pt x="960" y="526"/>
                    <a:pt x="1227" y="351"/>
                  </a:cubicBezTo>
                  <a:cubicBezTo>
                    <a:pt x="1486" y="260"/>
                    <a:pt x="1752" y="85"/>
                    <a:pt x="2012" y="85"/>
                  </a:cubicBezTo>
                  <a:cubicBezTo>
                    <a:pt x="2121" y="50"/>
                    <a:pt x="2228" y="30"/>
                    <a:pt x="2336" y="30"/>
                  </a:cubicBezTo>
                  <a:cubicBezTo>
                    <a:pt x="2491" y="30"/>
                    <a:pt x="2646" y="72"/>
                    <a:pt x="2803" y="176"/>
                  </a:cubicBezTo>
                  <a:cubicBezTo>
                    <a:pt x="3063" y="260"/>
                    <a:pt x="3329" y="435"/>
                    <a:pt x="3504" y="610"/>
                  </a:cubicBezTo>
                  <a:cubicBezTo>
                    <a:pt x="3939" y="961"/>
                    <a:pt x="4289" y="1311"/>
                    <a:pt x="4555" y="1836"/>
                  </a:cubicBezTo>
                  <a:cubicBezTo>
                    <a:pt x="4730" y="2012"/>
                    <a:pt x="4815" y="2278"/>
                    <a:pt x="4906" y="2453"/>
                  </a:cubicBezTo>
                  <a:cubicBezTo>
                    <a:pt x="4990" y="2537"/>
                    <a:pt x="4990" y="2628"/>
                    <a:pt x="4990" y="2628"/>
                  </a:cubicBezTo>
                  <a:cubicBezTo>
                    <a:pt x="4990" y="2712"/>
                    <a:pt x="4990" y="2712"/>
                    <a:pt x="5081" y="2712"/>
                  </a:cubicBezTo>
                  <a:lnTo>
                    <a:pt x="5081" y="2888"/>
                  </a:lnTo>
                  <a:cubicBezTo>
                    <a:pt x="4990" y="3154"/>
                    <a:pt x="4815" y="3413"/>
                    <a:pt x="4730" y="3679"/>
                  </a:cubicBezTo>
                  <a:lnTo>
                    <a:pt x="4639" y="3679"/>
                  </a:lnTo>
                  <a:cubicBezTo>
                    <a:pt x="4639" y="3693"/>
                    <a:pt x="4642" y="3705"/>
                    <a:pt x="4646" y="3715"/>
                  </a:cubicBezTo>
                  <a:lnTo>
                    <a:pt x="4646" y="3715"/>
                  </a:lnTo>
                  <a:cubicBezTo>
                    <a:pt x="4065" y="3955"/>
                    <a:pt x="3560" y="4122"/>
                    <a:pt x="2979" y="4289"/>
                  </a:cubicBezTo>
                  <a:cubicBezTo>
                    <a:pt x="2712" y="4380"/>
                    <a:pt x="2453" y="4380"/>
                    <a:pt x="2103" y="4464"/>
                  </a:cubicBezTo>
                  <a:lnTo>
                    <a:pt x="1402" y="4464"/>
                  </a:lnTo>
                  <a:cubicBezTo>
                    <a:pt x="1136" y="4380"/>
                    <a:pt x="876" y="4289"/>
                    <a:pt x="701" y="4114"/>
                  </a:cubicBezTo>
                  <a:cubicBezTo>
                    <a:pt x="526" y="3939"/>
                    <a:pt x="435" y="3679"/>
                    <a:pt x="435" y="3413"/>
                  </a:cubicBezTo>
                  <a:lnTo>
                    <a:pt x="176" y="2628"/>
                  </a:lnTo>
                  <a:cubicBezTo>
                    <a:pt x="176" y="2472"/>
                    <a:pt x="103" y="2316"/>
                    <a:pt x="87" y="2160"/>
                  </a:cubicBezTo>
                  <a:lnTo>
                    <a:pt x="87" y="2160"/>
                  </a:lnTo>
                  <a:cubicBezTo>
                    <a:pt x="86" y="2169"/>
                    <a:pt x="84" y="2178"/>
                    <a:pt x="84" y="2187"/>
                  </a:cubicBezTo>
                  <a:cubicBezTo>
                    <a:pt x="0" y="2362"/>
                    <a:pt x="84" y="2537"/>
                    <a:pt x="84" y="2628"/>
                  </a:cubicBezTo>
                  <a:cubicBezTo>
                    <a:pt x="176" y="2804"/>
                    <a:pt x="176" y="2979"/>
                    <a:pt x="260" y="3063"/>
                  </a:cubicBezTo>
                  <a:cubicBezTo>
                    <a:pt x="351" y="3588"/>
                    <a:pt x="526" y="4114"/>
                    <a:pt x="960" y="4380"/>
                  </a:cubicBezTo>
                  <a:cubicBezTo>
                    <a:pt x="1181" y="4510"/>
                    <a:pt x="1444" y="4554"/>
                    <a:pt x="1707" y="4554"/>
                  </a:cubicBezTo>
                  <a:cubicBezTo>
                    <a:pt x="1969" y="4554"/>
                    <a:pt x="2232" y="4510"/>
                    <a:pt x="2453" y="4464"/>
                  </a:cubicBezTo>
                  <a:cubicBezTo>
                    <a:pt x="3154" y="4289"/>
                    <a:pt x="3763" y="4114"/>
                    <a:pt x="4289" y="3939"/>
                  </a:cubicBezTo>
                  <a:cubicBezTo>
                    <a:pt x="4464" y="3855"/>
                    <a:pt x="4555" y="3764"/>
                    <a:pt x="4730" y="3764"/>
                  </a:cubicBezTo>
                  <a:cubicBezTo>
                    <a:pt x="4815" y="3504"/>
                    <a:pt x="4990" y="3329"/>
                    <a:pt x="5081" y="3063"/>
                  </a:cubicBezTo>
                  <a:cubicBezTo>
                    <a:pt x="5081" y="2979"/>
                    <a:pt x="5081" y="2979"/>
                    <a:pt x="5165" y="2888"/>
                  </a:cubicBezTo>
                  <a:lnTo>
                    <a:pt x="5165" y="2804"/>
                  </a:lnTo>
                  <a:cubicBezTo>
                    <a:pt x="4990" y="2537"/>
                    <a:pt x="4906" y="2278"/>
                    <a:pt x="4730" y="2012"/>
                  </a:cubicBezTo>
                  <a:cubicBezTo>
                    <a:pt x="4464" y="1577"/>
                    <a:pt x="4205" y="1136"/>
                    <a:pt x="3763" y="701"/>
                  </a:cubicBezTo>
                  <a:cubicBezTo>
                    <a:pt x="3413" y="351"/>
                    <a:pt x="2887" y="1"/>
                    <a:pt x="2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2"/>
            <p:cNvSpPr/>
            <p:nvPr/>
          </p:nvSpPr>
          <p:spPr>
            <a:xfrm>
              <a:off x="7493686" y="3858254"/>
              <a:ext cx="212307" cy="81364"/>
            </a:xfrm>
            <a:custGeom>
              <a:rect b="b" l="l" r="r" t="t"/>
              <a:pathLst>
                <a:path extrusionOk="0" h="1311" w="3421">
                  <a:moveTo>
                    <a:pt x="1" y="1"/>
                  </a:moveTo>
                  <a:cubicBezTo>
                    <a:pt x="968" y="877"/>
                    <a:pt x="2194" y="1311"/>
                    <a:pt x="3421" y="1311"/>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2"/>
            <p:cNvSpPr/>
            <p:nvPr/>
          </p:nvSpPr>
          <p:spPr>
            <a:xfrm>
              <a:off x="7488473" y="3858254"/>
              <a:ext cx="217520" cy="87074"/>
            </a:xfrm>
            <a:custGeom>
              <a:rect b="b" l="l" r="r" t="t"/>
              <a:pathLst>
                <a:path extrusionOk="0" h="1403" w="3505">
                  <a:moveTo>
                    <a:pt x="85" y="1"/>
                  </a:moveTo>
                  <a:cubicBezTo>
                    <a:pt x="85" y="1"/>
                    <a:pt x="1" y="1"/>
                    <a:pt x="85" y="85"/>
                  </a:cubicBezTo>
                  <a:cubicBezTo>
                    <a:pt x="786" y="701"/>
                    <a:pt x="1753" y="1136"/>
                    <a:pt x="2713" y="1311"/>
                  </a:cubicBezTo>
                  <a:cubicBezTo>
                    <a:pt x="2979" y="1311"/>
                    <a:pt x="3238" y="1402"/>
                    <a:pt x="3505" y="1402"/>
                  </a:cubicBezTo>
                  <a:lnTo>
                    <a:pt x="3505" y="1311"/>
                  </a:lnTo>
                  <a:cubicBezTo>
                    <a:pt x="2538" y="1311"/>
                    <a:pt x="1578" y="961"/>
                    <a:pt x="786" y="526"/>
                  </a:cubicBezTo>
                  <a:cubicBezTo>
                    <a:pt x="526" y="351"/>
                    <a:pt x="260" y="176"/>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2"/>
            <p:cNvSpPr/>
            <p:nvPr/>
          </p:nvSpPr>
          <p:spPr>
            <a:xfrm>
              <a:off x="7548051" y="3939554"/>
              <a:ext cx="157943" cy="28797"/>
            </a:xfrm>
            <a:custGeom>
              <a:rect b="b" l="l" r="r" t="t"/>
              <a:pathLst>
                <a:path extrusionOk="0" h="464" w="2545">
                  <a:moveTo>
                    <a:pt x="2545" y="1"/>
                  </a:moveTo>
                  <a:lnTo>
                    <a:pt x="1" y="442"/>
                  </a:lnTo>
                  <a:cubicBezTo>
                    <a:pt x="147" y="456"/>
                    <a:pt x="293" y="463"/>
                    <a:pt x="438" y="463"/>
                  </a:cubicBezTo>
                  <a:cubicBezTo>
                    <a:pt x="1166" y="463"/>
                    <a:pt x="1885" y="293"/>
                    <a:pt x="2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2"/>
            <p:cNvSpPr/>
            <p:nvPr/>
          </p:nvSpPr>
          <p:spPr>
            <a:xfrm>
              <a:off x="7548051" y="3939554"/>
              <a:ext cx="157943" cy="29356"/>
            </a:xfrm>
            <a:custGeom>
              <a:rect b="b" l="l" r="r" t="t"/>
              <a:pathLst>
                <a:path extrusionOk="0" h="473" w="2545">
                  <a:moveTo>
                    <a:pt x="2545" y="1"/>
                  </a:moveTo>
                  <a:cubicBezTo>
                    <a:pt x="1965" y="257"/>
                    <a:pt x="1340" y="420"/>
                    <a:pt x="703" y="420"/>
                  </a:cubicBezTo>
                  <a:cubicBezTo>
                    <a:pt x="470" y="420"/>
                    <a:pt x="236" y="398"/>
                    <a:pt x="1" y="351"/>
                  </a:cubicBezTo>
                  <a:lnTo>
                    <a:pt x="1" y="442"/>
                  </a:lnTo>
                  <a:cubicBezTo>
                    <a:pt x="206" y="462"/>
                    <a:pt x="411" y="473"/>
                    <a:pt x="615" y="473"/>
                  </a:cubicBezTo>
                  <a:cubicBezTo>
                    <a:pt x="1282" y="473"/>
                    <a:pt x="1938" y="360"/>
                    <a:pt x="2545" y="92"/>
                  </a:cubicBezTo>
                  <a:lnTo>
                    <a:pt x="2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2"/>
            <p:cNvSpPr/>
            <p:nvPr/>
          </p:nvSpPr>
          <p:spPr>
            <a:xfrm>
              <a:off x="7564622" y="3825671"/>
              <a:ext cx="141373" cy="113947"/>
            </a:xfrm>
            <a:custGeom>
              <a:rect b="b" l="l" r="r" t="t"/>
              <a:pathLst>
                <a:path extrusionOk="0" h="1836" w="2278">
                  <a:moveTo>
                    <a:pt x="0" y="0"/>
                  </a:moveTo>
                  <a:cubicBezTo>
                    <a:pt x="610" y="785"/>
                    <a:pt x="1402" y="1402"/>
                    <a:pt x="2278" y="183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2"/>
            <p:cNvSpPr/>
            <p:nvPr/>
          </p:nvSpPr>
          <p:spPr>
            <a:xfrm>
              <a:off x="7558974" y="3825671"/>
              <a:ext cx="150496" cy="116491"/>
            </a:xfrm>
            <a:custGeom>
              <a:rect b="b" l="l" r="r" t="t"/>
              <a:pathLst>
                <a:path extrusionOk="0" h="1877" w="2425">
                  <a:moveTo>
                    <a:pt x="91" y="0"/>
                  </a:moveTo>
                  <a:cubicBezTo>
                    <a:pt x="91" y="0"/>
                    <a:pt x="0" y="0"/>
                    <a:pt x="91" y="84"/>
                  </a:cubicBezTo>
                  <a:cubicBezTo>
                    <a:pt x="701" y="876"/>
                    <a:pt x="1493" y="1486"/>
                    <a:pt x="2369" y="1836"/>
                  </a:cubicBezTo>
                  <a:cubicBezTo>
                    <a:pt x="1493" y="1402"/>
                    <a:pt x="701" y="785"/>
                    <a:pt x="91" y="0"/>
                  </a:cubicBezTo>
                  <a:close/>
                  <a:moveTo>
                    <a:pt x="2369" y="1836"/>
                  </a:moveTo>
                  <a:cubicBezTo>
                    <a:pt x="2369" y="1866"/>
                    <a:pt x="2378" y="1876"/>
                    <a:pt x="2387" y="1876"/>
                  </a:cubicBezTo>
                  <a:cubicBezTo>
                    <a:pt x="2406" y="1876"/>
                    <a:pt x="2425" y="1836"/>
                    <a:pt x="2369" y="18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2"/>
            <p:cNvSpPr/>
            <p:nvPr/>
          </p:nvSpPr>
          <p:spPr>
            <a:xfrm>
              <a:off x="7618987" y="3595113"/>
              <a:ext cx="293606" cy="317574"/>
            </a:xfrm>
            <a:custGeom>
              <a:rect b="b" l="l" r="r" t="t"/>
              <a:pathLst>
                <a:path extrusionOk="0" h="5117" w="4731">
                  <a:moveTo>
                    <a:pt x="3043" y="0"/>
                  </a:moveTo>
                  <a:cubicBezTo>
                    <a:pt x="2988" y="0"/>
                    <a:pt x="2934" y="12"/>
                    <a:pt x="2887" y="36"/>
                  </a:cubicBezTo>
                  <a:cubicBezTo>
                    <a:pt x="2712" y="36"/>
                    <a:pt x="2628" y="386"/>
                    <a:pt x="2453" y="386"/>
                  </a:cubicBezTo>
                  <a:cubicBezTo>
                    <a:pt x="2278" y="386"/>
                    <a:pt x="2102" y="120"/>
                    <a:pt x="1927" y="120"/>
                  </a:cubicBezTo>
                  <a:cubicBezTo>
                    <a:pt x="1836" y="120"/>
                    <a:pt x="1752" y="211"/>
                    <a:pt x="1661" y="211"/>
                  </a:cubicBezTo>
                  <a:cubicBezTo>
                    <a:pt x="1402" y="386"/>
                    <a:pt x="1226" y="471"/>
                    <a:pt x="1051" y="646"/>
                  </a:cubicBezTo>
                  <a:cubicBezTo>
                    <a:pt x="701" y="821"/>
                    <a:pt x="259" y="1087"/>
                    <a:pt x="175" y="1522"/>
                  </a:cubicBezTo>
                  <a:cubicBezTo>
                    <a:pt x="0" y="1963"/>
                    <a:pt x="175" y="2489"/>
                    <a:pt x="435" y="2923"/>
                  </a:cubicBezTo>
                  <a:cubicBezTo>
                    <a:pt x="785" y="3715"/>
                    <a:pt x="1311" y="4416"/>
                    <a:pt x="1836" y="5025"/>
                  </a:cubicBezTo>
                  <a:lnTo>
                    <a:pt x="2803" y="5117"/>
                  </a:lnTo>
                  <a:cubicBezTo>
                    <a:pt x="3504" y="4500"/>
                    <a:pt x="4205" y="3715"/>
                    <a:pt x="4555" y="2839"/>
                  </a:cubicBezTo>
                  <a:cubicBezTo>
                    <a:pt x="4639" y="2489"/>
                    <a:pt x="4730" y="2138"/>
                    <a:pt x="4639" y="1788"/>
                  </a:cubicBezTo>
                  <a:cubicBezTo>
                    <a:pt x="4555" y="1087"/>
                    <a:pt x="3938" y="646"/>
                    <a:pt x="3413" y="211"/>
                  </a:cubicBezTo>
                  <a:cubicBezTo>
                    <a:pt x="3351" y="83"/>
                    <a:pt x="3193" y="0"/>
                    <a:pt x="30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2"/>
            <p:cNvSpPr/>
            <p:nvPr/>
          </p:nvSpPr>
          <p:spPr>
            <a:xfrm>
              <a:off x="7613340" y="3591700"/>
              <a:ext cx="304466" cy="326200"/>
            </a:xfrm>
            <a:custGeom>
              <a:rect b="b" l="l" r="r" t="t"/>
              <a:pathLst>
                <a:path extrusionOk="0" h="5256" w="4906">
                  <a:moveTo>
                    <a:pt x="3679" y="350"/>
                  </a:moveTo>
                  <a:lnTo>
                    <a:pt x="3770" y="441"/>
                  </a:lnTo>
                  <a:cubicBezTo>
                    <a:pt x="3795" y="456"/>
                    <a:pt x="3820" y="472"/>
                    <a:pt x="3844" y="487"/>
                  </a:cubicBezTo>
                  <a:lnTo>
                    <a:pt x="3844" y="487"/>
                  </a:lnTo>
                  <a:cubicBezTo>
                    <a:pt x="3791" y="440"/>
                    <a:pt x="3736" y="394"/>
                    <a:pt x="3679" y="350"/>
                  </a:cubicBezTo>
                  <a:close/>
                  <a:moveTo>
                    <a:pt x="3153" y="0"/>
                  </a:moveTo>
                  <a:cubicBezTo>
                    <a:pt x="2894" y="0"/>
                    <a:pt x="2803" y="266"/>
                    <a:pt x="2628" y="350"/>
                  </a:cubicBezTo>
                  <a:cubicBezTo>
                    <a:pt x="2590" y="364"/>
                    <a:pt x="2554" y="369"/>
                    <a:pt x="2519" y="369"/>
                  </a:cubicBezTo>
                  <a:cubicBezTo>
                    <a:pt x="2317" y="369"/>
                    <a:pt x="2168" y="175"/>
                    <a:pt x="2018" y="175"/>
                  </a:cubicBezTo>
                  <a:cubicBezTo>
                    <a:pt x="1927" y="175"/>
                    <a:pt x="1752" y="266"/>
                    <a:pt x="1668" y="266"/>
                  </a:cubicBezTo>
                  <a:cubicBezTo>
                    <a:pt x="1493" y="350"/>
                    <a:pt x="1402" y="441"/>
                    <a:pt x="1226" y="526"/>
                  </a:cubicBezTo>
                  <a:cubicBezTo>
                    <a:pt x="792" y="792"/>
                    <a:pt x="266" y="1142"/>
                    <a:pt x="175" y="1668"/>
                  </a:cubicBezTo>
                  <a:cubicBezTo>
                    <a:pt x="0" y="2193"/>
                    <a:pt x="350" y="2803"/>
                    <a:pt x="617" y="3244"/>
                  </a:cubicBezTo>
                  <a:cubicBezTo>
                    <a:pt x="876" y="3770"/>
                    <a:pt x="1226" y="4296"/>
                    <a:pt x="1668" y="4730"/>
                  </a:cubicBezTo>
                  <a:cubicBezTo>
                    <a:pt x="1752" y="4821"/>
                    <a:pt x="1843" y="4996"/>
                    <a:pt x="1927" y="5080"/>
                  </a:cubicBezTo>
                  <a:cubicBezTo>
                    <a:pt x="2193" y="5080"/>
                    <a:pt x="2453" y="5172"/>
                    <a:pt x="2719" y="5172"/>
                  </a:cubicBezTo>
                  <a:cubicBezTo>
                    <a:pt x="2719" y="5172"/>
                    <a:pt x="2803" y="5172"/>
                    <a:pt x="2803" y="5256"/>
                  </a:cubicBezTo>
                  <a:cubicBezTo>
                    <a:pt x="2894" y="5256"/>
                    <a:pt x="2894" y="5172"/>
                    <a:pt x="2978" y="5172"/>
                  </a:cubicBezTo>
                  <a:lnTo>
                    <a:pt x="3595" y="4555"/>
                  </a:lnTo>
                  <a:cubicBezTo>
                    <a:pt x="3945" y="4204"/>
                    <a:pt x="4296" y="3770"/>
                    <a:pt x="4471" y="3244"/>
                  </a:cubicBezTo>
                  <a:cubicBezTo>
                    <a:pt x="4730" y="2719"/>
                    <a:pt x="4905" y="2102"/>
                    <a:pt x="4730" y="1577"/>
                  </a:cubicBezTo>
                  <a:cubicBezTo>
                    <a:pt x="4565" y="1081"/>
                    <a:pt x="4244" y="742"/>
                    <a:pt x="3844" y="487"/>
                  </a:cubicBezTo>
                  <a:lnTo>
                    <a:pt x="3844" y="487"/>
                  </a:lnTo>
                  <a:cubicBezTo>
                    <a:pt x="4116" y="731"/>
                    <a:pt x="4338" y="1024"/>
                    <a:pt x="4555" y="1317"/>
                  </a:cubicBezTo>
                  <a:cubicBezTo>
                    <a:pt x="4646" y="1493"/>
                    <a:pt x="4730" y="1668"/>
                    <a:pt x="4730" y="1927"/>
                  </a:cubicBezTo>
                  <a:cubicBezTo>
                    <a:pt x="4821" y="2193"/>
                    <a:pt x="4730" y="2453"/>
                    <a:pt x="4646" y="2719"/>
                  </a:cubicBezTo>
                  <a:cubicBezTo>
                    <a:pt x="4380" y="3595"/>
                    <a:pt x="3770" y="4296"/>
                    <a:pt x="3069" y="4905"/>
                  </a:cubicBezTo>
                  <a:cubicBezTo>
                    <a:pt x="2978" y="4996"/>
                    <a:pt x="2978" y="5080"/>
                    <a:pt x="2894" y="5172"/>
                  </a:cubicBezTo>
                  <a:cubicBezTo>
                    <a:pt x="2544" y="5080"/>
                    <a:pt x="2277" y="5080"/>
                    <a:pt x="1927" y="4996"/>
                  </a:cubicBezTo>
                  <a:cubicBezTo>
                    <a:pt x="1668" y="4646"/>
                    <a:pt x="1317" y="4296"/>
                    <a:pt x="1051" y="3854"/>
                  </a:cubicBezTo>
                  <a:cubicBezTo>
                    <a:pt x="792" y="3420"/>
                    <a:pt x="526" y="2978"/>
                    <a:pt x="350" y="2544"/>
                  </a:cubicBezTo>
                  <a:cubicBezTo>
                    <a:pt x="266" y="2369"/>
                    <a:pt x="175" y="2102"/>
                    <a:pt x="175" y="1843"/>
                  </a:cubicBezTo>
                  <a:cubicBezTo>
                    <a:pt x="175" y="1668"/>
                    <a:pt x="266" y="1402"/>
                    <a:pt x="441" y="1226"/>
                  </a:cubicBezTo>
                  <a:cubicBezTo>
                    <a:pt x="617" y="1051"/>
                    <a:pt x="792" y="967"/>
                    <a:pt x="967" y="792"/>
                  </a:cubicBezTo>
                  <a:cubicBezTo>
                    <a:pt x="1142" y="701"/>
                    <a:pt x="1402" y="526"/>
                    <a:pt x="1577" y="441"/>
                  </a:cubicBezTo>
                  <a:cubicBezTo>
                    <a:pt x="1668" y="350"/>
                    <a:pt x="1752" y="266"/>
                    <a:pt x="1927" y="266"/>
                  </a:cubicBezTo>
                  <a:cubicBezTo>
                    <a:pt x="1957" y="236"/>
                    <a:pt x="1987" y="226"/>
                    <a:pt x="2016" y="226"/>
                  </a:cubicBezTo>
                  <a:cubicBezTo>
                    <a:pt x="2075" y="226"/>
                    <a:pt x="2133" y="266"/>
                    <a:pt x="2193" y="266"/>
                  </a:cubicBezTo>
                  <a:cubicBezTo>
                    <a:pt x="2369" y="350"/>
                    <a:pt x="2453" y="441"/>
                    <a:pt x="2628" y="441"/>
                  </a:cubicBezTo>
                  <a:cubicBezTo>
                    <a:pt x="2803" y="350"/>
                    <a:pt x="2894" y="175"/>
                    <a:pt x="3069" y="91"/>
                  </a:cubicBezTo>
                  <a:cubicBezTo>
                    <a:pt x="3094" y="78"/>
                    <a:pt x="3121" y="72"/>
                    <a:pt x="3149" y="72"/>
                  </a:cubicBezTo>
                  <a:cubicBezTo>
                    <a:pt x="3317" y="72"/>
                    <a:pt x="3529" y="278"/>
                    <a:pt x="3679" y="350"/>
                  </a:cubicBezTo>
                  <a:lnTo>
                    <a:pt x="3504" y="175"/>
                  </a:lnTo>
                  <a:cubicBezTo>
                    <a:pt x="3420" y="91"/>
                    <a:pt x="3244" y="0"/>
                    <a:pt x="3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2"/>
            <p:cNvSpPr/>
            <p:nvPr/>
          </p:nvSpPr>
          <p:spPr>
            <a:xfrm>
              <a:off x="7743793" y="3678648"/>
              <a:ext cx="32644" cy="228390"/>
            </a:xfrm>
            <a:custGeom>
              <a:rect b="b" l="l" r="r" t="t"/>
              <a:pathLst>
                <a:path extrusionOk="0" h="3680" w="526">
                  <a:moveTo>
                    <a:pt x="526" y="1"/>
                  </a:moveTo>
                  <a:cubicBezTo>
                    <a:pt x="0" y="1227"/>
                    <a:pt x="0" y="2453"/>
                    <a:pt x="351" y="3679"/>
                  </a:cubicBezTo>
                  <a:lnTo>
                    <a:pt x="5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2"/>
            <p:cNvSpPr/>
            <p:nvPr/>
          </p:nvSpPr>
          <p:spPr>
            <a:xfrm>
              <a:off x="7743793" y="3678648"/>
              <a:ext cx="32644" cy="230872"/>
            </a:xfrm>
            <a:custGeom>
              <a:rect b="b" l="l" r="r" t="t"/>
              <a:pathLst>
                <a:path extrusionOk="0" h="3720" w="526">
                  <a:moveTo>
                    <a:pt x="442" y="1"/>
                  </a:moveTo>
                  <a:cubicBezTo>
                    <a:pt x="91" y="968"/>
                    <a:pt x="0" y="1928"/>
                    <a:pt x="91" y="2895"/>
                  </a:cubicBezTo>
                  <a:cubicBezTo>
                    <a:pt x="175" y="3154"/>
                    <a:pt x="175" y="3420"/>
                    <a:pt x="267" y="3679"/>
                  </a:cubicBezTo>
                  <a:cubicBezTo>
                    <a:pt x="267" y="3710"/>
                    <a:pt x="276" y="3720"/>
                    <a:pt x="288" y="3720"/>
                  </a:cubicBezTo>
                  <a:cubicBezTo>
                    <a:pt x="313" y="3720"/>
                    <a:pt x="351" y="3679"/>
                    <a:pt x="351" y="3679"/>
                  </a:cubicBezTo>
                  <a:cubicBezTo>
                    <a:pt x="91" y="2719"/>
                    <a:pt x="91" y="1752"/>
                    <a:pt x="267" y="792"/>
                  </a:cubicBezTo>
                  <a:lnTo>
                    <a:pt x="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2"/>
            <p:cNvSpPr/>
            <p:nvPr/>
          </p:nvSpPr>
          <p:spPr>
            <a:xfrm>
              <a:off x="7695074" y="3765596"/>
              <a:ext cx="70500" cy="141440"/>
            </a:xfrm>
            <a:custGeom>
              <a:rect b="b" l="l" r="r" t="t"/>
              <a:pathLst>
                <a:path extrusionOk="0" h="2279" w="1136">
                  <a:moveTo>
                    <a:pt x="0" y="1"/>
                  </a:moveTo>
                  <a:lnTo>
                    <a:pt x="0" y="1"/>
                  </a:lnTo>
                  <a:cubicBezTo>
                    <a:pt x="85" y="877"/>
                    <a:pt x="526" y="1669"/>
                    <a:pt x="1136" y="227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2"/>
            <p:cNvSpPr/>
            <p:nvPr/>
          </p:nvSpPr>
          <p:spPr>
            <a:xfrm>
              <a:off x="7689427" y="3765596"/>
              <a:ext cx="76148" cy="143923"/>
            </a:xfrm>
            <a:custGeom>
              <a:rect b="b" l="l" r="r" t="t"/>
              <a:pathLst>
                <a:path extrusionOk="0" h="2319" w="1227">
                  <a:moveTo>
                    <a:pt x="91" y="1"/>
                  </a:moveTo>
                  <a:cubicBezTo>
                    <a:pt x="91" y="1"/>
                    <a:pt x="0" y="1"/>
                    <a:pt x="0" y="92"/>
                  </a:cubicBezTo>
                  <a:cubicBezTo>
                    <a:pt x="176" y="877"/>
                    <a:pt x="617" y="1669"/>
                    <a:pt x="1143" y="2278"/>
                  </a:cubicBezTo>
                  <a:cubicBezTo>
                    <a:pt x="1171" y="2309"/>
                    <a:pt x="1189" y="2319"/>
                    <a:pt x="1202" y="2319"/>
                  </a:cubicBezTo>
                  <a:cubicBezTo>
                    <a:pt x="1227" y="2319"/>
                    <a:pt x="1227" y="2278"/>
                    <a:pt x="1227" y="2278"/>
                  </a:cubicBezTo>
                  <a:cubicBezTo>
                    <a:pt x="617" y="1669"/>
                    <a:pt x="267" y="877"/>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2"/>
            <p:cNvSpPr/>
            <p:nvPr/>
          </p:nvSpPr>
          <p:spPr>
            <a:xfrm>
              <a:off x="7765514" y="3738661"/>
              <a:ext cx="60074" cy="168376"/>
            </a:xfrm>
            <a:custGeom>
              <a:rect b="b" l="l" r="r" t="t"/>
              <a:pathLst>
                <a:path extrusionOk="0" h="2713" w="968">
                  <a:moveTo>
                    <a:pt x="968" y="1"/>
                  </a:moveTo>
                  <a:lnTo>
                    <a:pt x="968" y="1"/>
                  </a:lnTo>
                  <a:cubicBezTo>
                    <a:pt x="442" y="785"/>
                    <a:pt x="92" y="1752"/>
                    <a:pt x="1" y="2712"/>
                  </a:cubicBezTo>
                  <a:lnTo>
                    <a:pt x="9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2"/>
            <p:cNvSpPr/>
            <p:nvPr/>
          </p:nvSpPr>
          <p:spPr>
            <a:xfrm>
              <a:off x="7760301" y="3736179"/>
              <a:ext cx="70500" cy="175078"/>
            </a:xfrm>
            <a:custGeom>
              <a:rect b="b" l="l" r="r" t="t"/>
              <a:pathLst>
                <a:path extrusionOk="0" h="2821" w="1136">
                  <a:moveTo>
                    <a:pt x="1073" y="0"/>
                  </a:moveTo>
                  <a:cubicBezTo>
                    <a:pt x="1061" y="0"/>
                    <a:pt x="1052" y="10"/>
                    <a:pt x="1052" y="41"/>
                  </a:cubicBezTo>
                  <a:cubicBezTo>
                    <a:pt x="526" y="825"/>
                    <a:pt x="176" y="1792"/>
                    <a:pt x="1" y="2752"/>
                  </a:cubicBezTo>
                  <a:cubicBezTo>
                    <a:pt x="1" y="2798"/>
                    <a:pt x="22" y="2821"/>
                    <a:pt x="43" y="2821"/>
                  </a:cubicBezTo>
                  <a:cubicBezTo>
                    <a:pt x="64" y="2821"/>
                    <a:pt x="85" y="2798"/>
                    <a:pt x="85" y="2752"/>
                  </a:cubicBezTo>
                  <a:cubicBezTo>
                    <a:pt x="260" y="1792"/>
                    <a:pt x="610" y="825"/>
                    <a:pt x="1136" y="41"/>
                  </a:cubicBezTo>
                  <a:cubicBezTo>
                    <a:pt x="1136" y="41"/>
                    <a:pt x="1098"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2"/>
            <p:cNvSpPr/>
            <p:nvPr/>
          </p:nvSpPr>
          <p:spPr>
            <a:xfrm>
              <a:off x="7651570" y="3879975"/>
              <a:ext cx="201012" cy="176568"/>
            </a:xfrm>
            <a:custGeom>
              <a:rect b="b" l="l" r="r" t="t"/>
              <a:pathLst>
                <a:path extrusionOk="0" h="2845" w="3239">
                  <a:moveTo>
                    <a:pt x="1601" y="1"/>
                  </a:moveTo>
                  <a:cubicBezTo>
                    <a:pt x="1127" y="1"/>
                    <a:pt x="641" y="235"/>
                    <a:pt x="351" y="702"/>
                  </a:cubicBezTo>
                  <a:cubicBezTo>
                    <a:pt x="1" y="1402"/>
                    <a:pt x="176" y="2187"/>
                    <a:pt x="877" y="2629"/>
                  </a:cubicBezTo>
                  <a:cubicBezTo>
                    <a:pt x="1085" y="2777"/>
                    <a:pt x="1324" y="2845"/>
                    <a:pt x="1566" y="2845"/>
                  </a:cubicBezTo>
                  <a:cubicBezTo>
                    <a:pt x="2034" y="2845"/>
                    <a:pt x="2513" y="2593"/>
                    <a:pt x="2804" y="2187"/>
                  </a:cubicBezTo>
                  <a:cubicBezTo>
                    <a:pt x="3238" y="1487"/>
                    <a:pt x="2979" y="611"/>
                    <a:pt x="2278" y="176"/>
                  </a:cubicBezTo>
                  <a:cubicBezTo>
                    <a:pt x="2073" y="59"/>
                    <a:pt x="18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2"/>
            <p:cNvSpPr/>
            <p:nvPr/>
          </p:nvSpPr>
          <p:spPr>
            <a:xfrm>
              <a:off x="7662430" y="3879975"/>
              <a:ext cx="179229" cy="179236"/>
            </a:xfrm>
            <a:custGeom>
              <a:rect b="b" l="l" r="r" t="t"/>
              <a:pathLst>
                <a:path extrusionOk="0" h="2888" w="2888">
                  <a:moveTo>
                    <a:pt x="1402" y="1"/>
                  </a:moveTo>
                  <a:cubicBezTo>
                    <a:pt x="961" y="1"/>
                    <a:pt x="435" y="260"/>
                    <a:pt x="176" y="702"/>
                  </a:cubicBezTo>
                  <a:cubicBezTo>
                    <a:pt x="85" y="877"/>
                    <a:pt x="1" y="1136"/>
                    <a:pt x="1" y="1402"/>
                  </a:cubicBezTo>
                  <a:cubicBezTo>
                    <a:pt x="1" y="1136"/>
                    <a:pt x="85" y="961"/>
                    <a:pt x="260" y="702"/>
                  </a:cubicBezTo>
                  <a:cubicBezTo>
                    <a:pt x="526" y="260"/>
                    <a:pt x="961" y="1"/>
                    <a:pt x="1402" y="1"/>
                  </a:cubicBezTo>
                  <a:close/>
                  <a:moveTo>
                    <a:pt x="1403" y="1"/>
                  </a:moveTo>
                  <a:cubicBezTo>
                    <a:pt x="1662" y="1"/>
                    <a:pt x="1928" y="85"/>
                    <a:pt x="2103" y="260"/>
                  </a:cubicBezTo>
                  <a:cubicBezTo>
                    <a:pt x="2538" y="527"/>
                    <a:pt x="2804" y="961"/>
                    <a:pt x="2804" y="1402"/>
                  </a:cubicBezTo>
                  <a:cubicBezTo>
                    <a:pt x="2804" y="1662"/>
                    <a:pt x="2713" y="1928"/>
                    <a:pt x="2629" y="2103"/>
                  </a:cubicBezTo>
                  <a:cubicBezTo>
                    <a:pt x="2362" y="2538"/>
                    <a:pt x="1837" y="2804"/>
                    <a:pt x="1402" y="2804"/>
                  </a:cubicBezTo>
                  <a:cubicBezTo>
                    <a:pt x="1136" y="2804"/>
                    <a:pt x="961" y="2713"/>
                    <a:pt x="702" y="2629"/>
                  </a:cubicBezTo>
                  <a:lnTo>
                    <a:pt x="702" y="2629"/>
                  </a:lnTo>
                  <a:cubicBezTo>
                    <a:pt x="877" y="2804"/>
                    <a:pt x="1136" y="2888"/>
                    <a:pt x="1402" y="2888"/>
                  </a:cubicBezTo>
                  <a:cubicBezTo>
                    <a:pt x="1928" y="2888"/>
                    <a:pt x="2362" y="2629"/>
                    <a:pt x="2629" y="2187"/>
                  </a:cubicBezTo>
                  <a:cubicBezTo>
                    <a:pt x="2804" y="1928"/>
                    <a:pt x="2888" y="1662"/>
                    <a:pt x="2888" y="1402"/>
                  </a:cubicBezTo>
                  <a:cubicBezTo>
                    <a:pt x="2888" y="961"/>
                    <a:pt x="2629" y="435"/>
                    <a:pt x="2187" y="176"/>
                  </a:cubicBezTo>
                  <a:cubicBezTo>
                    <a:pt x="1928" y="85"/>
                    <a:pt x="1662" y="1"/>
                    <a:pt x="1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33"/>
          <p:cNvSpPr/>
          <p:nvPr/>
        </p:nvSpPr>
        <p:spPr>
          <a:xfrm>
            <a:off x="1401728" y="1054047"/>
            <a:ext cx="1135200" cy="1047600"/>
          </a:xfrm>
          <a:prstGeom prst="roundRect">
            <a:avLst>
              <a:gd fmla="val 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3"/>
          <p:cNvSpPr txBox="1"/>
          <p:nvPr>
            <p:ph type="title"/>
          </p:nvPr>
        </p:nvSpPr>
        <p:spPr>
          <a:xfrm>
            <a:off x="1439113" y="2331074"/>
            <a:ext cx="3165600" cy="8025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Front-</a:t>
            </a:r>
            <a:r>
              <a:rPr lang="en"/>
              <a:t> end &amp; </a:t>
            </a:r>
            <a:r>
              <a:rPr lang="en"/>
              <a:t>back-end</a:t>
            </a:r>
            <a:endParaRPr/>
          </a:p>
        </p:txBody>
      </p:sp>
      <p:sp>
        <p:nvSpPr>
          <p:cNvPr id="509" name="Google Shape;509;p33"/>
          <p:cNvSpPr txBox="1"/>
          <p:nvPr>
            <p:ph idx="2" type="title"/>
          </p:nvPr>
        </p:nvSpPr>
        <p:spPr>
          <a:xfrm>
            <a:off x="1401727" y="1096347"/>
            <a:ext cx="1135200" cy="9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10" name="Google Shape;510;p33"/>
          <p:cNvSpPr txBox="1"/>
          <p:nvPr>
            <p:ph idx="1" type="subTitle"/>
          </p:nvPr>
        </p:nvSpPr>
        <p:spPr>
          <a:xfrm>
            <a:off x="1309502" y="3560125"/>
            <a:ext cx="3262500" cy="4692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Clr>
                <a:schemeClr val="dk1"/>
              </a:buClr>
              <a:buSzPts val="1100"/>
              <a:buFont typeface="Arial"/>
              <a:buNone/>
            </a:pPr>
            <a:r>
              <a:rPr lang="en"/>
              <a:t>F</a:t>
            </a:r>
            <a:r>
              <a:rPr lang="en"/>
              <a:t>or front-end (</a:t>
            </a:r>
            <a:r>
              <a:rPr b="1" lang="en" sz="1700"/>
              <a:t>html ,css, js</a:t>
            </a:r>
            <a:r>
              <a:rPr lang="en"/>
              <a:t>) and backend includes </a:t>
            </a:r>
            <a:r>
              <a:rPr b="1" lang="en" sz="1700"/>
              <a:t>python (django)</a:t>
            </a:r>
            <a:r>
              <a:rPr lang="en"/>
              <a:t> or </a:t>
            </a:r>
            <a:r>
              <a:rPr b="1" lang="en"/>
              <a:t>n</a:t>
            </a:r>
            <a:r>
              <a:rPr b="1" lang="en" sz="1700"/>
              <a:t>ode.js (express)</a:t>
            </a:r>
            <a:endParaRPr b="1" sz="1700"/>
          </a:p>
        </p:txBody>
      </p:sp>
      <p:sp>
        <p:nvSpPr>
          <p:cNvPr id="511" name="Google Shape;511;p33"/>
          <p:cNvSpPr/>
          <p:nvPr/>
        </p:nvSpPr>
        <p:spPr>
          <a:xfrm rot="10800000">
            <a:off x="3907750" y="445588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3"/>
          <p:cNvSpPr/>
          <p:nvPr/>
        </p:nvSpPr>
        <p:spPr>
          <a:xfrm rot="10800000">
            <a:off x="8375025"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3"/>
          <p:cNvSpPr/>
          <p:nvPr/>
        </p:nvSpPr>
        <p:spPr>
          <a:xfrm>
            <a:off x="577906" y="23310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 name="Google Shape;514;p33"/>
          <p:cNvGrpSpPr/>
          <p:nvPr/>
        </p:nvGrpSpPr>
        <p:grpSpPr>
          <a:xfrm>
            <a:off x="5266350" y="1052275"/>
            <a:ext cx="1910006" cy="2865248"/>
            <a:chOff x="5342975" y="1227375"/>
            <a:chExt cx="1910006" cy="2865248"/>
          </a:xfrm>
        </p:grpSpPr>
        <p:sp>
          <p:nvSpPr>
            <p:cNvPr id="515" name="Google Shape;515;p33"/>
            <p:cNvSpPr/>
            <p:nvPr/>
          </p:nvSpPr>
          <p:spPr>
            <a:xfrm>
              <a:off x="6682547" y="2494954"/>
              <a:ext cx="354233" cy="1009039"/>
            </a:xfrm>
            <a:custGeom>
              <a:rect b="b" l="l" r="r" t="t"/>
              <a:pathLst>
                <a:path extrusionOk="0" h="14716" w="5166">
                  <a:moveTo>
                    <a:pt x="1578" y="0"/>
                  </a:moveTo>
                  <a:cubicBezTo>
                    <a:pt x="1" y="4555"/>
                    <a:pt x="2538" y="14716"/>
                    <a:pt x="2538" y="14716"/>
                  </a:cubicBezTo>
                  <a:lnTo>
                    <a:pt x="3939" y="14716"/>
                  </a:lnTo>
                  <a:cubicBezTo>
                    <a:pt x="3939" y="14716"/>
                    <a:pt x="3238" y="350"/>
                    <a:pt x="51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3"/>
            <p:cNvSpPr/>
            <p:nvPr/>
          </p:nvSpPr>
          <p:spPr>
            <a:xfrm>
              <a:off x="6754682" y="2488645"/>
              <a:ext cx="282097" cy="1021107"/>
            </a:xfrm>
            <a:custGeom>
              <a:rect b="b" l="l" r="r" t="t"/>
              <a:pathLst>
                <a:path extrusionOk="0" h="14892" w="4114">
                  <a:moveTo>
                    <a:pt x="526" y="92"/>
                  </a:moveTo>
                  <a:cubicBezTo>
                    <a:pt x="84" y="1143"/>
                    <a:pt x="0" y="2629"/>
                    <a:pt x="0" y="4121"/>
                  </a:cubicBezTo>
                  <a:cubicBezTo>
                    <a:pt x="0" y="2629"/>
                    <a:pt x="175" y="1143"/>
                    <a:pt x="526" y="92"/>
                  </a:cubicBezTo>
                  <a:close/>
                  <a:moveTo>
                    <a:pt x="526" y="1"/>
                  </a:moveTo>
                  <a:lnTo>
                    <a:pt x="526" y="92"/>
                  </a:lnTo>
                  <a:lnTo>
                    <a:pt x="3964" y="92"/>
                  </a:lnTo>
                  <a:cubicBezTo>
                    <a:pt x="3873" y="157"/>
                    <a:pt x="3797" y="234"/>
                    <a:pt x="3679" y="351"/>
                  </a:cubicBezTo>
                  <a:cubicBezTo>
                    <a:pt x="3504" y="618"/>
                    <a:pt x="3329" y="1143"/>
                    <a:pt x="3237" y="1753"/>
                  </a:cubicBezTo>
                  <a:cubicBezTo>
                    <a:pt x="2887" y="3596"/>
                    <a:pt x="2712" y="6574"/>
                    <a:pt x="2712" y="9286"/>
                  </a:cubicBezTo>
                  <a:cubicBezTo>
                    <a:pt x="2712" y="12264"/>
                    <a:pt x="2887" y="14808"/>
                    <a:pt x="2887" y="14808"/>
                  </a:cubicBezTo>
                  <a:lnTo>
                    <a:pt x="2887" y="14366"/>
                  </a:lnTo>
                  <a:cubicBezTo>
                    <a:pt x="2887" y="13490"/>
                    <a:pt x="2803" y="11563"/>
                    <a:pt x="2803" y="9286"/>
                  </a:cubicBezTo>
                  <a:cubicBezTo>
                    <a:pt x="2803" y="7275"/>
                    <a:pt x="2887" y="4997"/>
                    <a:pt x="3062" y="3245"/>
                  </a:cubicBezTo>
                  <a:cubicBezTo>
                    <a:pt x="3153" y="2369"/>
                    <a:pt x="3329" y="1578"/>
                    <a:pt x="3504" y="1052"/>
                  </a:cubicBezTo>
                  <a:cubicBezTo>
                    <a:pt x="3588" y="702"/>
                    <a:pt x="3679" y="527"/>
                    <a:pt x="3763" y="351"/>
                  </a:cubicBezTo>
                  <a:cubicBezTo>
                    <a:pt x="3854" y="176"/>
                    <a:pt x="4029" y="92"/>
                    <a:pt x="4113" y="92"/>
                  </a:cubicBezTo>
                  <a:lnTo>
                    <a:pt x="4113" y="1"/>
                  </a:lnTo>
                  <a:close/>
                  <a:moveTo>
                    <a:pt x="0" y="4126"/>
                  </a:moveTo>
                  <a:cubicBezTo>
                    <a:pt x="1" y="9030"/>
                    <a:pt x="1402" y="14808"/>
                    <a:pt x="1402" y="14808"/>
                  </a:cubicBezTo>
                  <a:lnTo>
                    <a:pt x="1402" y="14892"/>
                  </a:lnTo>
                  <a:lnTo>
                    <a:pt x="2978" y="14892"/>
                  </a:lnTo>
                  <a:lnTo>
                    <a:pt x="2887" y="14808"/>
                  </a:lnTo>
                  <a:lnTo>
                    <a:pt x="1486" y="14808"/>
                  </a:lnTo>
                  <a:cubicBezTo>
                    <a:pt x="1486" y="14808"/>
                    <a:pt x="1486" y="14717"/>
                    <a:pt x="1402" y="14541"/>
                  </a:cubicBezTo>
                  <a:cubicBezTo>
                    <a:pt x="1135" y="13407"/>
                    <a:pt x="1" y="8414"/>
                    <a:pt x="0" y="41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3"/>
            <p:cNvSpPr/>
            <p:nvPr/>
          </p:nvSpPr>
          <p:spPr>
            <a:xfrm>
              <a:off x="6700375" y="3455889"/>
              <a:ext cx="258577" cy="187052"/>
            </a:xfrm>
            <a:custGeom>
              <a:rect b="b" l="l" r="r" t="t"/>
              <a:pathLst>
                <a:path extrusionOk="0" h="2728" w="3771">
                  <a:moveTo>
                    <a:pt x="1752" y="1"/>
                  </a:moveTo>
                  <a:cubicBezTo>
                    <a:pt x="1752" y="611"/>
                    <a:pt x="1752" y="1227"/>
                    <a:pt x="1227" y="1486"/>
                  </a:cubicBezTo>
                  <a:cubicBezTo>
                    <a:pt x="1051" y="1578"/>
                    <a:pt x="876" y="1578"/>
                    <a:pt x="701" y="1662"/>
                  </a:cubicBezTo>
                  <a:cubicBezTo>
                    <a:pt x="442" y="1662"/>
                    <a:pt x="266" y="1753"/>
                    <a:pt x="91" y="1928"/>
                  </a:cubicBezTo>
                  <a:cubicBezTo>
                    <a:pt x="0" y="2278"/>
                    <a:pt x="351" y="2453"/>
                    <a:pt x="701" y="2538"/>
                  </a:cubicBezTo>
                  <a:cubicBezTo>
                    <a:pt x="1151" y="2662"/>
                    <a:pt x="1620" y="2728"/>
                    <a:pt x="2089" y="2728"/>
                  </a:cubicBezTo>
                  <a:cubicBezTo>
                    <a:pt x="2627" y="2728"/>
                    <a:pt x="3166" y="2641"/>
                    <a:pt x="3679" y="2453"/>
                  </a:cubicBezTo>
                  <a:cubicBezTo>
                    <a:pt x="3770" y="2453"/>
                    <a:pt x="3770" y="526"/>
                    <a:pt x="3679" y="435"/>
                  </a:cubicBezTo>
                  <a:cubicBezTo>
                    <a:pt x="3420" y="176"/>
                    <a:pt x="2102" y="85"/>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3"/>
            <p:cNvSpPr/>
            <p:nvPr/>
          </p:nvSpPr>
          <p:spPr>
            <a:xfrm>
              <a:off x="6700375" y="3455889"/>
              <a:ext cx="258577" cy="192263"/>
            </a:xfrm>
            <a:custGeom>
              <a:rect b="b" l="l" r="r" t="t"/>
              <a:pathLst>
                <a:path extrusionOk="0" h="2804" w="3771">
                  <a:moveTo>
                    <a:pt x="3329" y="260"/>
                  </a:moveTo>
                  <a:cubicBezTo>
                    <a:pt x="3420" y="351"/>
                    <a:pt x="3595" y="351"/>
                    <a:pt x="3595" y="435"/>
                  </a:cubicBezTo>
                  <a:cubicBezTo>
                    <a:pt x="3595" y="435"/>
                    <a:pt x="3595" y="526"/>
                    <a:pt x="3679" y="526"/>
                  </a:cubicBezTo>
                  <a:lnTo>
                    <a:pt x="3679" y="435"/>
                  </a:lnTo>
                  <a:cubicBezTo>
                    <a:pt x="3595" y="351"/>
                    <a:pt x="3504" y="260"/>
                    <a:pt x="3329" y="260"/>
                  </a:cubicBezTo>
                  <a:close/>
                  <a:moveTo>
                    <a:pt x="1752" y="1"/>
                  </a:moveTo>
                  <a:cubicBezTo>
                    <a:pt x="1752" y="351"/>
                    <a:pt x="1752" y="611"/>
                    <a:pt x="1668" y="877"/>
                  </a:cubicBezTo>
                  <a:cubicBezTo>
                    <a:pt x="1577" y="1136"/>
                    <a:pt x="1493" y="1311"/>
                    <a:pt x="1227" y="1486"/>
                  </a:cubicBezTo>
                  <a:cubicBezTo>
                    <a:pt x="1493" y="1402"/>
                    <a:pt x="1668" y="1136"/>
                    <a:pt x="1752" y="877"/>
                  </a:cubicBezTo>
                  <a:cubicBezTo>
                    <a:pt x="1752" y="634"/>
                    <a:pt x="1828" y="396"/>
                    <a:pt x="1841" y="90"/>
                  </a:cubicBezTo>
                  <a:lnTo>
                    <a:pt x="1841" y="90"/>
                  </a:lnTo>
                  <a:cubicBezTo>
                    <a:pt x="2050" y="109"/>
                    <a:pt x="2418" y="176"/>
                    <a:pt x="2719" y="176"/>
                  </a:cubicBezTo>
                  <a:cubicBezTo>
                    <a:pt x="2978" y="176"/>
                    <a:pt x="3154" y="260"/>
                    <a:pt x="3329" y="260"/>
                  </a:cubicBezTo>
                  <a:cubicBezTo>
                    <a:pt x="3069" y="176"/>
                    <a:pt x="2719" y="85"/>
                    <a:pt x="2453" y="85"/>
                  </a:cubicBezTo>
                  <a:cubicBezTo>
                    <a:pt x="2235" y="85"/>
                    <a:pt x="2013" y="26"/>
                    <a:pt x="1843" y="7"/>
                  </a:cubicBezTo>
                  <a:lnTo>
                    <a:pt x="1843" y="7"/>
                  </a:lnTo>
                  <a:cubicBezTo>
                    <a:pt x="1843" y="5"/>
                    <a:pt x="1843" y="3"/>
                    <a:pt x="1843" y="1"/>
                  </a:cubicBezTo>
                  <a:close/>
                  <a:moveTo>
                    <a:pt x="1224" y="1488"/>
                  </a:moveTo>
                  <a:lnTo>
                    <a:pt x="1224" y="1488"/>
                  </a:lnTo>
                  <a:cubicBezTo>
                    <a:pt x="1050" y="1578"/>
                    <a:pt x="875" y="1578"/>
                    <a:pt x="617" y="1578"/>
                  </a:cubicBezTo>
                  <a:cubicBezTo>
                    <a:pt x="442" y="1662"/>
                    <a:pt x="175" y="1753"/>
                    <a:pt x="0" y="1928"/>
                  </a:cubicBezTo>
                  <a:lnTo>
                    <a:pt x="0" y="2012"/>
                  </a:lnTo>
                  <a:cubicBezTo>
                    <a:pt x="0" y="2187"/>
                    <a:pt x="91" y="2278"/>
                    <a:pt x="266" y="2362"/>
                  </a:cubicBezTo>
                  <a:cubicBezTo>
                    <a:pt x="175" y="2278"/>
                    <a:pt x="91" y="2103"/>
                    <a:pt x="91" y="2012"/>
                  </a:cubicBezTo>
                  <a:lnTo>
                    <a:pt x="91" y="1928"/>
                  </a:lnTo>
                  <a:cubicBezTo>
                    <a:pt x="266" y="1837"/>
                    <a:pt x="442" y="1753"/>
                    <a:pt x="701" y="1662"/>
                  </a:cubicBezTo>
                  <a:cubicBezTo>
                    <a:pt x="875" y="1578"/>
                    <a:pt x="1050" y="1578"/>
                    <a:pt x="1224" y="1488"/>
                  </a:cubicBezTo>
                  <a:close/>
                  <a:moveTo>
                    <a:pt x="3679" y="786"/>
                  </a:moveTo>
                  <a:lnTo>
                    <a:pt x="3679" y="1486"/>
                  </a:lnTo>
                  <a:lnTo>
                    <a:pt x="3679" y="2187"/>
                  </a:lnTo>
                  <a:lnTo>
                    <a:pt x="3679" y="2362"/>
                  </a:lnTo>
                  <a:lnTo>
                    <a:pt x="3595" y="2453"/>
                  </a:lnTo>
                  <a:cubicBezTo>
                    <a:pt x="3154" y="2629"/>
                    <a:pt x="2544" y="2713"/>
                    <a:pt x="2018" y="2713"/>
                  </a:cubicBezTo>
                  <a:cubicBezTo>
                    <a:pt x="1577" y="2713"/>
                    <a:pt x="1142" y="2629"/>
                    <a:pt x="701" y="2538"/>
                  </a:cubicBezTo>
                  <a:cubicBezTo>
                    <a:pt x="527" y="2538"/>
                    <a:pt x="353" y="2455"/>
                    <a:pt x="268" y="2364"/>
                  </a:cubicBezTo>
                  <a:lnTo>
                    <a:pt x="268" y="2364"/>
                  </a:lnTo>
                  <a:cubicBezTo>
                    <a:pt x="353" y="2455"/>
                    <a:pt x="527" y="2538"/>
                    <a:pt x="701" y="2629"/>
                  </a:cubicBezTo>
                  <a:cubicBezTo>
                    <a:pt x="1142" y="2713"/>
                    <a:pt x="1577" y="2804"/>
                    <a:pt x="2018" y="2804"/>
                  </a:cubicBezTo>
                  <a:cubicBezTo>
                    <a:pt x="2544" y="2804"/>
                    <a:pt x="3154" y="2713"/>
                    <a:pt x="3679" y="2538"/>
                  </a:cubicBezTo>
                  <a:lnTo>
                    <a:pt x="3679" y="2453"/>
                  </a:lnTo>
                  <a:cubicBezTo>
                    <a:pt x="3679" y="2278"/>
                    <a:pt x="3770" y="1837"/>
                    <a:pt x="3770" y="1486"/>
                  </a:cubicBezTo>
                  <a:cubicBezTo>
                    <a:pt x="3770" y="1227"/>
                    <a:pt x="3770" y="961"/>
                    <a:pt x="3679" y="7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3"/>
            <p:cNvSpPr/>
            <p:nvPr/>
          </p:nvSpPr>
          <p:spPr>
            <a:xfrm>
              <a:off x="6868508" y="2494954"/>
              <a:ext cx="366712" cy="1009039"/>
            </a:xfrm>
            <a:custGeom>
              <a:rect b="b" l="l" r="r" t="t"/>
              <a:pathLst>
                <a:path extrusionOk="0" h="14716" w="5348">
                  <a:moveTo>
                    <a:pt x="442" y="0"/>
                  </a:moveTo>
                  <a:cubicBezTo>
                    <a:pt x="1" y="5606"/>
                    <a:pt x="3596" y="14716"/>
                    <a:pt x="3596" y="14716"/>
                  </a:cubicBezTo>
                  <a:lnTo>
                    <a:pt x="5347" y="14716"/>
                  </a:lnTo>
                  <a:cubicBezTo>
                    <a:pt x="5347" y="14716"/>
                    <a:pt x="4205" y="8935"/>
                    <a:pt x="4121" y="3413"/>
                  </a:cubicBezTo>
                  <a:cubicBezTo>
                    <a:pt x="4121" y="2186"/>
                    <a:pt x="4205" y="1051"/>
                    <a:pt x="42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3"/>
            <p:cNvSpPr/>
            <p:nvPr/>
          </p:nvSpPr>
          <p:spPr>
            <a:xfrm>
              <a:off x="6898815" y="2488645"/>
              <a:ext cx="342164" cy="1021107"/>
            </a:xfrm>
            <a:custGeom>
              <a:rect b="b" l="l" r="r" t="t"/>
              <a:pathLst>
                <a:path extrusionOk="0" h="14892" w="4990">
                  <a:moveTo>
                    <a:pt x="0" y="1"/>
                  </a:moveTo>
                  <a:lnTo>
                    <a:pt x="0" y="92"/>
                  </a:lnTo>
                  <a:lnTo>
                    <a:pt x="0" y="1052"/>
                  </a:lnTo>
                  <a:cubicBezTo>
                    <a:pt x="0" y="702"/>
                    <a:pt x="84" y="351"/>
                    <a:pt x="84" y="92"/>
                  </a:cubicBezTo>
                  <a:lnTo>
                    <a:pt x="3854" y="92"/>
                  </a:lnTo>
                  <a:cubicBezTo>
                    <a:pt x="3763" y="1143"/>
                    <a:pt x="3679" y="2194"/>
                    <a:pt x="3679" y="3329"/>
                  </a:cubicBezTo>
                  <a:lnTo>
                    <a:pt x="3679" y="3505"/>
                  </a:lnTo>
                  <a:cubicBezTo>
                    <a:pt x="3679" y="9027"/>
                    <a:pt x="4905" y="14808"/>
                    <a:pt x="4905" y="14808"/>
                  </a:cubicBezTo>
                  <a:lnTo>
                    <a:pt x="4905" y="14541"/>
                  </a:lnTo>
                  <a:cubicBezTo>
                    <a:pt x="4639" y="13406"/>
                    <a:pt x="3763" y="8326"/>
                    <a:pt x="3763" y="3505"/>
                  </a:cubicBezTo>
                  <a:lnTo>
                    <a:pt x="3763" y="3329"/>
                  </a:lnTo>
                  <a:cubicBezTo>
                    <a:pt x="3763" y="2194"/>
                    <a:pt x="3763" y="1143"/>
                    <a:pt x="3938" y="92"/>
                  </a:cubicBezTo>
                  <a:lnTo>
                    <a:pt x="3938" y="1"/>
                  </a:lnTo>
                  <a:close/>
                  <a:moveTo>
                    <a:pt x="0" y="1061"/>
                  </a:moveTo>
                  <a:cubicBezTo>
                    <a:pt x="3" y="6757"/>
                    <a:pt x="3154" y="14808"/>
                    <a:pt x="3154" y="14808"/>
                  </a:cubicBezTo>
                  <a:lnTo>
                    <a:pt x="3154" y="14892"/>
                  </a:lnTo>
                  <a:lnTo>
                    <a:pt x="4990" y="14892"/>
                  </a:lnTo>
                  <a:lnTo>
                    <a:pt x="4905" y="14808"/>
                  </a:lnTo>
                  <a:lnTo>
                    <a:pt x="3238" y="14808"/>
                  </a:lnTo>
                  <a:cubicBezTo>
                    <a:pt x="3238" y="14808"/>
                    <a:pt x="3154" y="14717"/>
                    <a:pt x="3063" y="14457"/>
                  </a:cubicBezTo>
                  <a:cubicBezTo>
                    <a:pt x="2453" y="12790"/>
                    <a:pt x="3" y="6056"/>
                    <a:pt x="0" y="10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3"/>
            <p:cNvSpPr/>
            <p:nvPr/>
          </p:nvSpPr>
          <p:spPr>
            <a:xfrm>
              <a:off x="6994881" y="3467957"/>
              <a:ext cx="258097" cy="187052"/>
            </a:xfrm>
            <a:custGeom>
              <a:rect b="b" l="l" r="r" t="t"/>
              <a:pathLst>
                <a:path extrusionOk="0" h="2728" w="3764">
                  <a:moveTo>
                    <a:pt x="1837" y="0"/>
                  </a:moveTo>
                  <a:cubicBezTo>
                    <a:pt x="1837" y="610"/>
                    <a:pt x="1753" y="1226"/>
                    <a:pt x="1227" y="1486"/>
                  </a:cubicBezTo>
                  <a:cubicBezTo>
                    <a:pt x="1052" y="1577"/>
                    <a:pt x="877" y="1577"/>
                    <a:pt x="702" y="1661"/>
                  </a:cubicBezTo>
                  <a:cubicBezTo>
                    <a:pt x="435" y="1661"/>
                    <a:pt x="260" y="1752"/>
                    <a:pt x="85" y="1927"/>
                  </a:cubicBezTo>
                  <a:cubicBezTo>
                    <a:pt x="1" y="2277"/>
                    <a:pt x="351" y="2453"/>
                    <a:pt x="702" y="2537"/>
                  </a:cubicBezTo>
                  <a:cubicBezTo>
                    <a:pt x="1149" y="2661"/>
                    <a:pt x="1616" y="2727"/>
                    <a:pt x="2084" y="2727"/>
                  </a:cubicBezTo>
                  <a:cubicBezTo>
                    <a:pt x="2622" y="2727"/>
                    <a:pt x="3163" y="2640"/>
                    <a:pt x="3680" y="2453"/>
                  </a:cubicBezTo>
                  <a:cubicBezTo>
                    <a:pt x="3764" y="2453"/>
                    <a:pt x="3764" y="526"/>
                    <a:pt x="3680" y="435"/>
                  </a:cubicBezTo>
                  <a:cubicBezTo>
                    <a:pt x="3413" y="175"/>
                    <a:pt x="2103" y="84"/>
                    <a:pt x="1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3"/>
            <p:cNvSpPr/>
            <p:nvPr/>
          </p:nvSpPr>
          <p:spPr>
            <a:xfrm>
              <a:off x="6994881" y="3467957"/>
              <a:ext cx="258097" cy="192263"/>
            </a:xfrm>
            <a:custGeom>
              <a:rect b="b" l="l" r="r" t="t"/>
              <a:pathLst>
                <a:path extrusionOk="0" h="2804" w="3764">
                  <a:moveTo>
                    <a:pt x="1753" y="0"/>
                  </a:moveTo>
                  <a:cubicBezTo>
                    <a:pt x="1753" y="259"/>
                    <a:pt x="1753" y="610"/>
                    <a:pt x="1662" y="876"/>
                  </a:cubicBezTo>
                  <a:cubicBezTo>
                    <a:pt x="1577" y="1135"/>
                    <a:pt x="1486" y="1310"/>
                    <a:pt x="1227" y="1402"/>
                  </a:cubicBezTo>
                  <a:cubicBezTo>
                    <a:pt x="1052" y="1486"/>
                    <a:pt x="877" y="1577"/>
                    <a:pt x="702" y="1577"/>
                  </a:cubicBezTo>
                  <a:cubicBezTo>
                    <a:pt x="435" y="1661"/>
                    <a:pt x="260" y="1752"/>
                    <a:pt x="85" y="1927"/>
                  </a:cubicBezTo>
                  <a:cubicBezTo>
                    <a:pt x="260" y="1836"/>
                    <a:pt x="435" y="1661"/>
                    <a:pt x="702" y="1661"/>
                  </a:cubicBezTo>
                  <a:cubicBezTo>
                    <a:pt x="877" y="1577"/>
                    <a:pt x="1052" y="1577"/>
                    <a:pt x="1227" y="1486"/>
                  </a:cubicBezTo>
                  <a:cubicBezTo>
                    <a:pt x="1486" y="1402"/>
                    <a:pt x="1662" y="1135"/>
                    <a:pt x="1753" y="876"/>
                  </a:cubicBezTo>
                  <a:cubicBezTo>
                    <a:pt x="1828" y="638"/>
                    <a:pt x="1836" y="332"/>
                    <a:pt x="1837" y="84"/>
                  </a:cubicBezTo>
                  <a:lnTo>
                    <a:pt x="1837" y="84"/>
                  </a:lnTo>
                  <a:cubicBezTo>
                    <a:pt x="2045" y="86"/>
                    <a:pt x="2422" y="96"/>
                    <a:pt x="2804" y="175"/>
                  </a:cubicBezTo>
                  <a:cubicBezTo>
                    <a:pt x="2979" y="175"/>
                    <a:pt x="3154" y="259"/>
                    <a:pt x="3329" y="259"/>
                  </a:cubicBezTo>
                  <a:cubicBezTo>
                    <a:pt x="3504" y="350"/>
                    <a:pt x="3589" y="350"/>
                    <a:pt x="3589" y="435"/>
                  </a:cubicBezTo>
                  <a:cubicBezTo>
                    <a:pt x="3680" y="435"/>
                    <a:pt x="3680" y="435"/>
                    <a:pt x="3680" y="526"/>
                  </a:cubicBezTo>
                  <a:lnTo>
                    <a:pt x="3680" y="435"/>
                  </a:lnTo>
                  <a:lnTo>
                    <a:pt x="3680" y="350"/>
                  </a:lnTo>
                  <a:cubicBezTo>
                    <a:pt x="3589" y="350"/>
                    <a:pt x="3504" y="259"/>
                    <a:pt x="3329" y="175"/>
                  </a:cubicBezTo>
                  <a:cubicBezTo>
                    <a:pt x="3063" y="175"/>
                    <a:pt x="2804" y="84"/>
                    <a:pt x="2453" y="84"/>
                  </a:cubicBezTo>
                  <a:cubicBezTo>
                    <a:pt x="2187" y="84"/>
                    <a:pt x="1928" y="0"/>
                    <a:pt x="1837" y="0"/>
                  </a:cubicBezTo>
                  <a:close/>
                  <a:moveTo>
                    <a:pt x="1" y="1927"/>
                  </a:moveTo>
                  <a:lnTo>
                    <a:pt x="1" y="2011"/>
                  </a:lnTo>
                  <a:cubicBezTo>
                    <a:pt x="1" y="2186"/>
                    <a:pt x="85" y="2277"/>
                    <a:pt x="260" y="2362"/>
                  </a:cubicBezTo>
                  <a:cubicBezTo>
                    <a:pt x="176" y="2277"/>
                    <a:pt x="85" y="2102"/>
                    <a:pt x="85" y="2011"/>
                  </a:cubicBezTo>
                  <a:lnTo>
                    <a:pt x="85" y="1927"/>
                  </a:lnTo>
                  <a:close/>
                  <a:moveTo>
                    <a:pt x="3680" y="526"/>
                  </a:moveTo>
                  <a:lnTo>
                    <a:pt x="3680" y="1402"/>
                  </a:lnTo>
                  <a:lnTo>
                    <a:pt x="3680" y="2102"/>
                  </a:lnTo>
                  <a:lnTo>
                    <a:pt x="3680" y="2362"/>
                  </a:lnTo>
                  <a:lnTo>
                    <a:pt x="3680" y="2453"/>
                  </a:lnTo>
                  <a:cubicBezTo>
                    <a:pt x="3764" y="2277"/>
                    <a:pt x="3764" y="1836"/>
                    <a:pt x="3764" y="1402"/>
                  </a:cubicBezTo>
                  <a:lnTo>
                    <a:pt x="3764" y="785"/>
                  </a:lnTo>
                  <a:cubicBezTo>
                    <a:pt x="3764" y="610"/>
                    <a:pt x="3680" y="610"/>
                    <a:pt x="3680" y="526"/>
                  </a:cubicBezTo>
                  <a:close/>
                  <a:moveTo>
                    <a:pt x="260" y="2362"/>
                  </a:moveTo>
                  <a:lnTo>
                    <a:pt x="260" y="2362"/>
                  </a:lnTo>
                  <a:cubicBezTo>
                    <a:pt x="351" y="2453"/>
                    <a:pt x="526" y="2537"/>
                    <a:pt x="702" y="2537"/>
                  </a:cubicBezTo>
                  <a:cubicBezTo>
                    <a:pt x="526" y="2453"/>
                    <a:pt x="435" y="2453"/>
                    <a:pt x="260" y="2362"/>
                  </a:cubicBezTo>
                  <a:close/>
                  <a:moveTo>
                    <a:pt x="3680" y="2453"/>
                  </a:moveTo>
                  <a:cubicBezTo>
                    <a:pt x="3154" y="2628"/>
                    <a:pt x="2629" y="2712"/>
                    <a:pt x="2012" y="2712"/>
                  </a:cubicBezTo>
                  <a:cubicBezTo>
                    <a:pt x="1577" y="2712"/>
                    <a:pt x="1136" y="2628"/>
                    <a:pt x="702" y="2537"/>
                  </a:cubicBezTo>
                  <a:lnTo>
                    <a:pt x="702" y="2537"/>
                  </a:lnTo>
                  <a:cubicBezTo>
                    <a:pt x="1136" y="2712"/>
                    <a:pt x="1577" y="2803"/>
                    <a:pt x="2012" y="2803"/>
                  </a:cubicBezTo>
                  <a:cubicBezTo>
                    <a:pt x="2629" y="2803"/>
                    <a:pt x="3154" y="2712"/>
                    <a:pt x="3680" y="2537"/>
                  </a:cubicBezTo>
                  <a:lnTo>
                    <a:pt x="3680" y="245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3"/>
            <p:cNvSpPr/>
            <p:nvPr/>
          </p:nvSpPr>
          <p:spPr>
            <a:xfrm>
              <a:off x="6406281" y="2143946"/>
              <a:ext cx="156271" cy="104565"/>
            </a:xfrm>
            <a:custGeom>
              <a:rect b="b" l="l" r="r" t="t"/>
              <a:pathLst>
                <a:path extrusionOk="0" h="1525" w="2279">
                  <a:moveTo>
                    <a:pt x="99" y="1"/>
                  </a:moveTo>
                  <a:cubicBezTo>
                    <a:pt x="42" y="1"/>
                    <a:pt x="1" y="63"/>
                    <a:pt x="1" y="123"/>
                  </a:cubicBezTo>
                  <a:cubicBezTo>
                    <a:pt x="85" y="739"/>
                    <a:pt x="435" y="1524"/>
                    <a:pt x="961" y="1524"/>
                  </a:cubicBezTo>
                  <a:lnTo>
                    <a:pt x="2278" y="1524"/>
                  </a:lnTo>
                  <a:lnTo>
                    <a:pt x="2012" y="739"/>
                  </a:lnTo>
                  <a:cubicBezTo>
                    <a:pt x="1753" y="564"/>
                    <a:pt x="610" y="123"/>
                    <a:pt x="176" y="39"/>
                  </a:cubicBezTo>
                  <a:cubicBezTo>
                    <a:pt x="149" y="12"/>
                    <a:pt x="123" y="1"/>
                    <a:pt x="99" y="1"/>
                  </a:cubicBezTo>
                  <a:close/>
                </a:path>
              </a:pathLst>
            </a:custGeom>
            <a:solidFill>
              <a:srgbClr val="3150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3"/>
            <p:cNvSpPr/>
            <p:nvPr/>
          </p:nvSpPr>
          <p:spPr>
            <a:xfrm>
              <a:off x="6400041" y="2140311"/>
              <a:ext cx="162511" cy="114439"/>
            </a:xfrm>
            <a:custGeom>
              <a:rect b="b" l="l" r="r" t="t"/>
              <a:pathLst>
                <a:path extrusionOk="0" h="1669" w="2370">
                  <a:moveTo>
                    <a:pt x="2087" y="784"/>
                  </a:moveTo>
                  <a:lnTo>
                    <a:pt x="2103" y="792"/>
                  </a:lnTo>
                  <a:cubicBezTo>
                    <a:pt x="2098" y="790"/>
                    <a:pt x="2092" y="787"/>
                    <a:pt x="2087" y="784"/>
                  </a:cubicBezTo>
                  <a:close/>
                  <a:moveTo>
                    <a:pt x="176" y="1"/>
                  </a:moveTo>
                  <a:cubicBezTo>
                    <a:pt x="92" y="1"/>
                    <a:pt x="1" y="92"/>
                    <a:pt x="1" y="176"/>
                  </a:cubicBezTo>
                  <a:cubicBezTo>
                    <a:pt x="92" y="526"/>
                    <a:pt x="176" y="876"/>
                    <a:pt x="351" y="1143"/>
                  </a:cubicBezTo>
                  <a:cubicBezTo>
                    <a:pt x="526" y="1402"/>
                    <a:pt x="792" y="1577"/>
                    <a:pt x="1052" y="1668"/>
                  </a:cubicBezTo>
                  <a:lnTo>
                    <a:pt x="2369" y="1577"/>
                  </a:lnTo>
                  <a:lnTo>
                    <a:pt x="2103" y="792"/>
                  </a:lnTo>
                  <a:lnTo>
                    <a:pt x="2278" y="1577"/>
                  </a:lnTo>
                  <a:lnTo>
                    <a:pt x="1052" y="1577"/>
                  </a:lnTo>
                  <a:cubicBezTo>
                    <a:pt x="792" y="1577"/>
                    <a:pt x="617" y="1318"/>
                    <a:pt x="442" y="1052"/>
                  </a:cubicBezTo>
                  <a:cubicBezTo>
                    <a:pt x="267" y="792"/>
                    <a:pt x="176" y="442"/>
                    <a:pt x="92" y="176"/>
                  </a:cubicBezTo>
                  <a:cubicBezTo>
                    <a:pt x="92" y="92"/>
                    <a:pt x="176" y="92"/>
                    <a:pt x="176" y="92"/>
                  </a:cubicBezTo>
                  <a:lnTo>
                    <a:pt x="267" y="92"/>
                  </a:lnTo>
                  <a:cubicBezTo>
                    <a:pt x="442" y="176"/>
                    <a:pt x="877" y="267"/>
                    <a:pt x="1227" y="442"/>
                  </a:cubicBezTo>
                  <a:cubicBezTo>
                    <a:pt x="1567" y="612"/>
                    <a:pt x="1907" y="696"/>
                    <a:pt x="2087" y="784"/>
                  </a:cubicBezTo>
                  <a:lnTo>
                    <a:pt x="2087" y="784"/>
                  </a:lnTo>
                  <a:lnTo>
                    <a:pt x="1227" y="351"/>
                  </a:lnTo>
                  <a:cubicBezTo>
                    <a:pt x="877" y="267"/>
                    <a:pt x="442" y="92"/>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3"/>
            <p:cNvSpPr/>
            <p:nvPr/>
          </p:nvSpPr>
          <p:spPr>
            <a:xfrm>
              <a:off x="6538414" y="1966350"/>
              <a:ext cx="414300" cy="289149"/>
            </a:xfrm>
            <a:custGeom>
              <a:rect b="b" l="l" r="r" t="t"/>
              <a:pathLst>
                <a:path extrusionOk="0" h="4217" w="6042">
                  <a:moveTo>
                    <a:pt x="3764" y="1"/>
                  </a:moveTo>
                  <a:cubicBezTo>
                    <a:pt x="3764" y="351"/>
                    <a:pt x="3680" y="702"/>
                    <a:pt x="3504" y="1136"/>
                  </a:cubicBezTo>
                  <a:cubicBezTo>
                    <a:pt x="2628" y="2804"/>
                    <a:pt x="1" y="3063"/>
                    <a:pt x="1" y="3063"/>
                  </a:cubicBezTo>
                  <a:lnTo>
                    <a:pt x="1" y="4205"/>
                  </a:lnTo>
                  <a:cubicBezTo>
                    <a:pt x="1" y="4205"/>
                    <a:pt x="135" y="4217"/>
                    <a:pt x="365" y="4217"/>
                  </a:cubicBezTo>
                  <a:cubicBezTo>
                    <a:pt x="1220" y="4217"/>
                    <a:pt x="3405" y="4056"/>
                    <a:pt x="4990" y="2538"/>
                  </a:cubicBezTo>
                  <a:cubicBezTo>
                    <a:pt x="5782" y="1837"/>
                    <a:pt x="6041" y="877"/>
                    <a:pt x="60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3"/>
            <p:cNvSpPr/>
            <p:nvPr/>
          </p:nvSpPr>
          <p:spPr>
            <a:xfrm>
              <a:off x="6532175" y="1966350"/>
              <a:ext cx="426780" cy="288395"/>
            </a:xfrm>
            <a:custGeom>
              <a:rect b="b" l="l" r="r" t="t"/>
              <a:pathLst>
                <a:path extrusionOk="0" h="4206" w="6224">
                  <a:moveTo>
                    <a:pt x="3855" y="8"/>
                  </a:moveTo>
                  <a:lnTo>
                    <a:pt x="3855" y="8"/>
                  </a:lnTo>
                  <a:cubicBezTo>
                    <a:pt x="3854" y="356"/>
                    <a:pt x="3769" y="705"/>
                    <a:pt x="3504" y="1136"/>
                  </a:cubicBezTo>
                  <a:cubicBezTo>
                    <a:pt x="3154" y="1928"/>
                    <a:pt x="2278" y="2453"/>
                    <a:pt x="1493" y="2713"/>
                  </a:cubicBezTo>
                  <a:cubicBezTo>
                    <a:pt x="1143" y="2888"/>
                    <a:pt x="792" y="2888"/>
                    <a:pt x="526" y="2979"/>
                  </a:cubicBezTo>
                  <a:cubicBezTo>
                    <a:pt x="353" y="2979"/>
                    <a:pt x="269" y="2979"/>
                    <a:pt x="179" y="3060"/>
                  </a:cubicBezTo>
                  <a:lnTo>
                    <a:pt x="179" y="3060"/>
                  </a:lnTo>
                  <a:cubicBezTo>
                    <a:pt x="375" y="3050"/>
                    <a:pt x="879" y="3005"/>
                    <a:pt x="1493" y="2804"/>
                  </a:cubicBezTo>
                  <a:cubicBezTo>
                    <a:pt x="2278" y="2453"/>
                    <a:pt x="3154" y="2012"/>
                    <a:pt x="3595" y="1136"/>
                  </a:cubicBezTo>
                  <a:cubicBezTo>
                    <a:pt x="3769" y="705"/>
                    <a:pt x="3854" y="356"/>
                    <a:pt x="3855" y="8"/>
                  </a:cubicBezTo>
                  <a:close/>
                  <a:moveTo>
                    <a:pt x="179" y="3060"/>
                  </a:moveTo>
                  <a:cubicBezTo>
                    <a:pt x="122" y="3063"/>
                    <a:pt x="92" y="3063"/>
                    <a:pt x="92" y="3063"/>
                  </a:cubicBezTo>
                  <a:lnTo>
                    <a:pt x="176" y="3063"/>
                  </a:lnTo>
                  <a:cubicBezTo>
                    <a:pt x="177" y="3062"/>
                    <a:pt x="178" y="3061"/>
                    <a:pt x="179" y="3060"/>
                  </a:cubicBezTo>
                  <a:close/>
                  <a:moveTo>
                    <a:pt x="6132" y="1"/>
                  </a:moveTo>
                  <a:cubicBezTo>
                    <a:pt x="6132" y="877"/>
                    <a:pt x="5873" y="1837"/>
                    <a:pt x="5081" y="2538"/>
                  </a:cubicBezTo>
                  <a:cubicBezTo>
                    <a:pt x="3504" y="3939"/>
                    <a:pt x="1402" y="4114"/>
                    <a:pt x="526" y="4114"/>
                  </a:cubicBezTo>
                  <a:lnTo>
                    <a:pt x="92" y="4114"/>
                  </a:lnTo>
                  <a:lnTo>
                    <a:pt x="92" y="3063"/>
                  </a:lnTo>
                  <a:lnTo>
                    <a:pt x="1" y="3063"/>
                  </a:lnTo>
                  <a:lnTo>
                    <a:pt x="1" y="4205"/>
                  </a:lnTo>
                  <a:lnTo>
                    <a:pt x="526" y="4205"/>
                  </a:lnTo>
                  <a:cubicBezTo>
                    <a:pt x="1402" y="4205"/>
                    <a:pt x="3504" y="4030"/>
                    <a:pt x="5172" y="2538"/>
                  </a:cubicBezTo>
                  <a:cubicBezTo>
                    <a:pt x="5873" y="1837"/>
                    <a:pt x="6132" y="877"/>
                    <a:pt x="62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3"/>
            <p:cNvSpPr/>
            <p:nvPr/>
          </p:nvSpPr>
          <p:spPr>
            <a:xfrm>
              <a:off x="6712375" y="1829691"/>
              <a:ext cx="540606" cy="689309"/>
            </a:xfrm>
            <a:custGeom>
              <a:rect b="b" l="l" r="r" t="t"/>
              <a:pathLst>
                <a:path extrusionOk="0" h="10053" w="7884">
                  <a:moveTo>
                    <a:pt x="3818" y="0"/>
                  </a:moveTo>
                  <a:cubicBezTo>
                    <a:pt x="3549" y="0"/>
                    <a:pt x="3346" y="41"/>
                    <a:pt x="3245" y="67"/>
                  </a:cubicBezTo>
                  <a:lnTo>
                    <a:pt x="2979" y="67"/>
                  </a:lnTo>
                  <a:cubicBezTo>
                    <a:pt x="2628" y="67"/>
                    <a:pt x="1318" y="326"/>
                    <a:pt x="1052" y="1728"/>
                  </a:cubicBezTo>
                  <a:cubicBezTo>
                    <a:pt x="0" y="4531"/>
                    <a:pt x="442" y="7334"/>
                    <a:pt x="792" y="8910"/>
                  </a:cubicBezTo>
                  <a:cubicBezTo>
                    <a:pt x="967" y="9611"/>
                    <a:pt x="1577" y="10052"/>
                    <a:pt x="2369" y="10052"/>
                  </a:cubicBezTo>
                  <a:lnTo>
                    <a:pt x="5697" y="10052"/>
                  </a:lnTo>
                  <a:cubicBezTo>
                    <a:pt x="6398" y="10052"/>
                    <a:pt x="7008" y="9611"/>
                    <a:pt x="7183" y="9001"/>
                  </a:cubicBezTo>
                  <a:cubicBezTo>
                    <a:pt x="7624" y="7859"/>
                    <a:pt x="7884" y="5757"/>
                    <a:pt x="6749" y="1994"/>
                  </a:cubicBezTo>
                  <a:cubicBezTo>
                    <a:pt x="6657" y="1819"/>
                    <a:pt x="6573" y="1644"/>
                    <a:pt x="6482" y="1552"/>
                  </a:cubicBezTo>
                  <a:cubicBezTo>
                    <a:pt x="5550" y="246"/>
                    <a:pt x="4482" y="0"/>
                    <a:pt x="38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3"/>
            <p:cNvSpPr/>
            <p:nvPr/>
          </p:nvSpPr>
          <p:spPr>
            <a:xfrm>
              <a:off x="6736374" y="1827977"/>
              <a:ext cx="492607" cy="691023"/>
            </a:xfrm>
            <a:custGeom>
              <a:rect b="b" l="l" r="r" t="t"/>
              <a:pathLst>
                <a:path extrusionOk="0" h="10078" w="7184">
                  <a:moveTo>
                    <a:pt x="2895" y="1"/>
                  </a:moveTo>
                  <a:cubicBezTo>
                    <a:pt x="2804" y="1"/>
                    <a:pt x="2720" y="92"/>
                    <a:pt x="2629" y="92"/>
                  </a:cubicBezTo>
                  <a:lnTo>
                    <a:pt x="2895" y="92"/>
                  </a:lnTo>
                  <a:cubicBezTo>
                    <a:pt x="2979" y="92"/>
                    <a:pt x="3154" y="1"/>
                    <a:pt x="3420" y="1"/>
                  </a:cubicBezTo>
                  <a:close/>
                  <a:moveTo>
                    <a:pt x="3420" y="1"/>
                  </a:moveTo>
                  <a:cubicBezTo>
                    <a:pt x="4030" y="1"/>
                    <a:pt x="5172" y="267"/>
                    <a:pt x="6132" y="1577"/>
                  </a:cubicBezTo>
                  <a:cubicBezTo>
                    <a:pt x="5172" y="176"/>
                    <a:pt x="4121" y="1"/>
                    <a:pt x="3420" y="1"/>
                  </a:cubicBezTo>
                  <a:close/>
                  <a:moveTo>
                    <a:pt x="6132" y="1577"/>
                  </a:moveTo>
                  <a:lnTo>
                    <a:pt x="6132" y="1577"/>
                  </a:lnTo>
                  <a:cubicBezTo>
                    <a:pt x="6223" y="1753"/>
                    <a:pt x="6307" y="1844"/>
                    <a:pt x="6307" y="2019"/>
                  </a:cubicBezTo>
                  <a:cubicBezTo>
                    <a:pt x="6924" y="4030"/>
                    <a:pt x="7183" y="5607"/>
                    <a:pt x="7183" y="6833"/>
                  </a:cubicBezTo>
                  <a:cubicBezTo>
                    <a:pt x="7183" y="5607"/>
                    <a:pt x="7008" y="4030"/>
                    <a:pt x="6399" y="2019"/>
                  </a:cubicBezTo>
                  <a:cubicBezTo>
                    <a:pt x="6307" y="1844"/>
                    <a:pt x="6223" y="1669"/>
                    <a:pt x="6132" y="1577"/>
                  </a:cubicBezTo>
                  <a:close/>
                  <a:moveTo>
                    <a:pt x="2628" y="92"/>
                  </a:moveTo>
                  <a:cubicBezTo>
                    <a:pt x="2453" y="92"/>
                    <a:pt x="2019" y="176"/>
                    <a:pt x="1669" y="351"/>
                  </a:cubicBezTo>
                  <a:cubicBezTo>
                    <a:pt x="1227" y="617"/>
                    <a:pt x="793" y="1052"/>
                    <a:pt x="702" y="1753"/>
                  </a:cubicBezTo>
                  <a:cubicBezTo>
                    <a:pt x="176" y="3070"/>
                    <a:pt x="1" y="4471"/>
                    <a:pt x="1" y="5607"/>
                  </a:cubicBezTo>
                  <a:cubicBezTo>
                    <a:pt x="1" y="7008"/>
                    <a:pt x="267" y="8150"/>
                    <a:pt x="442" y="8935"/>
                  </a:cubicBezTo>
                  <a:cubicBezTo>
                    <a:pt x="617" y="9636"/>
                    <a:pt x="1227" y="10077"/>
                    <a:pt x="2019" y="10077"/>
                  </a:cubicBezTo>
                  <a:cubicBezTo>
                    <a:pt x="1318" y="10077"/>
                    <a:pt x="702" y="9552"/>
                    <a:pt x="526" y="8935"/>
                  </a:cubicBezTo>
                  <a:cubicBezTo>
                    <a:pt x="267" y="8150"/>
                    <a:pt x="92" y="7008"/>
                    <a:pt x="92" y="5607"/>
                  </a:cubicBezTo>
                  <a:cubicBezTo>
                    <a:pt x="92" y="4471"/>
                    <a:pt x="267" y="3070"/>
                    <a:pt x="793" y="1753"/>
                  </a:cubicBezTo>
                  <a:cubicBezTo>
                    <a:pt x="877" y="1052"/>
                    <a:pt x="1227" y="701"/>
                    <a:pt x="1669" y="442"/>
                  </a:cubicBezTo>
                  <a:cubicBezTo>
                    <a:pt x="2019" y="176"/>
                    <a:pt x="2453" y="92"/>
                    <a:pt x="2628" y="92"/>
                  </a:cubicBezTo>
                  <a:close/>
                  <a:moveTo>
                    <a:pt x="7183" y="6834"/>
                  </a:moveTo>
                  <a:lnTo>
                    <a:pt x="7183" y="6834"/>
                  </a:lnTo>
                  <a:cubicBezTo>
                    <a:pt x="7183" y="7800"/>
                    <a:pt x="7008" y="8501"/>
                    <a:pt x="6833" y="9026"/>
                  </a:cubicBezTo>
                  <a:cubicBezTo>
                    <a:pt x="6658" y="9636"/>
                    <a:pt x="6048" y="10077"/>
                    <a:pt x="5347" y="10077"/>
                  </a:cubicBezTo>
                  <a:cubicBezTo>
                    <a:pt x="6048" y="10077"/>
                    <a:pt x="6658" y="9727"/>
                    <a:pt x="6924" y="9026"/>
                  </a:cubicBezTo>
                  <a:cubicBezTo>
                    <a:pt x="7099" y="8501"/>
                    <a:pt x="7183" y="7800"/>
                    <a:pt x="7183" y="683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3"/>
            <p:cNvSpPr/>
            <p:nvPr/>
          </p:nvSpPr>
          <p:spPr>
            <a:xfrm>
              <a:off x="6880507" y="1755910"/>
              <a:ext cx="96204" cy="102166"/>
            </a:xfrm>
            <a:custGeom>
              <a:rect b="b" l="l" r="r" t="t"/>
              <a:pathLst>
                <a:path extrusionOk="0" h="1490" w="1403">
                  <a:moveTo>
                    <a:pt x="1318" y="1"/>
                  </a:moveTo>
                  <a:lnTo>
                    <a:pt x="1" y="351"/>
                  </a:lnTo>
                  <a:lnTo>
                    <a:pt x="1" y="1227"/>
                  </a:lnTo>
                  <a:cubicBezTo>
                    <a:pt x="176" y="1402"/>
                    <a:pt x="418" y="1490"/>
                    <a:pt x="670" y="1490"/>
                  </a:cubicBezTo>
                  <a:cubicBezTo>
                    <a:pt x="922" y="1490"/>
                    <a:pt x="1185" y="1402"/>
                    <a:pt x="1402" y="1227"/>
                  </a:cubicBezTo>
                  <a:lnTo>
                    <a:pt x="13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3"/>
            <p:cNvSpPr/>
            <p:nvPr/>
          </p:nvSpPr>
          <p:spPr>
            <a:xfrm>
              <a:off x="6874747" y="1755910"/>
              <a:ext cx="101964" cy="108200"/>
            </a:xfrm>
            <a:custGeom>
              <a:rect b="b" l="l" r="r" t="t"/>
              <a:pathLst>
                <a:path extrusionOk="0" h="1578" w="1487">
                  <a:moveTo>
                    <a:pt x="1402" y="1"/>
                  </a:moveTo>
                  <a:lnTo>
                    <a:pt x="1481" y="1148"/>
                  </a:lnTo>
                  <a:lnTo>
                    <a:pt x="1486" y="1143"/>
                  </a:lnTo>
                  <a:lnTo>
                    <a:pt x="1402" y="1"/>
                  </a:lnTo>
                  <a:close/>
                  <a:moveTo>
                    <a:pt x="1402" y="1"/>
                  </a:moveTo>
                  <a:lnTo>
                    <a:pt x="1" y="351"/>
                  </a:lnTo>
                  <a:lnTo>
                    <a:pt x="1" y="1227"/>
                  </a:lnTo>
                  <a:lnTo>
                    <a:pt x="85" y="1318"/>
                  </a:lnTo>
                  <a:cubicBezTo>
                    <a:pt x="260" y="1493"/>
                    <a:pt x="526" y="1577"/>
                    <a:pt x="786" y="1577"/>
                  </a:cubicBezTo>
                  <a:cubicBezTo>
                    <a:pt x="961" y="1577"/>
                    <a:pt x="1227" y="1402"/>
                    <a:pt x="1486" y="1227"/>
                  </a:cubicBezTo>
                  <a:lnTo>
                    <a:pt x="1481" y="1148"/>
                  </a:lnTo>
                  <a:lnTo>
                    <a:pt x="1402" y="1227"/>
                  </a:lnTo>
                  <a:cubicBezTo>
                    <a:pt x="1227" y="1402"/>
                    <a:pt x="961" y="1493"/>
                    <a:pt x="786" y="1493"/>
                  </a:cubicBezTo>
                  <a:cubicBezTo>
                    <a:pt x="526" y="1493"/>
                    <a:pt x="260" y="1402"/>
                    <a:pt x="85" y="1227"/>
                  </a:cubicBezTo>
                  <a:lnTo>
                    <a:pt x="85" y="351"/>
                  </a:lnTo>
                  <a:lnTo>
                    <a:pt x="1402" y="92"/>
                  </a:lnTo>
                  <a:lnTo>
                    <a:pt x="140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3"/>
            <p:cNvSpPr/>
            <p:nvPr/>
          </p:nvSpPr>
          <p:spPr>
            <a:xfrm>
              <a:off x="6772442" y="1587777"/>
              <a:ext cx="228270" cy="201726"/>
            </a:xfrm>
            <a:custGeom>
              <a:rect b="b" l="l" r="r" t="t"/>
              <a:pathLst>
                <a:path extrusionOk="0" h="2942" w="3329">
                  <a:moveTo>
                    <a:pt x="3329" y="0"/>
                  </a:moveTo>
                  <a:lnTo>
                    <a:pt x="701" y="266"/>
                  </a:lnTo>
                  <a:cubicBezTo>
                    <a:pt x="701" y="266"/>
                    <a:pt x="0" y="2628"/>
                    <a:pt x="1227" y="2894"/>
                  </a:cubicBezTo>
                  <a:cubicBezTo>
                    <a:pt x="1375" y="2927"/>
                    <a:pt x="1516" y="2941"/>
                    <a:pt x="1651" y="2941"/>
                  </a:cubicBezTo>
                  <a:cubicBezTo>
                    <a:pt x="2234" y="2941"/>
                    <a:pt x="2678" y="2669"/>
                    <a:pt x="2894" y="2453"/>
                  </a:cubicBezTo>
                  <a:lnTo>
                    <a:pt x="2978" y="2369"/>
                  </a:lnTo>
                  <a:cubicBezTo>
                    <a:pt x="2894" y="2193"/>
                    <a:pt x="3070" y="1927"/>
                    <a:pt x="3245" y="1927"/>
                  </a:cubicBezTo>
                  <a:lnTo>
                    <a:pt x="33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3"/>
            <p:cNvSpPr/>
            <p:nvPr/>
          </p:nvSpPr>
          <p:spPr>
            <a:xfrm>
              <a:off x="6802681" y="1587777"/>
              <a:ext cx="198030" cy="204263"/>
            </a:xfrm>
            <a:custGeom>
              <a:rect b="b" l="l" r="r" t="t"/>
              <a:pathLst>
                <a:path extrusionOk="0" h="2979" w="2888">
                  <a:moveTo>
                    <a:pt x="2888" y="0"/>
                  </a:moveTo>
                  <a:lnTo>
                    <a:pt x="260" y="266"/>
                  </a:lnTo>
                  <a:cubicBezTo>
                    <a:pt x="260" y="266"/>
                    <a:pt x="1" y="967"/>
                    <a:pt x="1" y="1668"/>
                  </a:cubicBezTo>
                  <a:cubicBezTo>
                    <a:pt x="1" y="1927"/>
                    <a:pt x="85" y="2277"/>
                    <a:pt x="176" y="2453"/>
                  </a:cubicBezTo>
                  <a:cubicBezTo>
                    <a:pt x="260" y="2719"/>
                    <a:pt x="435" y="2894"/>
                    <a:pt x="786" y="2894"/>
                  </a:cubicBezTo>
                  <a:cubicBezTo>
                    <a:pt x="526" y="2803"/>
                    <a:pt x="351" y="2628"/>
                    <a:pt x="260" y="2453"/>
                  </a:cubicBezTo>
                  <a:cubicBezTo>
                    <a:pt x="85" y="2193"/>
                    <a:pt x="85" y="1927"/>
                    <a:pt x="85" y="1668"/>
                  </a:cubicBezTo>
                  <a:cubicBezTo>
                    <a:pt x="85" y="1317"/>
                    <a:pt x="176" y="967"/>
                    <a:pt x="176" y="701"/>
                  </a:cubicBezTo>
                  <a:cubicBezTo>
                    <a:pt x="260" y="617"/>
                    <a:pt x="260" y="526"/>
                    <a:pt x="260" y="441"/>
                  </a:cubicBezTo>
                  <a:lnTo>
                    <a:pt x="260" y="350"/>
                  </a:lnTo>
                  <a:lnTo>
                    <a:pt x="2879" y="92"/>
                  </a:lnTo>
                  <a:lnTo>
                    <a:pt x="2879" y="92"/>
                  </a:lnTo>
                  <a:lnTo>
                    <a:pt x="2713" y="1927"/>
                  </a:lnTo>
                  <a:lnTo>
                    <a:pt x="2804" y="1927"/>
                  </a:lnTo>
                  <a:cubicBezTo>
                    <a:pt x="2713" y="1927"/>
                    <a:pt x="2629" y="2018"/>
                    <a:pt x="2537" y="2018"/>
                  </a:cubicBezTo>
                  <a:cubicBezTo>
                    <a:pt x="2537" y="2102"/>
                    <a:pt x="2453" y="2193"/>
                    <a:pt x="2453" y="2277"/>
                  </a:cubicBezTo>
                  <a:lnTo>
                    <a:pt x="2453" y="2369"/>
                  </a:lnTo>
                  <a:lnTo>
                    <a:pt x="2453" y="2453"/>
                  </a:lnTo>
                  <a:cubicBezTo>
                    <a:pt x="2187" y="2628"/>
                    <a:pt x="1753" y="2894"/>
                    <a:pt x="1136" y="2894"/>
                  </a:cubicBezTo>
                  <a:lnTo>
                    <a:pt x="786" y="2894"/>
                  </a:lnTo>
                  <a:cubicBezTo>
                    <a:pt x="877" y="2978"/>
                    <a:pt x="1052" y="2978"/>
                    <a:pt x="1136" y="2978"/>
                  </a:cubicBezTo>
                  <a:cubicBezTo>
                    <a:pt x="1753" y="2978"/>
                    <a:pt x="2187" y="2719"/>
                    <a:pt x="2537" y="2544"/>
                  </a:cubicBezTo>
                  <a:lnTo>
                    <a:pt x="2537" y="2453"/>
                  </a:lnTo>
                  <a:lnTo>
                    <a:pt x="2537" y="2369"/>
                  </a:lnTo>
                  <a:lnTo>
                    <a:pt x="2537" y="2277"/>
                  </a:lnTo>
                  <a:cubicBezTo>
                    <a:pt x="2537" y="2193"/>
                    <a:pt x="2537" y="2102"/>
                    <a:pt x="2629" y="2102"/>
                  </a:cubicBezTo>
                  <a:cubicBezTo>
                    <a:pt x="2629" y="2018"/>
                    <a:pt x="2713" y="2018"/>
                    <a:pt x="2804" y="2018"/>
                  </a:cubicBezTo>
                  <a:lnTo>
                    <a:pt x="2884" y="91"/>
                  </a:lnTo>
                  <a:lnTo>
                    <a:pt x="2884" y="91"/>
                  </a:lnTo>
                  <a:lnTo>
                    <a:pt x="2888" y="91"/>
                  </a:lnTo>
                  <a:lnTo>
                    <a:pt x="28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3"/>
            <p:cNvSpPr/>
            <p:nvPr/>
          </p:nvSpPr>
          <p:spPr>
            <a:xfrm>
              <a:off x="6724375" y="1488831"/>
              <a:ext cx="384472" cy="273379"/>
            </a:xfrm>
            <a:custGeom>
              <a:rect b="b" l="l" r="r" t="t"/>
              <a:pathLst>
                <a:path extrusionOk="0" h="3987" w="5607">
                  <a:moveTo>
                    <a:pt x="2302" y="0"/>
                  </a:moveTo>
                  <a:cubicBezTo>
                    <a:pt x="2242" y="0"/>
                    <a:pt x="2176" y="13"/>
                    <a:pt x="2103" y="42"/>
                  </a:cubicBezTo>
                  <a:cubicBezTo>
                    <a:pt x="1668" y="308"/>
                    <a:pt x="1668" y="658"/>
                    <a:pt x="1577" y="833"/>
                  </a:cubicBezTo>
                  <a:cubicBezTo>
                    <a:pt x="1557" y="843"/>
                    <a:pt x="1536" y="847"/>
                    <a:pt x="1513" y="847"/>
                  </a:cubicBezTo>
                  <a:cubicBezTo>
                    <a:pt x="1419" y="847"/>
                    <a:pt x="1304" y="780"/>
                    <a:pt x="1157" y="780"/>
                  </a:cubicBezTo>
                  <a:cubicBezTo>
                    <a:pt x="1031" y="780"/>
                    <a:pt x="881" y="829"/>
                    <a:pt x="701" y="1009"/>
                  </a:cubicBezTo>
                  <a:cubicBezTo>
                    <a:pt x="1" y="1709"/>
                    <a:pt x="1318" y="2060"/>
                    <a:pt x="1318" y="2060"/>
                  </a:cubicBezTo>
                  <a:cubicBezTo>
                    <a:pt x="1318" y="2060"/>
                    <a:pt x="1568" y="2152"/>
                    <a:pt x="1973" y="2152"/>
                  </a:cubicBezTo>
                  <a:cubicBezTo>
                    <a:pt x="2247" y="2152"/>
                    <a:pt x="2592" y="2110"/>
                    <a:pt x="2979" y="1969"/>
                  </a:cubicBezTo>
                  <a:cubicBezTo>
                    <a:pt x="3050" y="1934"/>
                    <a:pt x="3122" y="1914"/>
                    <a:pt x="3182" y="1914"/>
                  </a:cubicBezTo>
                  <a:cubicBezTo>
                    <a:pt x="3268" y="1914"/>
                    <a:pt x="3329" y="1956"/>
                    <a:pt x="3329" y="2060"/>
                  </a:cubicBezTo>
                  <a:cubicBezTo>
                    <a:pt x="3595" y="2319"/>
                    <a:pt x="3595" y="3987"/>
                    <a:pt x="3595" y="3987"/>
                  </a:cubicBezTo>
                  <a:lnTo>
                    <a:pt x="3946" y="3720"/>
                  </a:lnTo>
                  <a:cubicBezTo>
                    <a:pt x="3946" y="3720"/>
                    <a:pt x="4555" y="3545"/>
                    <a:pt x="4647" y="2936"/>
                  </a:cubicBezTo>
                  <a:cubicBezTo>
                    <a:pt x="4647" y="2760"/>
                    <a:pt x="4822" y="2494"/>
                    <a:pt x="4997" y="2410"/>
                  </a:cubicBezTo>
                  <a:cubicBezTo>
                    <a:pt x="5607" y="1793"/>
                    <a:pt x="4997" y="1359"/>
                    <a:pt x="4822" y="1184"/>
                  </a:cubicBezTo>
                  <a:cubicBezTo>
                    <a:pt x="4555" y="1093"/>
                    <a:pt x="4647" y="658"/>
                    <a:pt x="4296" y="392"/>
                  </a:cubicBezTo>
                  <a:cubicBezTo>
                    <a:pt x="4144" y="242"/>
                    <a:pt x="3981" y="196"/>
                    <a:pt x="3823" y="196"/>
                  </a:cubicBezTo>
                  <a:cubicBezTo>
                    <a:pt x="3566" y="196"/>
                    <a:pt x="3320" y="319"/>
                    <a:pt x="3148" y="319"/>
                  </a:cubicBezTo>
                  <a:cubicBezTo>
                    <a:pt x="3120" y="319"/>
                    <a:pt x="3094" y="316"/>
                    <a:pt x="3070" y="308"/>
                  </a:cubicBezTo>
                  <a:cubicBezTo>
                    <a:pt x="2777" y="308"/>
                    <a:pt x="2607" y="0"/>
                    <a:pt x="2302" y="0"/>
                  </a:cubicBezTo>
                  <a:close/>
                </a:path>
              </a:pathLst>
            </a:custGeom>
            <a:solidFill>
              <a:srgbClr val="282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3"/>
            <p:cNvSpPr/>
            <p:nvPr/>
          </p:nvSpPr>
          <p:spPr>
            <a:xfrm>
              <a:off x="6760442" y="1485883"/>
              <a:ext cx="324405" cy="276327"/>
            </a:xfrm>
            <a:custGeom>
              <a:rect b="b" l="l" r="r" t="t"/>
              <a:pathLst>
                <a:path extrusionOk="0" h="4030" w="4731">
                  <a:moveTo>
                    <a:pt x="617" y="785"/>
                  </a:moveTo>
                  <a:cubicBezTo>
                    <a:pt x="526" y="785"/>
                    <a:pt x="351" y="876"/>
                    <a:pt x="175" y="1052"/>
                  </a:cubicBezTo>
                  <a:cubicBezTo>
                    <a:pt x="351" y="876"/>
                    <a:pt x="526" y="876"/>
                    <a:pt x="617" y="876"/>
                  </a:cubicBezTo>
                  <a:lnTo>
                    <a:pt x="967" y="876"/>
                  </a:lnTo>
                  <a:cubicBezTo>
                    <a:pt x="876" y="876"/>
                    <a:pt x="876" y="785"/>
                    <a:pt x="792" y="785"/>
                  </a:cubicBezTo>
                  <a:close/>
                  <a:moveTo>
                    <a:pt x="175" y="1052"/>
                  </a:moveTo>
                  <a:lnTo>
                    <a:pt x="175" y="1052"/>
                  </a:lnTo>
                  <a:cubicBezTo>
                    <a:pt x="0" y="1136"/>
                    <a:pt x="0" y="1311"/>
                    <a:pt x="0" y="1402"/>
                  </a:cubicBezTo>
                  <a:cubicBezTo>
                    <a:pt x="0" y="1311"/>
                    <a:pt x="91" y="1227"/>
                    <a:pt x="175" y="1052"/>
                  </a:cubicBezTo>
                  <a:close/>
                  <a:moveTo>
                    <a:pt x="1843" y="0"/>
                  </a:moveTo>
                  <a:cubicBezTo>
                    <a:pt x="1752" y="0"/>
                    <a:pt x="1668" y="85"/>
                    <a:pt x="1577" y="85"/>
                  </a:cubicBezTo>
                  <a:cubicBezTo>
                    <a:pt x="1318" y="176"/>
                    <a:pt x="1226" y="351"/>
                    <a:pt x="1142" y="526"/>
                  </a:cubicBezTo>
                  <a:cubicBezTo>
                    <a:pt x="1051" y="610"/>
                    <a:pt x="1051" y="785"/>
                    <a:pt x="967" y="785"/>
                  </a:cubicBezTo>
                  <a:lnTo>
                    <a:pt x="967" y="876"/>
                  </a:lnTo>
                  <a:lnTo>
                    <a:pt x="1051" y="876"/>
                  </a:lnTo>
                  <a:cubicBezTo>
                    <a:pt x="1142" y="785"/>
                    <a:pt x="1142" y="610"/>
                    <a:pt x="1226" y="526"/>
                  </a:cubicBezTo>
                  <a:cubicBezTo>
                    <a:pt x="1226" y="351"/>
                    <a:pt x="1402" y="260"/>
                    <a:pt x="1577" y="176"/>
                  </a:cubicBezTo>
                  <a:cubicBezTo>
                    <a:pt x="1668" y="85"/>
                    <a:pt x="1752" y="85"/>
                    <a:pt x="1843" y="85"/>
                  </a:cubicBezTo>
                  <a:cubicBezTo>
                    <a:pt x="1927" y="85"/>
                    <a:pt x="2018" y="176"/>
                    <a:pt x="2193" y="260"/>
                  </a:cubicBezTo>
                  <a:cubicBezTo>
                    <a:pt x="2278" y="260"/>
                    <a:pt x="2369" y="351"/>
                    <a:pt x="2544" y="435"/>
                  </a:cubicBezTo>
                  <a:cubicBezTo>
                    <a:pt x="2719" y="435"/>
                    <a:pt x="2803" y="351"/>
                    <a:pt x="2894" y="351"/>
                  </a:cubicBezTo>
                  <a:cubicBezTo>
                    <a:pt x="3069" y="351"/>
                    <a:pt x="3153" y="260"/>
                    <a:pt x="3329" y="260"/>
                  </a:cubicBezTo>
                  <a:cubicBezTo>
                    <a:pt x="3420" y="260"/>
                    <a:pt x="3595" y="351"/>
                    <a:pt x="3770" y="435"/>
                  </a:cubicBezTo>
                  <a:cubicBezTo>
                    <a:pt x="3945" y="526"/>
                    <a:pt x="3945" y="701"/>
                    <a:pt x="4029" y="876"/>
                  </a:cubicBezTo>
                  <a:cubicBezTo>
                    <a:pt x="4121" y="1052"/>
                    <a:pt x="4121" y="1227"/>
                    <a:pt x="4296" y="1311"/>
                  </a:cubicBezTo>
                  <a:cubicBezTo>
                    <a:pt x="4296" y="1311"/>
                    <a:pt x="4471" y="1402"/>
                    <a:pt x="4555" y="1486"/>
                  </a:cubicBezTo>
                  <a:lnTo>
                    <a:pt x="4296" y="1227"/>
                  </a:lnTo>
                  <a:cubicBezTo>
                    <a:pt x="4205" y="1136"/>
                    <a:pt x="4121" y="1052"/>
                    <a:pt x="4121" y="876"/>
                  </a:cubicBezTo>
                  <a:cubicBezTo>
                    <a:pt x="4029" y="701"/>
                    <a:pt x="3945" y="526"/>
                    <a:pt x="3770" y="351"/>
                  </a:cubicBezTo>
                  <a:cubicBezTo>
                    <a:pt x="3595" y="260"/>
                    <a:pt x="3420" y="176"/>
                    <a:pt x="3329" y="176"/>
                  </a:cubicBezTo>
                  <a:cubicBezTo>
                    <a:pt x="3153" y="176"/>
                    <a:pt x="3069" y="260"/>
                    <a:pt x="2894" y="260"/>
                  </a:cubicBezTo>
                  <a:cubicBezTo>
                    <a:pt x="2803" y="351"/>
                    <a:pt x="2719" y="351"/>
                    <a:pt x="2544" y="351"/>
                  </a:cubicBezTo>
                  <a:cubicBezTo>
                    <a:pt x="2369" y="351"/>
                    <a:pt x="2278" y="260"/>
                    <a:pt x="2193" y="176"/>
                  </a:cubicBezTo>
                  <a:cubicBezTo>
                    <a:pt x="2102" y="85"/>
                    <a:pt x="1927" y="0"/>
                    <a:pt x="1843" y="0"/>
                  </a:cubicBezTo>
                  <a:close/>
                  <a:moveTo>
                    <a:pt x="4555" y="1486"/>
                  </a:moveTo>
                  <a:lnTo>
                    <a:pt x="4555" y="1486"/>
                  </a:lnTo>
                  <a:cubicBezTo>
                    <a:pt x="4646" y="1577"/>
                    <a:pt x="4730" y="1752"/>
                    <a:pt x="4730" y="1927"/>
                  </a:cubicBezTo>
                  <a:cubicBezTo>
                    <a:pt x="4730" y="1752"/>
                    <a:pt x="4730" y="1577"/>
                    <a:pt x="4555" y="1486"/>
                  </a:cubicBezTo>
                  <a:close/>
                  <a:moveTo>
                    <a:pt x="0" y="1402"/>
                  </a:moveTo>
                  <a:cubicBezTo>
                    <a:pt x="0" y="1577"/>
                    <a:pt x="0" y="1661"/>
                    <a:pt x="91" y="1752"/>
                  </a:cubicBezTo>
                  <a:cubicBezTo>
                    <a:pt x="351" y="2012"/>
                    <a:pt x="792" y="2103"/>
                    <a:pt x="792" y="2103"/>
                  </a:cubicBezTo>
                  <a:cubicBezTo>
                    <a:pt x="792" y="2103"/>
                    <a:pt x="1051" y="2187"/>
                    <a:pt x="1493" y="2187"/>
                  </a:cubicBezTo>
                  <a:cubicBezTo>
                    <a:pt x="1752" y="2187"/>
                    <a:pt x="2102" y="2187"/>
                    <a:pt x="2453" y="2012"/>
                  </a:cubicBezTo>
                  <a:lnTo>
                    <a:pt x="2628" y="2012"/>
                  </a:lnTo>
                  <a:cubicBezTo>
                    <a:pt x="2719" y="2012"/>
                    <a:pt x="2803" y="2012"/>
                    <a:pt x="2803" y="2103"/>
                  </a:cubicBezTo>
                  <a:cubicBezTo>
                    <a:pt x="2894" y="2187"/>
                    <a:pt x="2894" y="2278"/>
                    <a:pt x="2978" y="2537"/>
                  </a:cubicBezTo>
                  <a:cubicBezTo>
                    <a:pt x="2978" y="2278"/>
                    <a:pt x="2894" y="2103"/>
                    <a:pt x="2894" y="2012"/>
                  </a:cubicBezTo>
                  <a:cubicBezTo>
                    <a:pt x="2803" y="2012"/>
                    <a:pt x="2719" y="1927"/>
                    <a:pt x="2628" y="1927"/>
                  </a:cubicBezTo>
                  <a:lnTo>
                    <a:pt x="2453" y="1927"/>
                  </a:lnTo>
                  <a:cubicBezTo>
                    <a:pt x="2102" y="2103"/>
                    <a:pt x="1752" y="2103"/>
                    <a:pt x="1493" y="2103"/>
                  </a:cubicBezTo>
                  <a:lnTo>
                    <a:pt x="1051" y="2103"/>
                  </a:lnTo>
                  <a:cubicBezTo>
                    <a:pt x="967" y="2103"/>
                    <a:pt x="876" y="2103"/>
                    <a:pt x="876" y="2012"/>
                  </a:cubicBezTo>
                  <a:lnTo>
                    <a:pt x="792" y="2012"/>
                  </a:lnTo>
                  <a:cubicBezTo>
                    <a:pt x="701" y="2012"/>
                    <a:pt x="526" y="1927"/>
                    <a:pt x="351" y="1836"/>
                  </a:cubicBezTo>
                  <a:cubicBezTo>
                    <a:pt x="266" y="1752"/>
                    <a:pt x="175" y="1752"/>
                    <a:pt x="91" y="1661"/>
                  </a:cubicBezTo>
                  <a:cubicBezTo>
                    <a:pt x="91" y="1577"/>
                    <a:pt x="0" y="1486"/>
                    <a:pt x="0" y="1402"/>
                  </a:cubicBezTo>
                  <a:close/>
                  <a:moveTo>
                    <a:pt x="4730" y="1928"/>
                  </a:moveTo>
                  <a:cubicBezTo>
                    <a:pt x="4730" y="2012"/>
                    <a:pt x="4646" y="2187"/>
                    <a:pt x="4380" y="2453"/>
                  </a:cubicBezTo>
                  <a:lnTo>
                    <a:pt x="4205" y="2628"/>
                  </a:lnTo>
                  <a:cubicBezTo>
                    <a:pt x="4121" y="2803"/>
                    <a:pt x="4121" y="2888"/>
                    <a:pt x="4121" y="2979"/>
                  </a:cubicBezTo>
                  <a:cubicBezTo>
                    <a:pt x="4121" y="2888"/>
                    <a:pt x="4205" y="2803"/>
                    <a:pt x="4296" y="2712"/>
                  </a:cubicBezTo>
                  <a:cubicBezTo>
                    <a:pt x="4296" y="2628"/>
                    <a:pt x="4380" y="2537"/>
                    <a:pt x="4471" y="2453"/>
                  </a:cubicBezTo>
                  <a:cubicBezTo>
                    <a:pt x="4646" y="2278"/>
                    <a:pt x="4730" y="2103"/>
                    <a:pt x="4730" y="1928"/>
                  </a:cubicBezTo>
                  <a:close/>
                  <a:moveTo>
                    <a:pt x="2978" y="2537"/>
                  </a:moveTo>
                  <a:cubicBezTo>
                    <a:pt x="2978" y="2803"/>
                    <a:pt x="2978" y="3154"/>
                    <a:pt x="3069" y="3504"/>
                  </a:cubicBezTo>
                  <a:lnTo>
                    <a:pt x="3069" y="3154"/>
                  </a:lnTo>
                  <a:cubicBezTo>
                    <a:pt x="3069" y="2888"/>
                    <a:pt x="3069" y="2712"/>
                    <a:pt x="2978" y="2537"/>
                  </a:cubicBezTo>
                  <a:close/>
                  <a:moveTo>
                    <a:pt x="4121" y="2979"/>
                  </a:moveTo>
                  <a:cubicBezTo>
                    <a:pt x="4029" y="3238"/>
                    <a:pt x="3854" y="3504"/>
                    <a:pt x="3679" y="3588"/>
                  </a:cubicBezTo>
                  <a:cubicBezTo>
                    <a:pt x="3595" y="3588"/>
                    <a:pt x="3504" y="3679"/>
                    <a:pt x="3504" y="3679"/>
                  </a:cubicBezTo>
                  <a:lnTo>
                    <a:pt x="3329" y="3679"/>
                  </a:lnTo>
                  <a:lnTo>
                    <a:pt x="3069" y="3939"/>
                  </a:lnTo>
                  <a:lnTo>
                    <a:pt x="3069" y="4030"/>
                  </a:lnTo>
                  <a:lnTo>
                    <a:pt x="3420" y="3763"/>
                  </a:lnTo>
                  <a:cubicBezTo>
                    <a:pt x="3420" y="3763"/>
                    <a:pt x="3595" y="3763"/>
                    <a:pt x="3770" y="3588"/>
                  </a:cubicBezTo>
                  <a:cubicBezTo>
                    <a:pt x="3945" y="3504"/>
                    <a:pt x="4121" y="3329"/>
                    <a:pt x="4121" y="29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3"/>
            <p:cNvSpPr/>
            <p:nvPr/>
          </p:nvSpPr>
          <p:spPr>
            <a:xfrm>
              <a:off x="6952642" y="1671844"/>
              <a:ext cx="42308" cy="42306"/>
            </a:xfrm>
            <a:custGeom>
              <a:rect b="b" l="l" r="r" t="t"/>
              <a:pathLst>
                <a:path extrusionOk="0" h="617" w="617">
                  <a:moveTo>
                    <a:pt x="442" y="0"/>
                  </a:moveTo>
                  <a:cubicBezTo>
                    <a:pt x="266" y="0"/>
                    <a:pt x="91" y="0"/>
                    <a:pt x="0" y="176"/>
                  </a:cubicBezTo>
                  <a:cubicBezTo>
                    <a:pt x="0" y="351"/>
                    <a:pt x="0" y="526"/>
                    <a:pt x="175" y="617"/>
                  </a:cubicBezTo>
                  <a:cubicBezTo>
                    <a:pt x="350" y="617"/>
                    <a:pt x="526" y="526"/>
                    <a:pt x="617" y="442"/>
                  </a:cubicBezTo>
                  <a:cubicBezTo>
                    <a:pt x="617" y="267"/>
                    <a:pt x="526" y="91"/>
                    <a:pt x="4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3"/>
            <p:cNvSpPr/>
            <p:nvPr/>
          </p:nvSpPr>
          <p:spPr>
            <a:xfrm>
              <a:off x="6952642" y="1671844"/>
              <a:ext cx="42308" cy="42306"/>
            </a:xfrm>
            <a:custGeom>
              <a:rect b="b" l="l" r="r" t="t"/>
              <a:pathLst>
                <a:path extrusionOk="0" h="617" w="617">
                  <a:moveTo>
                    <a:pt x="265" y="0"/>
                  </a:moveTo>
                  <a:cubicBezTo>
                    <a:pt x="174" y="2"/>
                    <a:pt x="91" y="92"/>
                    <a:pt x="0" y="176"/>
                  </a:cubicBezTo>
                  <a:lnTo>
                    <a:pt x="0" y="267"/>
                  </a:lnTo>
                  <a:lnTo>
                    <a:pt x="91" y="176"/>
                  </a:lnTo>
                  <a:cubicBezTo>
                    <a:pt x="91" y="92"/>
                    <a:pt x="174" y="2"/>
                    <a:pt x="265" y="0"/>
                  </a:cubicBezTo>
                  <a:close/>
                  <a:moveTo>
                    <a:pt x="0" y="279"/>
                  </a:moveTo>
                  <a:cubicBezTo>
                    <a:pt x="4" y="446"/>
                    <a:pt x="93" y="528"/>
                    <a:pt x="175" y="617"/>
                  </a:cubicBezTo>
                  <a:lnTo>
                    <a:pt x="266" y="617"/>
                  </a:lnTo>
                  <a:cubicBezTo>
                    <a:pt x="266" y="617"/>
                    <a:pt x="266" y="526"/>
                    <a:pt x="175" y="526"/>
                  </a:cubicBezTo>
                  <a:cubicBezTo>
                    <a:pt x="93" y="526"/>
                    <a:pt x="4" y="446"/>
                    <a:pt x="0" y="279"/>
                  </a:cubicBezTo>
                  <a:close/>
                  <a:moveTo>
                    <a:pt x="266" y="0"/>
                  </a:moveTo>
                  <a:cubicBezTo>
                    <a:pt x="350" y="0"/>
                    <a:pt x="350" y="0"/>
                    <a:pt x="442" y="91"/>
                  </a:cubicBezTo>
                  <a:cubicBezTo>
                    <a:pt x="526" y="91"/>
                    <a:pt x="526" y="176"/>
                    <a:pt x="526" y="267"/>
                  </a:cubicBezTo>
                  <a:lnTo>
                    <a:pt x="526" y="442"/>
                  </a:lnTo>
                  <a:cubicBezTo>
                    <a:pt x="526" y="526"/>
                    <a:pt x="442" y="617"/>
                    <a:pt x="266" y="617"/>
                  </a:cubicBezTo>
                  <a:cubicBezTo>
                    <a:pt x="442" y="617"/>
                    <a:pt x="526" y="526"/>
                    <a:pt x="617" y="442"/>
                  </a:cubicBezTo>
                  <a:lnTo>
                    <a:pt x="617" y="267"/>
                  </a:lnTo>
                  <a:cubicBezTo>
                    <a:pt x="617" y="176"/>
                    <a:pt x="526" y="91"/>
                    <a:pt x="4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3"/>
            <p:cNvSpPr/>
            <p:nvPr/>
          </p:nvSpPr>
          <p:spPr>
            <a:xfrm>
              <a:off x="6688376" y="1841416"/>
              <a:ext cx="222510" cy="557454"/>
            </a:xfrm>
            <a:custGeom>
              <a:rect b="b" l="l" r="r" t="t"/>
              <a:pathLst>
                <a:path extrusionOk="0" h="8130" w="3245">
                  <a:moveTo>
                    <a:pt x="2552" y="0"/>
                  </a:moveTo>
                  <a:cubicBezTo>
                    <a:pt x="2318" y="0"/>
                    <a:pt x="2053" y="144"/>
                    <a:pt x="1927" y="330"/>
                  </a:cubicBezTo>
                  <a:cubicBezTo>
                    <a:pt x="701" y="2524"/>
                    <a:pt x="91" y="4976"/>
                    <a:pt x="91" y="7429"/>
                  </a:cubicBezTo>
                  <a:cubicBezTo>
                    <a:pt x="0" y="7779"/>
                    <a:pt x="350" y="8130"/>
                    <a:pt x="701" y="8130"/>
                  </a:cubicBezTo>
                  <a:cubicBezTo>
                    <a:pt x="1051" y="8130"/>
                    <a:pt x="1317" y="7779"/>
                    <a:pt x="1317" y="7429"/>
                  </a:cubicBezTo>
                  <a:cubicBezTo>
                    <a:pt x="1402" y="5235"/>
                    <a:pt x="2018" y="2958"/>
                    <a:pt x="3069" y="947"/>
                  </a:cubicBezTo>
                  <a:cubicBezTo>
                    <a:pt x="3244" y="681"/>
                    <a:pt x="3153" y="246"/>
                    <a:pt x="2803" y="71"/>
                  </a:cubicBezTo>
                  <a:cubicBezTo>
                    <a:pt x="2730" y="22"/>
                    <a:pt x="2644"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3"/>
            <p:cNvSpPr/>
            <p:nvPr/>
          </p:nvSpPr>
          <p:spPr>
            <a:xfrm>
              <a:off x="6688376" y="1839976"/>
              <a:ext cx="216270" cy="558894"/>
            </a:xfrm>
            <a:custGeom>
              <a:rect b="b" l="l" r="r" t="t"/>
              <a:pathLst>
                <a:path extrusionOk="0" h="8151" w="3154">
                  <a:moveTo>
                    <a:pt x="2544" y="1"/>
                  </a:moveTo>
                  <a:cubicBezTo>
                    <a:pt x="2277" y="1"/>
                    <a:pt x="2018" y="176"/>
                    <a:pt x="1927" y="351"/>
                  </a:cubicBezTo>
                  <a:cubicBezTo>
                    <a:pt x="2102" y="176"/>
                    <a:pt x="2277" y="92"/>
                    <a:pt x="2544" y="92"/>
                  </a:cubicBezTo>
                  <a:cubicBezTo>
                    <a:pt x="2628" y="92"/>
                    <a:pt x="2719" y="92"/>
                    <a:pt x="2803" y="176"/>
                  </a:cubicBezTo>
                  <a:cubicBezTo>
                    <a:pt x="2978" y="267"/>
                    <a:pt x="3153" y="442"/>
                    <a:pt x="3153" y="702"/>
                  </a:cubicBezTo>
                  <a:cubicBezTo>
                    <a:pt x="3153" y="442"/>
                    <a:pt x="3069" y="176"/>
                    <a:pt x="2803" y="92"/>
                  </a:cubicBezTo>
                  <a:cubicBezTo>
                    <a:pt x="2719" y="1"/>
                    <a:pt x="2628" y="1"/>
                    <a:pt x="2544" y="1"/>
                  </a:cubicBezTo>
                  <a:close/>
                  <a:moveTo>
                    <a:pt x="1927" y="351"/>
                  </a:moveTo>
                  <a:cubicBezTo>
                    <a:pt x="701" y="2545"/>
                    <a:pt x="91" y="4997"/>
                    <a:pt x="0" y="7450"/>
                  </a:cubicBezTo>
                  <a:cubicBezTo>
                    <a:pt x="0" y="7800"/>
                    <a:pt x="350" y="8151"/>
                    <a:pt x="701" y="8151"/>
                  </a:cubicBezTo>
                  <a:cubicBezTo>
                    <a:pt x="1051" y="8151"/>
                    <a:pt x="1402" y="7884"/>
                    <a:pt x="1402" y="7450"/>
                  </a:cubicBezTo>
                  <a:cubicBezTo>
                    <a:pt x="1402" y="5256"/>
                    <a:pt x="2018" y="2979"/>
                    <a:pt x="3069" y="1052"/>
                  </a:cubicBezTo>
                  <a:cubicBezTo>
                    <a:pt x="3153" y="877"/>
                    <a:pt x="3153" y="793"/>
                    <a:pt x="3153" y="702"/>
                  </a:cubicBezTo>
                  <a:lnTo>
                    <a:pt x="3153" y="702"/>
                  </a:lnTo>
                  <a:cubicBezTo>
                    <a:pt x="3153" y="793"/>
                    <a:pt x="3069" y="877"/>
                    <a:pt x="3069" y="968"/>
                  </a:cubicBezTo>
                  <a:cubicBezTo>
                    <a:pt x="1927" y="2979"/>
                    <a:pt x="1317" y="5256"/>
                    <a:pt x="1317" y="7450"/>
                  </a:cubicBezTo>
                  <a:cubicBezTo>
                    <a:pt x="1317" y="7800"/>
                    <a:pt x="1051" y="8059"/>
                    <a:pt x="701" y="8059"/>
                  </a:cubicBezTo>
                  <a:cubicBezTo>
                    <a:pt x="350" y="8059"/>
                    <a:pt x="91" y="7800"/>
                    <a:pt x="91" y="7450"/>
                  </a:cubicBezTo>
                  <a:cubicBezTo>
                    <a:pt x="91" y="4997"/>
                    <a:pt x="792" y="2545"/>
                    <a:pt x="1927" y="3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3"/>
            <p:cNvSpPr/>
            <p:nvPr/>
          </p:nvSpPr>
          <p:spPr>
            <a:xfrm>
              <a:off x="6784442" y="1773738"/>
              <a:ext cx="276337" cy="132610"/>
            </a:xfrm>
            <a:custGeom>
              <a:rect b="b" l="l" r="r" t="t"/>
              <a:pathLst>
                <a:path extrusionOk="0" h="1934" w="4030">
                  <a:moveTo>
                    <a:pt x="3271" y="1"/>
                  </a:moveTo>
                  <a:cubicBezTo>
                    <a:pt x="3055" y="1"/>
                    <a:pt x="2833" y="98"/>
                    <a:pt x="2719" y="266"/>
                  </a:cubicBezTo>
                  <a:cubicBezTo>
                    <a:pt x="2628" y="441"/>
                    <a:pt x="2453" y="532"/>
                    <a:pt x="2019" y="617"/>
                  </a:cubicBezTo>
                  <a:cubicBezTo>
                    <a:pt x="1577" y="617"/>
                    <a:pt x="1318" y="617"/>
                    <a:pt x="1143" y="532"/>
                  </a:cubicBezTo>
                  <a:cubicBezTo>
                    <a:pt x="1010" y="399"/>
                    <a:pt x="855" y="333"/>
                    <a:pt x="702" y="333"/>
                  </a:cubicBezTo>
                  <a:cubicBezTo>
                    <a:pt x="549" y="333"/>
                    <a:pt x="396" y="399"/>
                    <a:pt x="267" y="532"/>
                  </a:cubicBezTo>
                  <a:cubicBezTo>
                    <a:pt x="1" y="792"/>
                    <a:pt x="92" y="1233"/>
                    <a:pt x="351" y="1492"/>
                  </a:cubicBezTo>
                  <a:cubicBezTo>
                    <a:pt x="701" y="1843"/>
                    <a:pt x="1143" y="1934"/>
                    <a:pt x="1577" y="1934"/>
                  </a:cubicBezTo>
                  <a:cubicBezTo>
                    <a:pt x="1752" y="1934"/>
                    <a:pt x="2019" y="1843"/>
                    <a:pt x="2194" y="1843"/>
                  </a:cubicBezTo>
                  <a:cubicBezTo>
                    <a:pt x="2544" y="1843"/>
                    <a:pt x="3329" y="1759"/>
                    <a:pt x="3771" y="1058"/>
                  </a:cubicBezTo>
                  <a:cubicBezTo>
                    <a:pt x="4030" y="708"/>
                    <a:pt x="3946" y="357"/>
                    <a:pt x="3595" y="91"/>
                  </a:cubicBezTo>
                  <a:cubicBezTo>
                    <a:pt x="3502" y="29"/>
                    <a:pt x="3387" y="1"/>
                    <a:pt x="3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3"/>
            <p:cNvSpPr/>
            <p:nvPr/>
          </p:nvSpPr>
          <p:spPr>
            <a:xfrm>
              <a:off x="6790681" y="1774149"/>
              <a:ext cx="264337" cy="132198"/>
            </a:xfrm>
            <a:custGeom>
              <a:rect b="b" l="l" r="r" t="t"/>
              <a:pathLst>
                <a:path extrusionOk="0" h="1928" w="3855">
                  <a:moveTo>
                    <a:pt x="3154" y="1"/>
                  </a:moveTo>
                  <a:cubicBezTo>
                    <a:pt x="2979" y="1"/>
                    <a:pt x="2712" y="85"/>
                    <a:pt x="2628" y="260"/>
                  </a:cubicBezTo>
                  <a:cubicBezTo>
                    <a:pt x="2537" y="351"/>
                    <a:pt x="2453" y="435"/>
                    <a:pt x="2362" y="435"/>
                  </a:cubicBezTo>
                  <a:cubicBezTo>
                    <a:pt x="2278" y="526"/>
                    <a:pt x="2103" y="526"/>
                    <a:pt x="1928" y="526"/>
                  </a:cubicBezTo>
                  <a:cubicBezTo>
                    <a:pt x="1752" y="526"/>
                    <a:pt x="1661" y="611"/>
                    <a:pt x="1486" y="611"/>
                  </a:cubicBezTo>
                  <a:lnTo>
                    <a:pt x="1928" y="611"/>
                  </a:lnTo>
                  <a:cubicBezTo>
                    <a:pt x="2103" y="611"/>
                    <a:pt x="2278" y="526"/>
                    <a:pt x="2362" y="526"/>
                  </a:cubicBezTo>
                  <a:cubicBezTo>
                    <a:pt x="2537" y="435"/>
                    <a:pt x="2628" y="351"/>
                    <a:pt x="2628" y="351"/>
                  </a:cubicBezTo>
                  <a:cubicBezTo>
                    <a:pt x="2804" y="176"/>
                    <a:pt x="2979" y="1"/>
                    <a:pt x="3154" y="1"/>
                  </a:cubicBezTo>
                  <a:close/>
                  <a:moveTo>
                    <a:pt x="701" y="260"/>
                  </a:moveTo>
                  <a:cubicBezTo>
                    <a:pt x="435" y="260"/>
                    <a:pt x="260" y="351"/>
                    <a:pt x="176" y="526"/>
                  </a:cubicBezTo>
                  <a:cubicBezTo>
                    <a:pt x="1" y="702"/>
                    <a:pt x="1" y="786"/>
                    <a:pt x="1" y="961"/>
                  </a:cubicBezTo>
                  <a:cubicBezTo>
                    <a:pt x="1" y="877"/>
                    <a:pt x="85" y="702"/>
                    <a:pt x="176" y="611"/>
                  </a:cubicBezTo>
                  <a:cubicBezTo>
                    <a:pt x="351" y="435"/>
                    <a:pt x="526" y="351"/>
                    <a:pt x="701" y="351"/>
                  </a:cubicBezTo>
                  <a:cubicBezTo>
                    <a:pt x="785" y="351"/>
                    <a:pt x="961" y="435"/>
                    <a:pt x="1052" y="526"/>
                  </a:cubicBezTo>
                  <a:cubicBezTo>
                    <a:pt x="1136" y="611"/>
                    <a:pt x="1311" y="611"/>
                    <a:pt x="1486" y="611"/>
                  </a:cubicBezTo>
                  <a:cubicBezTo>
                    <a:pt x="1311" y="611"/>
                    <a:pt x="1136" y="526"/>
                    <a:pt x="1136" y="435"/>
                  </a:cubicBezTo>
                  <a:cubicBezTo>
                    <a:pt x="961" y="351"/>
                    <a:pt x="785" y="260"/>
                    <a:pt x="701" y="260"/>
                  </a:cubicBezTo>
                  <a:close/>
                  <a:moveTo>
                    <a:pt x="3154" y="1"/>
                  </a:moveTo>
                  <a:cubicBezTo>
                    <a:pt x="3238" y="1"/>
                    <a:pt x="3413" y="85"/>
                    <a:pt x="3504" y="176"/>
                  </a:cubicBezTo>
                  <a:cubicBezTo>
                    <a:pt x="3680" y="260"/>
                    <a:pt x="3764" y="435"/>
                    <a:pt x="3764" y="702"/>
                  </a:cubicBezTo>
                  <a:cubicBezTo>
                    <a:pt x="3764" y="786"/>
                    <a:pt x="3764" y="877"/>
                    <a:pt x="3680" y="1052"/>
                  </a:cubicBezTo>
                  <a:cubicBezTo>
                    <a:pt x="3764" y="961"/>
                    <a:pt x="3855" y="786"/>
                    <a:pt x="3855" y="702"/>
                  </a:cubicBezTo>
                  <a:cubicBezTo>
                    <a:pt x="3855" y="435"/>
                    <a:pt x="3764" y="260"/>
                    <a:pt x="3504" y="85"/>
                  </a:cubicBezTo>
                  <a:cubicBezTo>
                    <a:pt x="3413" y="1"/>
                    <a:pt x="3329" y="1"/>
                    <a:pt x="3154" y="1"/>
                  </a:cubicBezTo>
                  <a:close/>
                  <a:moveTo>
                    <a:pt x="1" y="963"/>
                  </a:moveTo>
                  <a:cubicBezTo>
                    <a:pt x="1" y="1138"/>
                    <a:pt x="85" y="1403"/>
                    <a:pt x="176" y="1486"/>
                  </a:cubicBezTo>
                  <a:cubicBezTo>
                    <a:pt x="610" y="1837"/>
                    <a:pt x="1052" y="1928"/>
                    <a:pt x="1486" y="1928"/>
                  </a:cubicBezTo>
                  <a:lnTo>
                    <a:pt x="2103" y="1928"/>
                  </a:lnTo>
                  <a:cubicBezTo>
                    <a:pt x="2453" y="1837"/>
                    <a:pt x="3238" y="1753"/>
                    <a:pt x="3680" y="1052"/>
                  </a:cubicBezTo>
                  <a:lnTo>
                    <a:pt x="3680" y="1052"/>
                  </a:lnTo>
                  <a:cubicBezTo>
                    <a:pt x="3238" y="1662"/>
                    <a:pt x="2453" y="1753"/>
                    <a:pt x="2103" y="1837"/>
                  </a:cubicBezTo>
                  <a:lnTo>
                    <a:pt x="1486" y="1837"/>
                  </a:lnTo>
                  <a:cubicBezTo>
                    <a:pt x="1052" y="1837"/>
                    <a:pt x="610" y="1753"/>
                    <a:pt x="260" y="1486"/>
                  </a:cubicBezTo>
                  <a:cubicBezTo>
                    <a:pt x="85" y="1312"/>
                    <a:pt x="1" y="1138"/>
                    <a:pt x="1" y="9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3"/>
            <p:cNvSpPr/>
            <p:nvPr/>
          </p:nvSpPr>
          <p:spPr>
            <a:xfrm>
              <a:off x="6874747" y="1844639"/>
              <a:ext cx="113963" cy="391863"/>
            </a:xfrm>
            <a:custGeom>
              <a:rect b="b" l="l" r="r" t="t"/>
              <a:pathLst>
                <a:path extrusionOk="0" h="5715" w="1662">
                  <a:moveTo>
                    <a:pt x="952" y="0"/>
                  </a:moveTo>
                  <a:cubicBezTo>
                    <a:pt x="670" y="0"/>
                    <a:pt x="421" y="170"/>
                    <a:pt x="351" y="458"/>
                  </a:cubicBezTo>
                  <a:cubicBezTo>
                    <a:pt x="1" y="2035"/>
                    <a:pt x="1" y="3612"/>
                    <a:pt x="351" y="5188"/>
                  </a:cubicBezTo>
                  <a:cubicBezTo>
                    <a:pt x="351" y="5539"/>
                    <a:pt x="611" y="5714"/>
                    <a:pt x="961" y="5714"/>
                  </a:cubicBezTo>
                  <a:lnTo>
                    <a:pt x="1052" y="5714"/>
                  </a:lnTo>
                  <a:cubicBezTo>
                    <a:pt x="1402" y="5630"/>
                    <a:pt x="1662" y="5280"/>
                    <a:pt x="1578" y="4929"/>
                  </a:cubicBezTo>
                  <a:cubicBezTo>
                    <a:pt x="1311" y="3528"/>
                    <a:pt x="1311" y="2126"/>
                    <a:pt x="1578" y="725"/>
                  </a:cubicBezTo>
                  <a:cubicBezTo>
                    <a:pt x="1662" y="374"/>
                    <a:pt x="1486" y="24"/>
                    <a:pt x="1136" y="24"/>
                  </a:cubicBezTo>
                  <a:cubicBezTo>
                    <a:pt x="1074" y="8"/>
                    <a:pt x="1013" y="0"/>
                    <a:pt x="9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3"/>
            <p:cNvSpPr/>
            <p:nvPr/>
          </p:nvSpPr>
          <p:spPr>
            <a:xfrm>
              <a:off x="6880576" y="1839976"/>
              <a:ext cx="108135" cy="396526"/>
            </a:xfrm>
            <a:custGeom>
              <a:rect b="b" l="l" r="r" t="t"/>
              <a:pathLst>
                <a:path extrusionOk="0" h="5783" w="1577">
                  <a:moveTo>
                    <a:pt x="876" y="1"/>
                  </a:moveTo>
                  <a:cubicBezTo>
                    <a:pt x="617" y="1"/>
                    <a:pt x="350" y="176"/>
                    <a:pt x="266" y="526"/>
                  </a:cubicBezTo>
                  <a:cubicBezTo>
                    <a:pt x="350" y="267"/>
                    <a:pt x="617" y="92"/>
                    <a:pt x="876" y="92"/>
                  </a:cubicBezTo>
                  <a:lnTo>
                    <a:pt x="1051" y="92"/>
                  </a:lnTo>
                  <a:cubicBezTo>
                    <a:pt x="1317" y="176"/>
                    <a:pt x="1493" y="351"/>
                    <a:pt x="1493" y="702"/>
                  </a:cubicBezTo>
                  <a:lnTo>
                    <a:pt x="1493" y="793"/>
                  </a:lnTo>
                  <a:cubicBezTo>
                    <a:pt x="1317" y="1494"/>
                    <a:pt x="1226" y="2278"/>
                    <a:pt x="1226" y="2979"/>
                  </a:cubicBezTo>
                  <a:cubicBezTo>
                    <a:pt x="1226" y="3680"/>
                    <a:pt x="1317" y="4381"/>
                    <a:pt x="1493" y="4997"/>
                  </a:cubicBezTo>
                  <a:cubicBezTo>
                    <a:pt x="1401" y="4381"/>
                    <a:pt x="1317" y="3680"/>
                    <a:pt x="1317" y="2979"/>
                  </a:cubicBezTo>
                  <a:cubicBezTo>
                    <a:pt x="1317" y="2278"/>
                    <a:pt x="1401" y="1494"/>
                    <a:pt x="1577" y="793"/>
                  </a:cubicBezTo>
                  <a:lnTo>
                    <a:pt x="1577" y="702"/>
                  </a:lnTo>
                  <a:cubicBezTo>
                    <a:pt x="1577" y="351"/>
                    <a:pt x="1401" y="92"/>
                    <a:pt x="1051" y="1"/>
                  </a:cubicBezTo>
                  <a:close/>
                  <a:moveTo>
                    <a:pt x="0" y="2995"/>
                  </a:moveTo>
                  <a:cubicBezTo>
                    <a:pt x="1" y="3781"/>
                    <a:pt x="92" y="4560"/>
                    <a:pt x="175" y="5256"/>
                  </a:cubicBezTo>
                  <a:cubicBezTo>
                    <a:pt x="266" y="5607"/>
                    <a:pt x="526" y="5782"/>
                    <a:pt x="876" y="5782"/>
                  </a:cubicBezTo>
                  <a:cubicBezTo>
                    <a:pt x="617" y="5782"/>
                    <a:pt x="350" y="5523"/>
                    <a:pt x="266" y="5256"/>
                  </a:cubicBezTo>
                  <a:cubicBezTo>
                    <a:pt x="92" y="4560"/>
                    <a:pt x="1" y="3781"/>
                    <a:pt x="0" y="2995"/>
                  </a:cubicBezTo>
                  <a:close/>
                  <a:moveTo>
                    <a:pt x="1493" y="4997"/>
                  </a:moveTo>
                  <a:lnTo>
                    <a:pt x="1493" y="5172"/>
                  </a:lnTo>
                  <a:cubicBezTo>
                    <a:pt x="1493" y="5432"/>
                    <a:pt x="1317" y="5698"/>
                    <a:pt x="967" y="5782"/>
                  </a:cubicBezTo>
                  <a:cubicBezTo>
                    <a:pt x="1317" y="5698"/>
                    <a:pt x="1577" y="5432"/>
                    <a:pt x="1577" y="5172"/>
                  </a:cubicBezTo>
                  <a:cubicBezTo>
                    <a:pt x="1577" y="5081"/>
                    <a:pt x="1577" y="5081"/>
                    <a:pt x="1493" y="49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3"/>
            <p:cNvSpPr/>
            <p:nvPr/>
          </p:nvSpPr>
          <p:spPr>
            <a:xfrm>
              <a:off x="5817681" y="2572780"/>
              <a:ext cx="1093212" cy="1093172"/>
            </a:xfrm>
            <a:custGeom>
              <a:rect b="b" l="l" r="r" t="t"/>
              <a:pathLst>
                <a:path extrusionOk="0" h="15943" w="15943">
                  <a:moveTo>
                    <a:pt x="7968" y="0"/>
                  </a:moveTo>
                  <a:cubicBezTo>
                    <a:pt x="3588" y="0"/>
                    <a:pt x="1" y="3595"/>
                    <a:pt x="1" y="7975"/>
                  </a:cubicBezTo>
                  <a:cubicBezTo>
                    <a:pt x="1" y="12354"/>
                    <a:pt x="3588" y="15942"/>
                    <a:pt x="7968" y="15942"/>
                  </a:cubicBezTo>
                  <a:cubicBezTo>
                    <a:pt x="12348" y="15942"/>
                    <a:pt x="15942" y="12354"/>
                    <a:pt x="15942" y="7975"/>
                  </a:cubicBezTo>
                  <a:cubicBezTo>
                    <a:pt x="15942" y="3595"/>
                    <a:pt x="12348" y="0"/>
                    <a:pt x="79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3"/>
            <p:cNvSpPr/>
            <p:nvPr/>
          </p:nvSpPr>
          <p:spPr>
            <a:xfrm>
              <a:off x="5817681" y="2572780"/>
              <a:ext cx="1093212" cy="1093172"/>
            </a:xfrm>
            <a:custGeom>
              <a:rect b="b" l="l" r="r" t="t"/>
              <a:pathLst>
                <a:path extrusionOk="0" h="15943" w="15943">
                  <a:moveTo>
                    <a:pt x="7968" y="0"/>
                  </a:moveTo>
                  <a:cubicBezTo>
                    <a:pt x="8464" y="0"/>
                    <a:pt x="8950" y="45"/>
                    <a:pt x="9421" y="131"/>
                  </a:cubicBezTo>
                  <a:lnTo>
                    <a:pt x="9421" y="131"/>
                  </a:lnTo>
                  <a:cubicBezTo>
                    <a:pt x="8949" y="45"/>
                    <a:pt x="8463" y="0"/>
                    <a:pt x="7968" y="0"/>
                  </a:cubicBezTo>
                  <a:close/>
                  <a:moveTo>
                    <a:pt x="9421" y="131"/>
                  </a:moveTo>
                  <a:cubicBezTo>
                    <a:pt x="11039" y="427"/>
                    <a:pt x="12489" y="1213"/>
                    <a:pt x="13574" y="2369"/>
                  </a:cubicBezTo>
                  <a:cubicBezTo>
                    <a:pt x="15067" y="3770"/>
                    <a:pt x="15942" y="5781"/>
                    <a:pt x="15942" y="7975"/>
                  </a:cubicBezTo>
                  <a:cubicBezTo>
                    <a:pt x="15942" y="4010"/>
                    <a:pt x="13115" y="806"/>
                    <a:pt x="9421" y="131"/>
                  </a:cubicBezTo>
                  <a:close/>
                  <a:moveTo>
                    <a:pt x="15942" y="7979"/>
                  </a:moveTo>
                  <a:lnTo>
                    <a:pt x="15942" y="7979"/>
                  </a:lnTo>
                  <a:cubicBezTo>
                    <a:pt x="15942" y="8621"/>
                    <a:pt x="15864" y="9247"/>
                    <a:pt x="15718" y="9846"/>
                  </a:cubicBezTo>
                  <a:lnTo>
                    <a:pt x="15718" y="9846"/>
                  </a:lnTo>
                  <a:cubicBezTo>
                    <a:pt x="15865" y="9249"/>
                    <a:pt x="15942" y="8626"/>
                    <a:pt x="15942" y="7979"/>
                  </a:cubicBezTo>
                  <a:close/>
                  <a:moveTo>
                    <a:pt x="7968" y="0"/>
                  </a:moveTo>
                  <a:cubicBezTo>
                    <a:pt x="3588" y="0"/>
                    <a:pt x="1" y="3504"/>
                    <a:pt x="1" y="7975"/>
                  </a:cubicBezTo>
                  <a:cubicBezTo>
                    <a:pt x="1" y="12354"/>
                    <a:pt x="3588" y="15942"/>
                    <a:pt x="7968" y="15942"/>
                  </a:cubicBezTo>
                  <a:cubicBezTo>
                    <a:pt x="11704" y="15942"/>
                    <a:pt x="14869" y="13332"/>
                    <a:pt x="15718" y="9846"/>
                  </a:cubicBezTo>
                  <a:lnTo>
                    <a:pt x="15718" y="9846"/>
                  </a:lnTo>
                  <a:cubicBezTo>
                    <a:pt x="15369" y="11265"/>
                    <a:pt x="14624" y="12530"/>
                    <a:pt x="13574" y="13581"/>
                  </a:cubicBezTo>
                  <a:cubicBezTo>
                    <a:pt x="12172" y="14982"/>
                    <a:pt x="10161" y="15858"/>
                    <a:pt x="7968" y="15858"/>
                  </a:cubicBezTo>
                  <a:cubicBezTo>
                    <a:pt x="5782" y="15858"/>
                    <a:pt x="3764" y="14982"/>
                    <a:pt x="2362" y="13581"/>
                  </a:cubicBezTo>
                  <a:cubicBezTo>
                    <a:pt x="961" y="12088"/>
                    <a:pt x="85" y="10161"/>
                    <a:pt x="85" y="7975"/>
                  </a:cubicBezTo>
                  <a:cubicBezTo>
                    <a:pt x="85" y="5781"/>
                    <a:pt x="961" y="3770"/>
                    <a:pt x="2362" y="2369"/>
                  </a:cubicBezTo>
                  <a:cubicBezTo>
                    <a:pt x="3764" y="876"/>
                    <a:pt x="5782" y="0"/>
                    <a:pt x="7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3"/>
            <p:cNvSpPr/>
            <p:nvPr/>
          </p:nvSpPr>
          <p:spPr>
            <a:xfrm>
              <a:off x="6207841" y="3275756"/>
              <a:ext cx="618981" cy="314451"/>
            </a:xfrm>
            <a:custGeom>
              <a:rect b="b" l="l" r="r" t="t"/>
              <a:pathLst>
                <a:path extrusionOk="0" h="4586" w="9027">
                  <a:moveTo>
                    <a:pt x="6658" y="0"/>
                  </a:moveTo>
                  <a:cubicBezTo>
                    <a:pt x="5172" y="2186"/>
                    <a:pt x="2804" y="3588"/>
                    <a:pt x="1" y="3938"/>
                  </a:cubicBezTo>
                  <a:cubicBezTo>
                    <a:pt x="701" y="4205"/>
                    <a:pt x="1402" y="4464"/>
                    <a:pt x="2194" y="4555"/>
                  </a:cubicBezTo>
                  <a:cubicBezTo>
                    <a:pt x="2417" y="4576"/>
                    <a:pt x="2639" y="4586"/>
                    <a:pt x="2859" y="4586"/>
                  </a:cubicBezTo>
                  <a:cubicBezTo>
                    <a:pt x="5407" y="4586"/>
                    <a:pt x="7736" y="3232"/>
                    <a:pt x="9026" y="1135"/>
                  </a:cubicBezTo>
                  <a:lnTo>
                    <a:pt x="66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3"/>
            <p:cNvSpPr/>
            <p:nvPr/>
          </p:nvSpPr>
          <p:spPr>
            <a:xfrm>
              <a:off x="6202081" y="3269517"/>
              <a:ext cx="624741" cy="318565"/>
            </a:xfrm>
            <a:custGeom>
              <a:rect b="b" l="l" r="r" t="t"/>
              <a:pathLst>
                <a:path extrusionOk="0" h="4646" w="9111">
                  <a:moveTo>
                    <a:pt x="6742" y="0"/>
                  </a:moveTo>
                  <a:cubicBezTo>
                    <a:pt x="5256" y="2193"/>
                    <a:pt x="2803" y="3679"/>
                    <a:pt x="85" y="3945"/>
                  </a:cubicBezTo>
                  <a:lnTo>
                    <a:pt x="1" y="4029"/>
                  </a:lnTo>
                  <a:lnTo>
                    <a:pt x="85" y="4029"/>
                  </a:lnTo>
                  <a:cubicBezTo>
                    <a:pt x="785" y="4380"/>
                    <a:pt x="1486" y="4555"/>
                    <a:pt x="2278" y="4646"/>
                  </a:cubicBezTo>
                  <a:lnTo>
                    <a:pt x="3063" y="4646"/>
                  </a:lnTo>
                  <a:cubicBezTo>
                    <a:pt x="2803" y="4646"/>
                    <a:pt x="2537" y="4646"/>
                    <a:pt x="2278" y="4555"/>
                  </a:cubicBezTo>
                  <a:cubicBezTo>
                    <a:pt x="1535" y="4476"/>
                    <a:pt x="872" y="4317"/>
                    <a:pt x="290" y="4008"/>
                  </a:cubicBezTo>
                  <a:lnTo>
                    <a:pt x="290" y="4008"/>
                  </a:lnTo>
                  <a:cubicBezTo>
                    <a:pt x="2989" y="3698"/>
                    <a:pt x="5271" y="2239"/>
                    <a:pt x="6809" y="124"/>
                  </a:cubicBezTo>
                  <a:lnTo>
                    <a:pt x="6809" y="124"/>
                  </a:lnTo>
                  <a:lnTo>
                    <a:pt x="9110" y="1226"/>
                  </a:lnTo>
                  <a:lnTo>
                    <a:pt x="9110" y="1226"/>
                  </a:lnTo>
                  <a:lnTo>
                    <a:pt x="6742" y="0"/>
                  </a:lnTo>
                  <a:close/>
                  <a:moveTo>
                    <a:pt x="9019" y="1226"/>
                  </a:moveTo>
                  <a:cubicBezTo>
                    <a:pt x="7793" y="3244"/>
                    <a:pt x="5606" y="4646"/>
                    <a:pt x="3063" y="4646"/>
                  </a:cubicBezTo>
                  <a:cubicBezTo>
                    <a:pt x="5606" y="4646"/>
                    <a:pt x="7884" y="3329"/>
                    <a:pt x="9110" y="12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3"/>
            <p:cNvSpPr/>
            <p:nvPr/>
          </p:nvSpPr>
          <p:spPr>
            <a:xfrm>
              <a:off x="5937815" y="1900043"/>
              <a:ext cx="762636" cy="763088"/>
            </a:xfrm>
            <a:custGeom>
              <a:rect b="b" l="l" r="r" t="t"/>
              <a:pathLst>
                <a:path extrusionOk="0" h="11129" w="11122">
                  <a:moveTo>
                    <a:pt x="5515" y="1"/>
                  </a:moveTo>
                  <a:cubicBezTo>
                    <a:pt x="2453" y="1"/>
                    <a:pt x="0" y="2453"/>
                    <a:pt x="0" y="5523"/>
                  </a:cubicBezTo>
                  <a:cubicBezTo>
                    <a:pt x="0" y="8585"/>
                    <a:pt x="2453" y="11129"/>
                    <a:pt x="5515" y="11129"/>
                  </a:cubicBezTo>
                  <a:cubicBezTo>
                    <a:pt x="8585" y="11129"/>
                    <a:pt x="11121" y="8585"/>
                    <a:pt x="11121" y="5523"/>
                  </a:cubicBezTo>
                  <a:cubicBezTo>
                    <a:pt x="11121" y="2453"/>
                    <a:pt x="8585" y="1"/>
                    <a:pt x="55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3"/>
            <p:cNvSpPr/>
            <p:nvPr/>
          </p:nvSpPr>
          <p:spPr>
            <a:xfrm>
              <a:off x="5937815" y="1900043"/>
              <a:ext cx="762636" cy="763088"/>
            </a:xfrm>
            <a:custGeom>
              <a:rect b="b" l="l" r="r" t="t"/>
              <a:pathLst>
                <a:path extrusionOk="0" h="11129" w="11122">
                  <a:moveTo>
                    <a:pt x="5515" y="1"/>
                  </a:moveTo>
                  <a:cubicBezTo>
                    <a:pt x="6001" y="1"/>
                    <a:pt x="6474" y="62"/>
                    <a:pt x="6925" y="178"/>
                  </a:cubicBezTo>
                  <a:lnTo>
                    <a:pt x="6925" y="178"/>
                  </a:lnTo>
                  <a:cubicBezTo>
                    <a:pt x="6481" y="62"/>
                    <a:pt x="6011" y="1"/>
                    <a:pt x="5515" y="1"/>
                  </a:cubicBezTo>
                  <a:close/>
                  <a:moveTo>
                    <a:pt x="5515" y="1"/>
                  </a:moveTo>
                  <a:cubicBezTo>
                    <a:pt x="2453" y="1"/>
                    <a:pt x="0" y="2453"/>
                    <a:pt x="0" y="5523"/>
                  </a:cubicBezTo>
                  <a:cubicBezTo>
                    <a:pt x="0" y="4030"/>
                    <a:pt x="610" y="2629"/>
                    <a:pt x="1661" y="1669"/>
                  </a:cubicBezTo>
                  <a:cubicBezTo>
                    <a:pt x="2628" y="618"/>
                    <a:pt x="4030" y="1"/>
                    <a:pt x="5515" y="1"/>
                  </a:cubicBezTo>
                  <a:close/>
                  <a:moveTo>
                    <a:pt x="0" y="5525"/>
                  </a:moveTo>
                  <a:lnTo>
                    <a:pt x="0" y="5525"/>
                  </a:lnTo>
                  <a:cubicBezTo>
                    <a:pt x="1" y="6136"/>
                    <a:pt x="93" y="6708"/>
                    <a:pt x="267" y="7240"/>
                  </a:cubicBezTo>
                  <a:lnTo>
                    <a:pt x="267" y="7240"/>
                  </a:lnTo>
                  <a:cubicBezTo>
                    <a:pt x="94" y="6698"/>
                    <a:pt x="1" y="6121"/>
                    <a:pt x="0" y="5525"/>
                  </a:cubicBezTo>
                  <a:close/>
                  <a:moveTo>
                    <a:pt x="6925" y="178"/>
                  </a:moveTo>
                  <a:lnTo>
                    <a:pt x="6925" y="178"/>
                  </a:lnTo>
                  <a:cubicBezTo>
                    <a:pt x="7894" y="432"/>
                    <a:pt x="8740" y="948"/>
                    <a:pt x="9460" y="1669"/>
                  </a:cubicBezTo>
                  <a:cubicBezTo>
                    <a:pt x="10420" y="2629"/>
                    <a:pt x="11037" y="4030"/>
                    <a:pt x="11037" y="5523"/>
                  </a:cubicBezTo>
                  <a:cubicBezTo>
                    <a:pt x="11037" y="7099"/>
                    <a:pt x="10420" y="8410"/>
                    <a:pt x="9460" y="9461"/>
                  </a:cubicBezTo>
                  <a:cubicBezTo>
                    <a:pt x="8409" y="10428"/>
                    <a:pt x="7092" y="11038"/>
                    <a:pt x="5515" y="11038"/>
                  </a:cubicBezTo>
                  <a:cubicBezTo>
                    <a:pt x="4030" y="11038"/>
                    <a:pt x="2628" y="10428"/>
                    <a:pt x="1661" y="9461"/>
                  </a:cubicBezTo>
                  <a:cubicBezTo>
                    <a:pt x="1018" y="8818"/>
                    <a:pt x="541" y="8078"/>
                    <a:pt x="267" y="7240"/>
                  </a:cubicBezTo>
                  <a:lnTo>
                    <a:pt x="267" y="7240"/>
                  </a:lnTo>
                  <a:cubicBezTo>
                    <a:pt x="980" y="9480"/>
                    <a:pt x="3050" y="11129"/>
                    <a:pt x="5515" y="11129"/>
                  </a:cubicBezTo>
                  <a:cubicBezTo>
                    <a:pt x="8585" y="11129"/>
                    <a:pt x="11121" y="8585"/>
                    <a:pt x="11121" y="5523"/>
                  </a:cubicBezTo>
                  <a:cubicBezTo>
                    <a:pt x="11121" y="2939"/>
                    <a:pt x="9324" y="793"/>
                    <a:pt x="6925" y="17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3"/>
            <p:cNvSpPr/>
            <p:nvPr/>
          </p:nvSpPr>
          <p:spPr>
            <a:xfrm>
              <a:off x="6171842" y="2332512"/>
              <a:ext cx="450711" cy="241563"/>
            </a:xfrm>
            <a:custGeom>
              <a:rect b="b" l="l" r="r" t="t"/>
              <a:pathLst>
                <a:path extrusionOk="0" h="3523" w="6573">
                  <a:moveTo>
                    <a:pt x="4821" y="1"/>
                  </a:moveTo>
                  <a:cubicBezTo>
                    <a:pt x="3770" y="1668"/>
                    <a:pt x="2018" y="2804"/>
                    <a:pt x="0" y="3070"/>
                  </a:cubicBezTo>
                  <a:cubicBezTo>
                    <a:pt x="442" y="3329"/>
                    <a:pt x="967" y="3420"/>
                    <a:pt x="1577" y="3504"/>
                  </a:cubicBezTo>
                  <a:cubicBezTo>
                    <a:pt x="1720" y="3516"/>
                    <a:pt x="1863" y="3522"/>
                    <a:pt x="2004" y="3522"/>
                  </a:cubicBezTo>
                  <a:cubicBezTo>
                    <a:pt x="3937" y="3522"/>
                    <a:pt x="5672" y="2430"/>
                    <a:pt x="6573" y="876"/>
                  </a:cubicBezTo>
                  <a:lnTo>
                    <a:pt x="48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3"/>
            <p:cNvSpPr/>
            <p:nvPr/>
          </p:nvSpPr>
          <p:spPr>
            <a:xfrm>
              <a:off x="6166014" y="2332512"/>
              <a:ext cx="456539" cy="240329"/>
            </a:xfrm>
            <a:custGeom>
              <a:rect b="b" l="l" r="r" t="t"/>
              <a:pathLst>
                <a:path extrusionOk="0" h="3505" w="6658">
                  <a:moveTo>
                    <a:pt x="4905" y="3"/>
                  </a:moveTo>
                  <a:cubicBezTo>
                    <a:pt x="3854" y="1669"/>
                    <a:pt x="2102" y="2804"/>
                    <a:pt x="85" y="3070"/>
                  </a:cubicBezTo>
                  <a:lnTo>
                    <a:pt x="1" y="3070"/>
                  </a:lnTo>
                  <a:lnTo>
                    <a:pt x="85" y="3154"/>
                  </a:lnTo>
                  <a:cubicBezTo>
                    <a:pt x="527" y="3329"/>
                    <a:pt x="1052" y="3504"/>
                    <a:pt x="1662" y="3504"/>
                  </a:cubicBezTo>
                  <a:lnTo>
                    <a:pt x="2103" y="3504"/>
                  </a:lnTo>
                  <a:cubicBezTo>
                    <a:pt x="1928" y="3504"/>
                    <a:pt x="1837" y="3504"/>
                    <a:pt x="1662" y="3420"/>
                  </a:cubicBezTo>
                  <a:cubicBezTo>
                    <a:pt x="1198" y="3420"/>
                    <a:pt x="668" y="3284"/>
                    <a:pt x="247" y="3131"/>
                  </a:cubicBezTo>
                  <a:lnTo>
                    <a:pt x="247" y="3131"/>
                  </a:lnTo>
                  <a:cubicBezTo>
                    <a:pt x="2196" y="2829"/>
                    <a:pt x="3882" y="1625"/>
                    <a:pt x="4905" y="3"/>
                  </a:cubicBezTo>
                  <a:close/>
                  <a:moveTo>
                    <a:pt x="4906" y="1"/>
                  </a:moveTo>
                  <a:lnTo>
                    <a:pt x="6620" y="857"/>
                  </a:lnTo>
                  <a:lnTo>
                    <a:pt x="6620" y="857"/>
                  </a:lnTo>
                  <a:cubicBezTo>
                    <a:pt x="5647" y="2480"/>
                    <a:pt x="4005" y="3504"/>
                    <a:pt x="2103" y="3504"/>
                  </a:cubicBezTo>
                  <a:cubicBezTo>
                    <a:pt x="4030" y="3504"/>
                    <a:pt x="5782" y="2453"/>
                    <a:pt x="6658" y="876"/>
                  </a:cubicBezTo>
                  <a:lnTo>
                    <a:pt x="6658" y="792"/>
                  </a:lnTo>
                  <a:lnTo>
                    <a:pt x="4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3"/>
            <p:cNvSpPr/>
            <p:nvPr/>
          </p:nvSpPr>
          <p:spPr>
            <a:xfrm>
              <a:off x="6646548" y="2068245"/>
              <a:ext cx="552606" cy="357511"/>
            </a:xfrm>
            <a:custGeom>
              <a:rect b="b" l="l" r="r" t="t"/>
              <a:pathLst>
                <a:path extrusionOk="0" h="5214" w="8059">
                  <a:moveTo>
                    <a:pt x="5515" y="0"/>
                  </a:moveTo>
                  <a:cubicBezTo>
                    <a:pt x="5515" y="0"/>
                    <a:pt x="5782" y="1052"/>
                    <a:pt x="5256" y="2103"/>
                  </a:cubicBezTo>
                  <a:cubicBezTo>
                    <a:pt x="5256" y="2194"/>
                    <a:pt x="5165" y="2194"/>
                    <a:pt x="5165" y="2194"/>
                  </a:cubicBezTo>
                  <a:lnTo>
                    <a:pt x="5165" y="2278"/>
                  </a:lnTo>
                  <a:lnTo>
                    <a:pt x="5081" y="2369"/>
                  </a:lnTo>
                  <a:lnTo>
                    <a:pt x="5081" y="2453"/>
                  </a:lnTo>
                  <a:lnTo>
                    <a:pt x="4990" y="2453"/>
                  </a:lnTo>
                  <a:lnTo>
                    <a:pt x="4990" y="2544"/>
                  </a:lnTo>
                  <a:cubicBezTo>
                    <a:pt x="4990" y="2628"/>
                    <a:pt x="4906" y="2628"/>
                    <a:pt x="4906" y="2628"/>
                  </a:cubicBezTo>
                  <a:lnTo>
                    <a:pt x="4906" y="2719"/>
                  </a:lnTo>
                  <a:lnTo>
                    <a:pt x="4814" y="2719"/>
                  </a:lnTo>
                  <a:cubicBezTo>
                    <a:pt x="4814" y="2803"/>
                    <a:pt x="4814" y="2803"/>
                    <a:pt x="4730" y="2803"/>
                  </a:cubicBezTo>
                  <a:lnTo>
                    <a:pt x="4730" y="2895"/>
                  </a:lnTo>
                  <a:lnTo>
                    <a:pt x="4639" y="2895"/>
                  </a:lnTo>
                  <a:cubicBezTo>
                    <a:pt x="4639" y="2979"/>
                    <a:pt x="4555" y="2979"/>
                    <a:pt x="4555" y="3070"/>
                  </a:cubicBezTo>
                  <a:cubicBezTo>
                    <a:pt x="3968" y="3516"/>
                    <a:pt x="3233" y="3651"/>
                    <a:pt x="2557" y="3651"/>
                  </a:cubicBezTo>
                  <a:cubicBezTo>
                    <a:pt x="1513" y="3651"/>
                    <a:pt x="610" y="3329"/>
                    <a:pt x="610" y="3329"/>
                  </a:cubicBezTo>
                  <a:lnTo>
                    <a:pt x="0" y="3946"/>
                  </a:lnTo>
                  <a:cubicBezTo>
                    <a:pt x="0" y="3946"/>
                    <a:pt x="785" y="4730"/>
                    <a:pt x="1752" y="4997"/>
                  </a:cubicBezTo>
                  <a:cubicBezTo>
                    <a:pt x="2232" y="5126"/>
                    <a:pt x="2802" y="5214"/>
                    <a:pt x="3415" y="5214"/>
                  </a:cubicBezTo>
                  <a:cubicBezTo>
                    <a:pt x="4028" y="5214"/>
                    <a:pt x="4685" y="5126"/>
                    <a:pt x="5340" y="4906"/>
                  </a:cubicBezTo>
                  <a:cubicBezTo>
                    <a:pt x="5431" y="4906"/>
                    <a:pt x="5515" y="4906"/>
                    <a:pt x="5515" y="4822"/>
                  </a:cubicBezTo>
                  <a:lnTo>
                    <a:pt x="5606" y="4822"/>
                  </a:lnTo>
                  <a:cubicBezTo>
                    <a:pt x="5690" y="4822"/>
                    <a:pt x="5690" y="4730"/>
                    <a:pt x="5782" y="4730"/>
                  </a:cubicBezTo>
                  <a:cubicBezTo>
                    <a:pt x="5866" y="4646"/>
                    <a:pt x="5957" y="4646"/>
                    <a:pt x="6041" y="4555"/>
                  </a:cubicBezTo>
                  <a:cubicBezTo>
                    <a:pt x="6132" y="4555"/>
                    <a:pt x="6132" y="4471"/>
                    <a:pt x="6216" y="4471"/>
                  </a:cubicBezTo>
                  <a:lnTo>
                    <a:pt x="6391" y="4296"/>
                  </a:lnTo>
                  <a:lnTo>
                    <a:pt x="6566" y="4121"/>
                  </a:lnTo>
                  <a:lnTo>
                    <a:pt x="6657" y="4121"/>
                  </a:lnTo>
                  <a:lnTo>
                    <a:pt x="6657" y="4030"/>
                  </a:lnTo>
                  <a:lnTo>
                    <a:pt x="6742" y="3946"/>
                  </a:lnTo>
                  <a:cubicBezTo>
                    <a:pt x="6742" y="3855"/>
                    <a:pt x="6833" y="3855"/>
                    <a:pt x="6833" y="3855"/>
                  </a:cubicBezTo>
                  <a:cubicBezTo>
                    <a:pt x="6833" y="3770"/>
                    <a:pt x="6917" y="3770"/>
                    <a:pt x="6917" y="3679"/>
                  </a:cubicBezTo>
                  <a:cubicBezTo>
                    <a:pt x="6917" y="3679"/>
                    <a:pt x="7008" y="3679"/>
                    <a:pt x="7008" y="3595"/>
                  </a:cubicBezTo>
                  <a:cubicBezTo>
                    <a:pt x="7008" y="3595"/>
                    <a:pt x="7008" y="3504"/>
                    <a:pt x="7092" y="3504"/>
                  </a:cubicBezTo>
                  <a:cubicBezTo>
                    <a:pt x="8059" y="2019"/>
                    <a:pt x="8059" y="0"/>
                    <a:pt x="80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3"/>
            <p:cNvSpPr/>
            <p:nvPr/>
          </p:nvSpPr>
          <p:spPr>
            <a:xfrm>
              <a:off x="6646548" y="2062485"/>
              <a:ext cx="552606" cy="366219"/>
            </a:xfrm>
            <a:custGeom>
              <a:rect b="b" l="l" r="r" t="t"/>
              <a:pathLst>
                <a:path extrusionOk="0" h="5341" w="8059">
                  <a:moveTo>
                    <a:pt x="8059" y="0"/>
                  </a:moveTo>
                  <a:lnTo>
                    <a:pt x="5515" y="84"/>
                  </a:lnTo>
                  <a:lnTo>
                    <a:pt x="5515" y="176"/>
                  </a:lnTo>
                  <a:lnTo>
                    <a:pt x="5515" y="785"/>
                  </a:lnTo>
                  <a:cubicBezTo>
                    <a:pt x="5515" y="1136"/>
                    <a:pt x="5515" y="1661"/>
                    <a:pt x="5256" y="2187"/>
                  </a:cubicBezTo>
                  <a:cubicBezTo>
                    <a:pt x="5515" y="1661"/>
                    <a:pt x="5606" y="1136"/>
                    <a:pt x="5606" y="785"/>
                  </a:cubicBezTo>
                  <a:cubicBezTo>
                    <a:pt x="5606" y="500"/>
                    <a:pt x="5567" y="287"/>
                    <a:pt x="5540" y="175"/>
                  </a:cubicBezTo>
                  <a:lnTo>
                    <a:pt x="5540" y="175"/>
                  </a:lnTo>
                  <a:lnTo>
                    <a:pt x="8059" y="84"/>
                  </a:lnTo>
                  <a:lnTo>
                    <a:pt x="8059" y="84"/>
                  </a:lnTo>
                  <a:lnTo>
                    <a:pt x="8059" y="84"/>
                  </a:lnTo>
                  <a:lnTo>
                    <a:pt x="8059" y="0"/>
                  </a:lnTo>
                  <a:close/>
                  <a:moveTo>
                    <a:pt x="5256" y="2187"/>
                  </a:moveTo>
                  <a:cubicBezTo>
                    <a:pt x="5165" y="2187"/>
                    <a:pt x="5165" y="2278"/>
                    <a:pt x="5165" y="2278"/>
                  </a:cubicBezTo>
                  <a:cubicBezTo>
                    <a:pt x="5165" y="2362"/>
                    <a:pt x="5081" y="2362"/>
                    <a:pt x="5081" y="2453"/>
                  </a:cubicBezTo>
                  <a:cubicBezTo>
                    <a:pt x="5081" y="2453"/>
                    <a:pt x="5081" y="2537"/>
                    <a:pt x="4990" y="2537"/>
                  </a:cubicBezTo>
                  <a:cubicBezTo>
                    <a:pt x="4990" y="2628"/>
                    <a:pt x="4990" y="2628"/>
                    <a:pt x="4906" y="2628"/>
                  </a:cubicBezTo>
                  <a:lnTo>
                    <a:pt x="4906" y="2712"/>
                  </a:lnTo>
                  <a:lnTo>
                    <a:pt x="4814" y="2712"/>
                  </a:lnTo>
                  <a:lnTo>
                    <a:pt x="4814" y="2803"/>
                  </a:lnTo>
                  <a:lnTo>
                    <a:pt x="4906" y="2803"/>
                  </a:lnTo>
                  <a:cubicBezTo>
                    <a:pt x="4906" y="2803"/>
                    <a:pt x="4906" y="2712"/>
                    <a:pt x="4990" y="2712"/>
                  </a:cubicBezTo>
                  <a:cubicBezTo>
                    <a:pt x="4990" y="2628"/>
                    <a:pt x="4990" y="2628"/>
                    <a:pt x="5081" y="2628"/>
                  </a:cubicBezTo>
                  <a:lnTo>
                    <a:pt x="5081" y="2537"/>
                  </a:lnTo>
                  <a:lnTo>
                    <a:pt x="5165" y="2453"/>
                  </a:lnTo>
                  <a:lnTo>
                    <a:pt x="5165" y="2362"/>
                  </a:lnTo>
                  <a:lnTo>
                    <a:pt x="5256" y="2362"/>
                  </a:lnTo>
                  <a:lnTo>
                    <a:pt x="5256" y="2187"/>
                  </a:lnTo>
                  <a:close/>
                  <a:moveTo>
                    <a:pt x="610" y="3413"/>
                  </a:moveTo>
                  <a:cubicBezTo>
                    <a:pt x="610" y="3413"/>
                    <a:pt x="787" y="3484"/>
                    <a:pt x="1078" y="3562"/>
                  </a:cubicBezTo>
                  <a:lnTo>
                    <a:pt x="1078" y="3562"/>
                  </a:lnTo>
                  <a:cubicBezTo>
                    <a:pt x="941" y="3503"/>
                    <a:pt x="866" y="3493"/>
                    <a:pt x="785" y="3413"/>
                  </a:cubicBezTo>
                  <a:close/>
                  <a:moveTo>
                    <a:pt x="1078" y="3562"/>
                  </a:moveTo>
                  <a:cubicBezTo>
                    <a:pt x="1096" y="3570"/>
                    <a:pt x="1115" y="3578"/>
                    <a:pt x="1136" y="3588"/>
                  </a:cubicBezTo>
                  <a:cubicBezTo>
                    <a:pt x="1209" y="3607"/>
                    <a:pt x="1291" y="3622"/>
                    <a:pt x="1378" y="3634"/>
                  </a:cubicBezTo>
                  <a:lnTo>
                    <a:pt x="1378" y="3634"/>
                  </a:lnTo>
                  <a:cubicBezTo>
                    <a:pt x="1268" y="3611"/>
                    <a:pt x="1168" y="3586"/>
                    <a:pt x="1078" y="3562"/>
                  </a:cubicBezTo>
                  <a:close/>
                  <a:moveTo>
                    <a:pt x="4814" y="2803"/>
                  </a:moveTo>
                  <a:lnTo>
                    <a:pt x="4730" y="2887"/>
                  </a:lnTo>
                  <a:lnTo>
                    <a:pt x="4639" y="2887"/>
                  </a:lnTo>
                  <a:lnTo>
                    <a:pt x="4639" y="2979"/>
                  </a:lnTo>
                  <a:cubicBezTo>
                    <a:pt x="4555" y="2979"/>
                    <a:pt x="4555" y="3063"/>
                    <a:pt x="4464" y="3063"/>
                  </a:cubicBezTo>
                  <a:cubicBezTo>
                    <a:pt x="3939" y="3588"/>
                    <a:pt x="3154" y="3679"/>
                    <a:pt x="2537" y="3679"/>
                  </a:cubicBezTo>
                  <a:cubicBezTo>
                    <a:pt x="2122" y="3679"/>
                    <a:pt x="1707" y="3679"/>
                    <a:pt x="1378" y="3634"/>
                  </a:cubicBezTo>
                  <a:lnTo>
                    <a:pt x="1378" y="3634"/>
                  </a:lnTo>
                  <a:cubicBezTo>
                    <a:pt x="1702" y="3704"/>
                    <a:pt x="2105" y="3763"/>
                    <a:pt x="2537" y="3763"/>
                  </a:cubicBezTo>
                  <a:cubicBezTo>
                    <a:pt x="3154" y="3763"/>
                    <a:pt x="3939" y="3588"/>
                    <a:pt x="4555" y="3154"/>
                  </a:cubicBezTo>
                  <a:cubicBezTo>
                    <a:pt x="4555" y="3063"/>
                    <a:pt x="4639" y="3063"/>
                    <a:pt x="4639" y="3063"/>
                  </a:cubicBezTo>
                  <a:lnTo>
                    <a:pt x="4730" y="2979"/>
                  </a:lnTo>
                  <a:cubicBezTo>
                    <a:pt x="4730" y="2979"/>
                    <a:pt x="4730" y="2887"/>
                    <a:pt x="4814" y="2887"/>
                  </a:cubicBezTo>
                  <a:lnTo>
                    <a:pt x="4814" y="2803"/>
                  </a:lnTo>
                  <a:close/>
                  <a:moveTo>
                    <a:pt x="8059" y="84"/>
                  </a:moveTo>
                  <a:lnTo>
                    <a:pt x="7968" y="176"/>
                  </a:lnTo>
                  <a:cubicBezTo>
                    <a:pt x="7968" y="526"/>
                    <a:pt x="7884" y="2278"/>
                    <a:pt x="7092" y="3504"/>
                  </a:cubicBezTo>
                  <a:lnTo>
                    <a:pt x="7008" y="3588"/>
                  </a:lnTo>
                  <a:cubicBezTo>
                    <a:pt x="7008" y="3588"/>
                    <a:pt x="7008" y="3679"/>
                    <a:pt x="6917" y="3679"/>
                  </a:cubicBezTo>
                  <a:lnTo>
                    <a:pt x="6917" y="3763"/>
                  </a:lnTo>
                  <a:cubicBezTo>
                    <a:pt x="6917" y="3763"/>
                    <a:pt x="6833" y="3854"/>
                    <a:pt x="6833" y="3939"/>
                  </a:cubicBezTo>
                  <a:lnTo>
                    <a:pt x="7008" y="3763"/>
                  </a:lnTo>
                  <a:cubicBezTo>
                    <a:pt x="7008" y="3679"/>
                    <a:pt x="7092" y="3679"/>
                    <a:pt x="7092" y="3588"/>
                  </a:cubicBezTo>
                  <a:cubicBezTo>
                    <a:pt x="8059" y="2103"/>
                    <a:pt x="8059" y="85"/>
                    <a:pt x="8059" y="84"/>
                  </a:cubicBezTo>
                  <a:close/>
                  <a:moveTo>
                    <a:pt x="6833" y="3939"/>
                  </a:moveTo>
                  <a:cubicBezTo>
                    <a:pt x="6742" y="3939"/>
                    <a:pt x="6742" y="3939"/>
                    <a:pt x="6742" y="4030"/>
                  </a:cubicBezTo>
                  <a:cubicBezTo>
                    <a:pt x="6833" y="4030"/>
                    <a:pt x="6833" y="3939"/>
                    <a:pt x="6833" y="3939"/>
                  </a:cubicBezTo>
                  <a:close/>
                  <a:moveTo>
                    <a:pt x="6657" y="4030"/>
                  </a:moveTo>
                  <a:cubicBezTo>
                    <a:pt x="6657" y="4114"/>
                    <a:pt x="6657" y="4114"/>
                    <a:pt x="6566" y="4114"/>
                  </a:cubicBezTo>
                  <a:lnTo>
                    <a:pt x="6566" y="4205"/>
                  </a:lnTo>
                  <a:cubicBezTo>
                    <a:pt x="6482" y="4289"/>
                    <a:pt x="6391" y="4289"/>
                    <a:pt x="6391" y="4380"/>
                  </a:cubicBezTo>
                  <a:cubicBezTo>
                    <a:pt x="6482" y="4380"/>
                    <a:pt x="6482" y="4289"/>
                    <a:pt x="6566" y="4289"/>
                  </a:cubicBezTo>
                  <a:cubicBezTo>
                    <a:pt x="6566" y="4205"/>
                    <a:pt x="6657" y="4205"/>
                    <a:pt x="6657" y="4205"/>
                  </a:cubicBezTo>
                  <a:cubicBezTo>
                    <a:pt x="6657" y="4205"/>
                    <a:pt x="6657" y="4114"/>
                    <a:pt x="6742" y="4114"/>
                  </a:cubicBezTo>
                  <a:lnTo>
                    <a:pt x="6742" y="4030"/>
                  </a:lnTo>
                  <a:close/>
                  <a:moveTo>
                    <a:pt x="6307" y="4380"/>
                  </a:moveTo>
                  <a:cubicBezTo>
                    <a:pt x="6307" y="4464"/>
                    <a:pt x="6307" y="4464"/>
                    <a:pt x="6216" y="4464"/>
                  </a:cubicBezTo>
                  <a:cubicBezTo>
                    <a:pt x="6216" y="4464"/>
                    <a:pt x="6216" y="4555"/>
                    <a:pt x="6132" y="4555"/>
                  </a:cubicBezTo>
                  <a:cubicBezTo>
                    <a:pt x="6132" y="4555"/>
                    <a:pt x="6041" y="4555"/>
                    <a:pt x="6041" y="4639"/>
                  </a:cubicBezTo>
                  <a:cubicBezTo>
                    <a:pt x="6132" y="4639"/>
                    <a:pt x="6132" y="4639"/>
                    <a:pt x="6216" y="4555"/>
                  </a:cubicBezTo>
                  <a:cubicBezTo>
                    <a:pt x="6307" y="4464"/>
                    <a:pt x="6307" y="4464"/>
                    <a:pt x="6391" y="4464"/>
                  </a:cubicBezTo>
                  <a:lnTo>
                    <a:pt x="6391" y="4380"/>
                  </a:lnTo>
                  <a:close/>
                  <a:moveTo>
                    <a:pt x="5957" y="4639"/>
                  </a:moveTo>
                  <a:cubicBezTo>
                    <a:pt x="5957" y="4730"/>
                    <a:pt x="5866" y="4730"/>
                    <a:pt x="5782" y="4730"/>
                  </a:cubicBezTo>
                  <a:lnTo>
                    <a:pt x="5782" y="4814"/>
                  </a:lnTo>
                  <a:lnTo>
                    <a:pt x="5866" y="4814"/>
                  </a:lnTo>
                  <a:cubicBezTo>
                    <a:pt x="5866" y="4814"/>
                    <a:pt x="5957" y="4730"/>
                    <a:pt x="6041" y="4730"/>
                  </a:cubicBezTo>
                  <a:lnTo>
                    <a:pt x="6041" y="4639"/>
                  </a:lnTo>
                  <a:close/>
                  <a:moveTo>
                    <a:pt x="5782" y="4814"/>
                  </a:moveTo>
                  <a:cubicBezTo>
                    <a:pt x="5690" y="4814"/>
                    <a:pt x="5690" y="4814"/>
                    <a:pt x="5606" y="4906"/>
                  </a:cubicBezTo>
                  <a:cubicBezTo>
                    <a:pt x="5690" y="4906"/>
                    <a:pt x="5690" y="4906"/>
                    <a:pt x="5782" y="4814"/>
                  </a:cubicBezTo>
                  <a:close/>
                  <a:moveTo>
                    <a:pt x="5515" y="4906"/>
                  </a:moveTo>
                  <a:cubicBezTo>
                    <a:pt x="5431" y="4906"/>
                    <a:pt x="5431" y="4990"/>
                    <a:pt x="5340" y="4990"/>
                  </a:cubicBezTo>
                  <a:cubicBezTo>
                    <a:pt x="5431" y="4990"/>
                    <a:pt x="5515" y="4990"/>
                    <a:pt x="5606" y="4906"/>
                  </a:cubicBezTo>
                  <a:close/>
                  <a:moveTo>
                    <a:pt x="0" y="3939"/>
                  </a:moveTo>
                  <a:lnTo>
                    <a:pt x="0" y="4030"/>
                  </a:lnTo>
                  <a:cubicBezTo>
                    <a:pt x="0" y="4030"/>
                    <a:pt x="785" y="4814"/>
                    <a:pt x="1752" y="5081"/>
                  </a:cubicBezTo>
                  <a:cubicBezTo>
                    <a:pt x="2278" y="5256"/>
                    <a:pt x="2887" y="5340"/>
                    <a:pt x="3504" y="5340"/>
                  </a:cubicBezTo>
                  <a:cubicBezTo>
                    <a:pt x="4114" y="5340"/>
                    <a:pt x="4730" y="5256"/>
                    <a:pt x="5340" y="4990"/>
                  </a:cubicBezTo>
                  <a:lnTo>
                    <a:pt x="5340" y="4990"/>
                  </a:lnTo>
                  <a:cubicBezTo>
                    <a:pt x="4730" y="5165"/>
                    <a:pt x="4114" y="5256"/>
                    <a:pt x="3504" y="5256"/>
                  </a:cubicBezTo>
                  <a:cubicBezTo>
                    <a:pt x="2887" y="5256"/>
                    <a:pt x="2278" y="5165"/>
                    <a:pt x="1752" y="4990"/>
                  </a:cubicBezTo>
                  <a:cubicBezTo>
                    <a:pt x="1311" y="4906"/>
                    <a:pt x="876" y="4639"/>
                    <a:pt x="526" y="4380"/>
                  </a:cubicBezTo>
                  <a:cubicBezTo>
                    <a:pt x="351" y="4289"/>
                    <a:pt x="260" y="4205"/>
                    <a:pt x="176" y="4114"/>
                  </a:cubicBezTo>
                  <a:lnTo>
                    <a:pt x="84" y="4030"/>
                  </a:lnTo>
                  <a:cubicBezTo>
                    <a:pt x="0" y="4030"/>
                    <a:pt x="0" y="3939"/>
                    <a:pt x="0" y="393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3"/>
            <p:cNvSpPr/>
            <p:nvPr/>
          </p:nvSpPr>
          <p:spPr>
            <a:xfrm>
              <a:off x="6556174" y="2177888"/>
              <a:ext cx="120203" cy="154688"/>
            </a:xfrm>
            <a:custGeom>
              <a:rect b="b" l="l" r="r" t="t"/>
              <a:pathLst>
                <a:path extrusionOk="0" h="2256" w="1753">
                  <a:moveTo>
                    <a:pt x="222" y="1"/>
                  </a:moveTo>
                  <a:cubicBezTo>
                    <a:pt x="178" y="1"/>
                    <a:pt x="134" y="24"/>
                    <a:pt x="92" y="69"/>
                  </a:cubicBezTo>
                  <a:cubicBezTo>
                    <a:pt x="1" y="679"/>
                    <a:pt x="1" y="1555"/>
                    <a:pt x="442" y="1821"/>
                  </a:cubicBezTo>
                  <a:lnTo>
                    <a:pt x="1669" y="2256"/>
                  </a:lnTo>
                  <a:lnTo>
                    <a:pt x="1753" y="1471"/>
                  </a:lnTo>
                  <a:cubicBezTo>
                    <a:pt x="1578" y="1204"/>
                    <a:pt x="702" y="328"/>
                    <a:pt x="351" y="69"/>
                  </a:cubicBezTo>
                  <a:cubicBezTo>
                    <a:pt x="309" y="24"/>
                    <a:pt x="266" y="1"/>
                    <a:pt x="2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3"/>
            <p:cNvSpPr/>
            <p:nvPr/>
          </p:nvSpPr>
          <p:spPr>
            <a:xfrm>
              <a:off x="6556174" y="2176379"/>
              <a:ext cx="120203" cy="162436"/>
            </a:xfrm>
            <a:custGeom>
              <a:rect b="b" l="l" r="r" t="t"/>
              <a:pathLst>
                <a:path extrusionOk="0" h="2369" w="1753">
                  <a:moveTo>
                    <a:pt x="267" y="91"/>
                  </a:moveTo>
                  <a:cubicBezTo>
                    <a:pt x="442" y="266"/>
                    <a:pt x="793" y="526"/>
                    <a:pt x="1052" y="792"/>
                  </a:cubicBezTo>
                  <a:cubicBezTo>
                    <a:pt x="1318" y="1142"/>
                    <a:pt x="1578" y="1402"/>
                    <a:pt x="1669" y="1493"/>
                  </a:cubicBezTo>
                  <a:lnTo>
                    <a:pt x="1582" y="2240"/>
                  </a:lnTo>
                  <a:lnTo>
                    <a:pt x="442" y="1752"/>
                  </a:lnTo>
                  <a:cubicBezTo>
                    <a:pt x="267" y="1668"/>
                    <a:pt x="176" y="1577"/>
                    <a:pt x="176" y="1402"/>
                  </a:cubicBezTo>
                  <a:cubicBezTo>
                    <a:pt x="92" y="1226"/>
                    <a:pt x="92" y="1051"/>
                    <a:pt x="92" y="792"/>
                  </a:cubicBezTo>
                  <a:cubicBezTo>
                    <a:pt x="92" y="617"/>
                    <a:pt x="92" y="350"/>
                    <a:pt x="176" y="91"/>
                  </a:cubicBezTo>
                  <a:close/>
                  <a:moveTo>
                    <a:pt x="267" y="0"/>
                  </a:moveTo>
                  <a:cubicBezTo>
                    <a:pt x="176" y="0"/>
                    <a:pt x="92" y="0"/>
                    <a:pt x="92" y="91"/>
                  </a:cubicBezTo>
                  <a:cubicBezTo>
                    <a:pt x="1" y="350"/>
                    <a:pt x="1" y="617"/>
                    <a:pt x="1" y="792"/>
                  </a:cubicBezTo>
                  <a:cubicBezTo>
                    <a:pt x="1" y="1051"/>
                    <a:pt x="1" y="1226"/>
                    <a:pt x="92" y="1402"/>
                  </a:cubicBezTo>
                  <a:cubicBezTo>
                    <a:pt x="176" y="1577"/>
                    <a:pt x="267" y="1752"/>
                    <a:pt x="442" y="1843"/>
                  </a:cubicBezTo>
                  <a:lnTo>
                    <a:pt x="1669" y="2369"/>
                  </a:lnTo>
                  <a:lnTo>
                    <a:pt x="1669" y="2278"/>
                  </a:lnTo>
                  <a:lnTo>
                    <a:pt x="1753" y="1493"/>
                  </a:lnTo>
                  <a:cubicBezTo>
                    <a:pt x="1669" y="1318"/>
                    <a:pt x="1402" y="1051"/>
                    <a:pt x="1143" y="792"/>
                  </a:cubicBezTo>
                  <a:cubicBezTo>
                    <a:pt x="793" y="526"/>
                    <a:pt x="527" y="175"/>
                    <a:pt x="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3"/>
            <p:cNvSpPr/>
            <p:nvPr/>
          </p:nvSpPr>
          <p:spPr>
            <a:xfrm>
              <a:off x="6646548" y="1852045"/>
              <a:ext cx="552606" cy="547032"/>
            </a:xfrm>
            <a:custGeom>
              <a:rect b="b" l="l" r="r" t="t"/>
              <a:pathLst>
                <a:path extrusionOk="0" h="7978" w="8059">
                  <a:moveTo>
                    <a:pt x="5957" y="0"/>
                  </a:moveTo>
                  <a:cubicBezTo>
                    <a:pt x="5957" y="0"/>
                    <a:pt x="5690" y="3770"/>
                    <a:pt x="5165" y="4821"/>
                  </a:cubicBezTo>
                  <a:lnTo>
                    <a:pt x="5081" y="4905"/>
                  </a:lnTo>
                  <a:cubicBezTo>
                    <a:pt x="5081" y="4996"/>
                    <a:pt x="5081" y="4996"/>
                    <a:pt x="4990" y="5080"/>
                  </a:cubicBezTo>
                  <a:lnTo>
                    <a:pt x="4990" y="5172"/>
                  </a:lnTo>
                  <a:lnTo>
                    <a:pt x="4906" y="5172"/>
                  </a:lnTo>
                  <a:lnTo>
                    <a:pt x="4906" y="5256"/>
                  </a:lnTo>
                  <a:cubicBezTo>
                    <a:pt x="4814" y="5256"/>
                    <a:pt x="4814" y="5347"/>
                    <a:pt x="4814" y="5347"/>
                  </a:cubicBezTo>
                  <a:lnTo>
                    <a:pt x="4730" y="5431"/>
                  </a:lnTo>
                  <a:cubicBezTo>
                    <a:pt x="4730" y="5522"/>
                    <a:pt x="4639" y="5522"/>
                    <a:pt x="4639" y="5522"/>
                  </a:cubicBezTo>
                  <a:lnTo>
                    <a:pt x="4555" y="5606"/>
                  </a:lnTo>
                  <a:cubicBezTo>
                    <a:pt x="4464" y="5697"/>
                    <a:pt x="4464" y="5697"/>
                    <a:pt x="4464" y="5781"/>
                  </a:cubicBezTo>
                  <a:cubicBezTo>
                    <a:pt x="3885" y="6259"/>
                    <a:pt x="3145" y="6405"/>
                    <a:pt x="2458" y="6405"/>
                  </a:cubicBezTo>
                  <a:cubicBezTo>
                    <a:pt x="1382" y="6405"/>
                    <a:pt x="435" y="6048"/>
                    <a:pt x="435" y="6048"/>
                  </a:cubicBezTo>
                  <a:lnTo>
                    <a:pt x="0" y="7099"/>
                  </a:lnTo>
                  <a:cubicBezTo>
                    <a:pt x="0" y="7099"/>
                    <a:pt x="610" y="7449"/>
                    <a:pt x="1577" y="7708"/>
                  </a:cubicBezTo>
                  <a:cubicBezTo>
                    <a:pt x="2114" y="7857"/>
                    <a:pt x="2763" y="7978"/>
                    <a:pt x="3475" y="7978"/>
                  </a:cubicBezTo>
                  <a:cubicBezTo>
                    <a:pt x="4037" y="7978"/>
                    <a:pt x="4638" y="7903"/>
                    <a:pt x="5256" y="7708"/>
                  </a:cubicBezTo>
                  <a:cubicBezTo>
                    <a:pt x="5340" y="7624"/>
                    <a:pt x="5431" y="7624"/>
                    <a:pt x="5431" y="7624"/>
                  </a:cubicBezTo>
                  <a:lnTo>
                    <a:pt x="5515" y="7533"/>
                  </a:lnTo>
                  <a:cubicBezTo>
                    <a:pt x="5606" y="7533"/>
                    <a:pt x="5606" y="7533"/>
                    <a:pt x="5690" y="7449"/>
                  </a:cubicBezTo>
                  <a:cubicBezTo>
                    <a:pt x="5782" y="7449"/>
                    <a:pt x="5866" y="7358"/>
                    <a:pt x="5957" y="7358"/>
                  </a:cubicBezTo>
                  <a:lnTo>
                    <a:pt x="5957" y="7274"/>
                  </a:lnTo>
                  <a:cubicBezTo>
                    <a:pt x="6041" y="7274"/>
                    <a:pt x="6041" y="7274"/>
                    <a:pt x="6132" y="7183"/>
                  </a:cubicBezTo>
                  <a:cubicBezTo>
                    <a:pt x="6216" y="7099"/>
                    <a:pt x="6216" y="7099"/>
                    <a:pt x="6307" y="7099"/>
                  </a:cubicBezTo>
                  <a:lnTo>
                    <a:pt x="6307" y="7008"/>
                  </a:lnTo>
                  <a:cubicBezTo>
                    <a:pt x="6391" y="7008"/>
                    <a:pt x="6391" y="6923"/>
                    <a:pt x="6482" y="6923"/>
                  </a:cubicBezTo>
                  <a:cubicBezTo>
                    <a:pt x="6482" y="6832"/>
                    <a:pt x="6482" y="6832"/>
                    <a:pt x="6566" y="6832"/>
                  </a:cubicBezTo>
                  <a:cubicBezTo>
                    <a:pt x="6566" y="6832"/>
                    <a:pt x="6566" y="6748"/>
                    <a:pt x="6657" y="6748"/>
                  </a:cubicBezTo>
                  <a:lnTo>
                    <a:pt x="6657" y="6657"/>
                  </a:lnTo>
                  <a:cubicBezTo>
                    <a:pt x="6742" y="6657"/>
                    <a:pt x="6742" y="6573"/>
                    <a:pt x="6742" y="6573"/>
                  </a:cubicBezTo>
                  <a:lnTo>
                    <a:pt x="6917" y="6398"/>
                  </a:lnTo>
                  <a:cubicBezTo>
                    <a:pt x="6917" y="6307"/>
                    <a:pt x="7008" y="6307"/>
                    <a:pt x="7008" y="6223"/>
                  </a:cubicBezTo>
                  <a:cubicBezTo>
                    <a:pt x="7968" y="4646"/>
                    <a:pt x="8059" y="3069"/>
                    <a:pt x="8059" y="3069"/>
                  </a:cubicBezTo>
                  <a:cubicBezTo>
                    <a:pt x="8059" y="3069"/>
                    <a:pt x="8059" y="2278"/>
                    <a:pt x="7183" y="1051"/>
                  </a:cubicBezTo>
                  <a:cubicBezTo>
                    <a:pt x="6657" y="175"/>
                    <a:pt x="5957" y="0"/>
                    <a:pt x="5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3"/>
            <p:cNvSpPr/>
            <p:nvPr/>
          </p:nvSpPr>
          <p:spPr>
            <a:xfrm>
              <a:off x="6640309" y="1846285"/>
              <a:ext cx="558846" cy="552585"/>
            </a:xfrm>
            <a:custGeom>
              <a:rect b="b" l="l" r="r" t="t"/>
              <a:pathLst>
                <a:path extrusionOk="0" h="8059" w="8150">
                  <a:moveTo>
                    <a:pt x="6048" y="84"/>
                  </a:moveTo>
                  <a:cubicBezTo>
                    <a:pt x="6048" y="84"/>
                    <a:pt x="6046" y="127"/>
                    <a:pt x="6042" y="205"/>
                  </a:cubicBezTo>
                  <a:lnTo>
                    <a:pt x="6042" y="205"/>
                  </a:lnTo>
                  <a:cubicBezTo>
                    <a:pt x="6044" y="195"/>
                    <a:pt x="6046" y="185"/>
                    <a:pt x="6048" y="175"/>
                  </a:cubicBezTo>
                  <a:lnTo>
                    <a:pt x="6048" y="84"/>
                  </a:lnTo>
                  <a:close/>
                  <a:moveTo>
                    <a:pt x="6042" y="205"/>
                  </a:moveTo>
                  <a:cubicBezTo>
                    <a:pt x="5953" y="649"/>
                    <a:pt x="5870" y="1507"/>
                    <a:pt x="5781" y="2453"/>
                  </a:cubicBezTo>
                  <a:cubicBezTo>
                    <a:pt x="5606" y="3413"/>
                    <a:pt x="5431" y="4464"/>
                    <a:pt x="5256" y="4905"/>
                  </a:cubicBezTo>
                  <a:cubicBezTo>
                    <a:pt x="5431" y="4639"/>
                    <a:pt x="5522" y="4204"/>
                    <a:pt x="5606" y="3679"/>
                  </a:cubicBezTo>
                  <a:cubicBezTo>
                    <a:pt x="5907" y="2399"/>
                    <a:pt x="6016" y="672"/>
                    <a:pt x="6042" y="205"/>
                  </a:cubicBezTo>
                  <a:close/>
                  <a:moveTo>
                    <a:pt x="5256" y="4905"/>
                  </a:moveTo>
                  <a:cubicBezTo>
                    <a:pt x="5172" y="4905"/>
                    <a:pt x="5172" y="4989"/>
                    <a:pt x="5172" y="4989"/>
                  </a:cubicBezTo>
                  <a:cubicBezTo>
                    <a:pt x="5172" y="5080"/>
                    <a:pt x="5081" y="5080"/>
                    <a:pt x="5081" y="5164"/>
                  </a:cubicBezTo>
                  <a:cubicBezTo>
                    <a:pt x="5081" y="5164"/>
                    <a:pt x="4997" y="5164"/>
                    <a:pt x="4997" y="5256"/>
                  </a:cubicBezTo>
                  <a:cubicBezTo>
                    <a:pt x="4997" y="5256"/>
                    <a:pt x="4997" y="5340"/>
                    <a:pt x="4905" y="5340"/>
                  </a:cubicBezTo>
                  <a:lnTo>
                    <a:pt x="4905" y="5431"/>
                  </a:lnTo>
                  <a:lnTo>
                    <a:pt x="4997" y="5431"/>
                  </a:lnTo>
                  <a:cubicBezTo>
                    <a:pt x="4997" y="5340"/>
                    <a:pt x="4997" y="5340"/>
                    <a:pt x="5081" y="5340"/>
                  </a:cubicBezTo>
                  <a:lnTo>
                    <a:pt x="5081" y="5256"/>
                  </a:lnTo>
                  <a:cubicBezTo>
                    <a:pt x="5081" y="5256"/>
                    <a:pt x="5081" y="5164"/>
                    <a:pt x="5172" y="5164"/>
                  </a:cubicBezTo>
                  <a:lnTo>
                    <a:pt x="5172" y="5080"/>
                  </a:lnTo>
                  <a:cubicBezTo>
                    <a:pt x="5256" y="4989"/>
                    <a:pt x="5256" y="4989"/>
                    <a:pt x="5256" y="4905"/>
                  </a:cubicBezTo>
                  <a:close/>
                  <a:moveTo>
                    <a:pt x="4821" y="5431"/>
                  </a:moveTo>
                  <a:lnTo>
                    <a:pt x="4821" y="5515"/>
                  </a:lnTo>
                  <a:lnTo>
                    <a:pt x="4905" y="5515"/>
                  </a:lnTo>
                  <a:lnTo>
                    <a:pt x="4905" y="5431"/>
                  </a:lnTo>
                  <a:close/>
                  <a:moveTo>
                    <a:pt x="4821" y="5515"/>
                  </a:moveTo>
                  <a:cubicBezTo>
                    <a:pt x="4730" y="5515"/>
                    <a:pt x="4730" y="5606"/>
                    <a:pt x="4730" y="5606"/>
                  </a:cubicBezTo>
                  <a:cubicBezTo>
                    <a:pt x="4821" y="5606"/>
                    <a:pt x="4821" y="5606"/>
                    <a:pt x="4821" y="5515"/>
                  </a:cubicBezTo>
                  <a:close/>
                  <a:moveTo>
                    <a:pt x="6048" y="0"/>
                  </a:moveTo>
                  <a:lnTo>
                    <a:pt x="6048" y="84"/>
                  </a:lnTo>
                  <a:cubicBezTo>
                    <a:pt x="6223" y="84"/>
                    <a:pt x="6748" y="350"/>
                    <a:pt x="7274" y="1135"/>
                  </a:cubicBezTo>
                  <a:cubicBezTo>
                    <a:pt x="8059" y="2186"/>
                    <a:pt x="8059" y="2978"/>
                    <a:pt x="8059" y="3153"/>
                  </a:cubicBezTo>
                  <a:lnTo>
                    <a:pt x="8059" y="3237"/>
                  </a:lnTo>
                  <a:cubicBezTo>
                    <a:pt x="8059" y="3588"/>
                    <a:pt x="7884" y="4905"/>
                    <a:pt x="7099" y="6307"/>
                  </a:cubicBezTo>
                  <a:cubicBezTo>
                    <a:pt x="8059" y="4730"/>
                    <a:pt x="8150" y="3153"/>
                    <a:pt x="8150" y="3153"/>
                  </a:cubicBezTo>
                  <a:cubicBezTo>
                    <a:pt x="8150" y="2978"/>
                    <a:pt x="8059" y="2186"/>
                    <a:pt x="7358" y="1051"/>
                  </a:cubicBezTo>
                  <a:cubicBezTo>
                    <a:pt x="6748" y="259"/>
                    <a:pt x="6048" y="0"/>
                    <a:pt x="6048" y="0"/>
                  </a:cubicBezTo>
                  <a:close/>
                  <a:moveTo>
                    <a:pt x="526" y="6132"/>
                  </a:moveTo>
                  <a:lnTo>
                    <a:pt x="526" y="6216"/>
                  </a:lnTo>
                  <a:cubicBezTo>
                    <a:pt x="526" y="6216"/>
                    <a:pt x="1402" y="6482"/>
                    <a:pt x="2453" y="6482"/>
                  </a:cubicBezTo>
                  <a:cubicBezTo>
                    <a:pt x="1927" y="6482"/>
                    <a:pt x="1493" y="6391"/>
                    <a:pt x="1142" y="6307"/>
                  </a:cubicBezTo>
                  <a:cubicBezTo>
                    <a:pt x="967" y="6216"/>
                    <a:pt x="792" y="6216"/>
                    <a:pt x="701" y="6216"/>
                  </a:cubicBezTo>
                  <a:cubicBezTo>
                    <a:pt x="617" y="6132"/>
                    <a:pt x="526" y="6132"/>
                    <a:pt x="526" y="6132"/>
                  </a:cubicBezTo>
                  <a:close/>
                  <a:moveTo>
                    <a:pt x="4730" y="5606"/>
                  </a:moveTo>
                  <a:lnTo>
                    <a:pt x="4646" y="5690"/>
                  </a:lnTo>
                  <a:cubicBezTo>
                    <a:pt x="4555" y="5690"/>
                    <a:pt x="4555" y="5781"/>
                    <a:pt x="4471" y="5781"/>
                  </a:cubicBezTo>
                  <a:cubicBezTo>
                    <a:pt x="3945" y="6307"/>
                    <a:pt x="3154" y="6482"/>
                    <a:pt x="2453" y="6482"/>
                  </a:cubicBezTo>
                  <a:cubicBezTo>
                    <a:pt x="3154" y="6482"/>
                    <a:pt x="3945" y="6391"/>
                    <a:pt x="4555" y="5865"/>
                  </a:cubicBezTo>
                  <a:cubicBezTo>
                    <a:pt x="4555" y="5781"/>
                    <a:pt x="4646" y="5781"/>
                    <a:pt x="4646" y="5781"/>
                  </a:cubicBezTo>
                  <a:cubicBezTo>
                    <a:pt x="4646" y="5690"/>
                    <a:pt x="4730" y="5690"/>
                    <a:pt x="4730" y="5690"/>
                  </a:cubicBezTo>
                  <a:lnTo>
                    <a:pt x="4730" y="5606"/>
                  </a:lnTo>
                  <a:close/>
                  <a:moveTo>
                    <a:pt x="7099" y="6307"/>
                  </a:moveTo>
                  <a:cubicBezTo>
                    <a:pt x="7008" y="6307"/>
                    <a:pt x="7008" y="6391"/>
                    <a:pt x="7008" y="6391"/>
                  </a:cubicBezTo>
                  <a:cubicBezTo>
                    <a:pt x="7008" y="6482"/>
                    <a:pt x="6924" y="6482"/>
                    <a:pt x="6924" y="6482"/>
                  </a:cubicBezTo>
                  <a:cubicBezTo>
                    <a:pt x="6924" y="6566"/>
                    <a:pt x="6833" y="6566"/>
                    <a:pt x="6833" y="6657"/>
                  </a:cubicBezTo>
                  <a:cubicBezTo>
                    <a:pt x="6924" y="6657"/>
                    <a:pt x="6924" y="6566"/>
                    <a:pt x="7008" y="6482"/>
                  </a:cubicBezTo>
                  <a:cubicBezTo>
                    <a:pt x="7099" y="6391"/>
                    <a:pt x="7099" y="6391"/>
                    <a:pt x="7099" y="6307"/>
                  </a:cubicBezTo>
                  <a:close/>
                  <a:moveTo>
                    <a:pt x="526" y="6132"/>
                  </a:moveTo>
                  <a:lnTo>
                    <a:pt x="0" y="7183"/>
                  </a:lnTo>
                  <a:lnTo>
                    <a:pt x="91" y="7183"/>
                  </a:lnTo>
                  <a:lnTo>
                    <a:pt x="526" y="6132"/>
                  </a:lnTo>
                  <a:close/>
                  <a:moveTo>
                    <a:pt x="91" y="7183"/>
                  </a:moveTo>
                  <a:cubicBezTo>
                    <a:pt x="91" y="7183"/>
                    <a:pt x="701" y="7533"/>
                    <a:pt x="1668" y="7792"/>
                  </a:cubicBezTo>
                  <a:cubicBezTo>
                    <a:pt x="2194" y="7967"/>
                    <a:pt x="2803" y="8059"/>
                    <a:pt x="3504" y="8059"/>
                  </a:cubicBezTo>
                  <a:cubicBezTo>
                    <a:pt x="2803" y="8059"/>
                    <a:pt x="2194" y="7883"/>
                    <a:pt x="1752" y="7792"/>
                  </a:cubicBezTo>
                  <a:cubicBezTo>
                    <a:pt x="1227" y="7617"/>
                    <a:pt x="792" y="7442"/>
                    <a:pt x="526" y="7358"/>
                  </a:cubicBezTo>
                  <a:cubicBezTo>
                    <a:pt x="351" y="7267"/>
                    <a:pt x="267" y="7267"/>
                    <a:pt x="175" y="7183"/>
                  </a:cubicBezTo>
                  <a:close/>
                  <a:moveTo>
                    <a:pt x="6833" y="6657"/>
                  </a:moveTo>
                  <a:cubicBezTo>
                    <a:pt x="6833" y="6657"/>
                    <a:pt x="6748" y="6657"/>
                    <a:pt x="6748" y="6741"/>
                  </a:cubicBezTo>
                  <a:lnTo>
                    <a:pt x="6657" y="6832"/>
                  </a:lnTo>
                  <a:lnTo>
                    <a:pt x="6573" y="6916"/>
                  </a:lnTo>
                  <a:lnTo>
                    <a:pt x="6398" y="7092"/>
                  </a:lnTo>
                  <a:lnTo>
                    <a:pt x="6223" y="7267"/>
                  </a:lnTo>
                  <a:lnTo>
                    <a:pt x="6132" y="7267"/>
                  </a:lnTo>
                  <a:lnTo>
                    <a:pt x="6048" y="7358"/>
                  </a:lnTo>
                  <a:lnTo>
                    <a:pt x="5957" y="7442"/>
                  </a:lnTo>
                  <a:cubicBezTo>
                    <a:pt x="5957" y="7442"/>
                    <a:pt x="5873" y="7442"/>
                    <a:pt x="5781" y="7533"/>
                  </a:cubicBezTo>
                  <a:cubicBezTo>
                    <a:pt x="5697" y="7533"/>
                    <a:pt x="5697" y="7617"/>
                    <a:pt x="5606" y="7617"/>
                  </a:cubicBezTo>
                  <a:lnTo>
                    <a:pt x="5522" y="7617"/>
                  </a:lnTo>
                  <a:cubicBezTo>
                    <a:pt x="5431" y="7708"/>
                    <a:pt x="5431" y="7708"/>
                    <a:pt x="5347" y="7708"/>
                  </a:cubicBezTo>
                  <a:cubicBezTo>
                    <a:pt x="4730" y="7967"/>
                    <a:pt x="4121" y="8059"/>
                    <a:pt x="3504" y="8059"/>
                  </a:cubicBezTo>
                  <a:cubicBezTo>
                    <a:pt x="4121" y="8059"/>
                    <a:pt x="4730" y="7967"/>
                    <a:pt x="5347" y="7792"/>
                  </a:cubicBezTo>
                  <a:cubicBezTo>
                    <a:pt x="5431" y="7792"/>
                    <a:pt x="5522" y="7708"/>
                    <a:pt x="5606" y="7708"/>
                  </a:cubicBezTo>
                  <a:cubicBezTo>
                    <a:pt x="5697" y="7617"/>
                    <a:pt x="5697" y="7617"/>
                    <a:pt x="5781" y="7617"/>
                  </a:cubicBezTo>
                  <a:cubicBezTo>
                    <a:pt x="5781" y="7617"/>
                    <a:pt x="5781" y="7533"/>
                    <a:pt x="5873" y="7533"/>
                  </a:cubicBezTo>
                  <a:cubicBezTo>
                    <a:pt x="5873" y="7533"/>
                    <a:pt x="5957" y="7533"/>
                    <a:pt x="6048" y="7442"/>
                  </a:cubicBezTo>
                  <a:cubicBezTo>
                    <a:pt x="6132" y="7358"/>
                    <a:pt x="6132" y="7358"/>
                    <a:pt x="6223" y="7358"/>
                  </a:cubicBezTo>
                  <a:cubicBezTo>
                    <a:pt x="6223" y="7267"/>
                    <a:pt x="6223" y="7267"/>
                    <a:pt x="6307" y="7267"/>
                  </a:cubicBezTo>
                  <a:lnTo>
                    <a:pt x="6398" y="7183"/>
                  </a:lnTo>
                  <a:lnTo>
                    <a:pt x="6482" y="7092"/>
                  </a:lnTo>
                  <a:lnTo>
                    <a:pt x="6573" y="7007"/>
                  </a:lnTo>
                  <a:lnTo>
                    <a:pt x="6657" y="6916"/>
                  </a:lnTo>
                  <a:lnTo>
                    <a:pt x="6748" y="6832"/>
                  </a:lnTo>
                  <a:lnTo>
                    <a:pt x="6833" y="6741"/>
                  </a:lnTo>
                  <a:lnTo>
                    <a:pt x="6833" y="665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3"/>
            <p:cNvSpPr/>
            <p:nvPr/>
          </p:nvSpPr>
          <p:spPr>
            <a:xfrm>
              <a:off x="5613481" y="3047488"/>
              <a:ext cx="161962" cy="949043"/>
            </a:xfrm>
            <a:custGeom>
              <a:rect b="b" l="l" r="r" t="t"/>
              <a:pathLst>
                <a:path extrusionOk="0" h="13841" w="2362">
                  <a:moveTo>
                    <a:pt x="0" y="1"/>
                  </a:moveTo>
                  <a:cubicBezTo>
                    <a:pt x="0" y="1"/>
                    <a:pt x="175" y="13841"/>
                    <a:pt x="176" y="13841"/>
                  </a:cubicBezTo>
                  <a:cubicBezTo>
                    <a:pt x="176" y="13841"/>
                    <a:pt x="176" y="13840"/>
                    <a:pt x="176" y="13840"/>
                  </a:cubicBezTo>
                  <a:lnTo>
                    <a:pt x="1052" y="13840"/>
                  </a:lnTo>
                  <a:cubicBezTo>
                    <a:pt x="1052" y="13840"/>
                    <a:pt x="2103" y="8760"/>
                    <a:pt x="2187" y="6742"/>
                  </a:cubicBezTo>
                  <a:cubicBezTo>
                    <a:pt x="2362" y="4906"/>
                    <a:pt x="1927" y="1"/>
                    <a:pt x="1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3"/>
            <p:cNvSpPr/>
            <p:nvPr/>
          </p:nvSpPr>
          <p:spPr>
            <a:xfrm>
              <a:off x="5607241" y="3041248"/>
              <a:ext cx="162442" cy="961042"/>
            </a:xfrm>
            <a:custGeom>
              <a:rect b="b" l="l" r="r" t="t"/>
              <a:pathLst>
                <a:path extrusionOk="0" h="14016" w="2369">
                  <a:moveTo>
                    <a:pt x="0" y="0"/>
                  </a:moveTo>
                  <a:lnTo>
                    <a:pt x="0" y="92"/>
                  </a:lnTo>
                  <a:lnTo>
                    <a:pt x="0" y="701"/>
                  </a:lnTo>
                  <a:cubicBezTo>
                    <a:pt x="91" y="3329"/>
                    <a:pt x="267" y="13931"/>
                    <a:pt x="267" y="13931"/>
                  </a:cubicBezTo>
                  <a:lnTo>
                    <a:pt x="91" y="92"/>
                  </a:lnTo>
                  <a:lnTo>
                    <a:pt x="2018" y="92"/>
                  </a:lnTo>
                  <a:cubicBezTo>
                    <a:pt x="2018" y="92"/>
                    <a:pt x="2018" y="267"/>
                    <a:pt x="2103" y="617"/>
                  </a:cubicBezTo>
                  <a:cubicBezTo>
                    <a:pt x="2103" y="1752"/>
                    <a:pt x="2278" y="4121"/>
                    <a:pt x="2278" y="5782"/>
                  </a:cubicBezTo>
                  <a:lnTo>
                    <a:pt x="2278" y="6833"/>
                  </a:lnTo>
                  <a:cubicBezTo>
                    <a:pt x="2369" y="6573"/>
                    <a:pt x="2369" y="6223"/>
                    <a:pt x="2369" y="5782"/>
                  </a:cubicBezTo>
                  <a:cubicBezTo>
                    <a:pt x="2369" y="3595"/>
                    <a:pt x="2103" y="92"/>
                    <a:pt x="2103" y="92"/>
                  </a:cubicBezTo>
                  <a:lnTo>
                    <a:pt x="2103" y="0"/>
                  </a:lnTo>
                  <a:close/>
                  <a:moveTo>
                    <a:pt x="2278" y="6833"/>
                  </a:moveTo>
                  <a:lnTo>
                    <a:pt x="2278" y="6833"/>
                  </a:lnTo>
                  <a:cubicBezTo>
                    <a:pt x="2194" y="7800"/>
                    <a:pt x="1927" y="9636"/>
                    <a:pt x="1668" y="11128"/>
                  </a:cubicBezTo>
                  <a:cubicBezTo>
                    <a:pt x="1493" y="11913"/>
                    <a:pt x="1318" y="12614"/>
                    <a:pt x="1227" y="13139"/>
                  </a:cubicBezTo>
                  <a:cubicBezTo>
                    <a:pt x="1227" y="13406"/>
                    <a:pt x="1143" y="13581"/>
                    <a:pt x="1143" y="13756"/>
                  </a:cubicBezTo>
                  <a:cubicBezTo>
                    <a:pt x="1143" y="13840"/>
                    <a:pt x="1051" y="13931"/>
                    <a:pt x="1051" y="13931"/>
                  </a:cubicBezTo>
                  <a:lnTo>
                    <a:pt x="267" y="13931"/>
                  </a:lnTo>
                  <a:lnTo>
                    <a:pt x="267" y="14015"/>
                  </a:lnTo>
                  <a:lnTo>
                    <a:pt x="1143" y="14015"/>
                  </a:lnTo>
                  <a:lnTo>
                    <a:pt x="1143" y="13931"/>
                  </a:lnTo>
                  <a:cubicBezTo>
                    <a:pt x="1143" y="13931"/>
                    <a:pt x="2194" y="8851"/>
                    <a:pt x="2278" y="68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3"/>
            <p:cNvSpPr/>
            <p:nvPr/>
          </p:nvSpPr>
          <p:spPr>
            <a:xfrm>
              <a:off x="5613481" y="3942185"/>
              <a:ext cx="168271" cy="117182"/>
            </a:xfrm>
            <a:custGeom>
              <a:rect b="b" l="l" r="r" t="t"/>
              <a:pathLst>
                <a:path extrusionOk="0" h="1709" w="2454">
                  <a:moveTo>
                    <a:pt x="1311" y="0"/>
                  </a:moveTo>
                  <a:cubicBezTo>
                    <a:pt x="1052" y="0"/>
                    <a:pt x="260" y="91"/>
                    <a:pt x="85" y="176"/>
                  </a:cubicBezTo>
                  <a:cubicBezTo>
                    <a:pt x="0" y="267"/>
                    <a:pt x="0" y="1577"/>
                    <a:pt x="85" y="1577"/>
                  </a:cubicBezTo>
                  <a:cubicBezTo>
                    <a:pt x="393" y="1665"/>
                    <a:pt x="722" y="1708"/>
                    <a:pt x="1051" y="1708"/>
                  </a:cubicBezTo>
                  <a:cubicBezTo>
                    <a:pt x="1379" y="1708"/>
                    <a:pt x="1707" y="1665"/>
                    <a:pt x="2012" y="1577"/>
                  </a:cubicBezTo>
                  <a:cubicBezTo>
                    <a:pt x="2187" y="1577"/>
                    <a:pt x="2453" y="1402"/>
                    <a:pt x="2362" y="1227"/>
                  </a:cubicBezTo>
                  <a:cubicBezTo>
                    <a:pt x="2278" y="1143"/>
                    <a:pt x="2187" y="1052"/>
                    <a:pt x="2012" y="967"/>
                  </a:cubicBezTo>
                  <a:cubicBezTo>
                    <a:pt x="1927" y="967"/>
                    <a:pt x="1752" y="967"/>
                    <a:pt x="1661" y="876"/>
                  </a:cubicBezTo>
                  <a:cubicBezTo>
                    <a:pt x="1311" y="701"/>
                    <a:pt x="1311" y="351"/>
                    <a:pt x="1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3"/>
            <p:cNvSpPr/>
            <p:nvPr/>
          </p:nvSpPr>
          <p:spPr>
            <a:xfrm>
              <a:off x="5613481" y="3936425"/>
              <a:ext cx="168271" cy="125958"/>
            </a:xfrm>
            <a:custGeom>
              <a:rect b="b" l="l" r="r" t="t"/>
              <a:pathLst>
                <a:path extrusionOk="0" h="1837" w="2454">
                  <a:moveTo>
                    <a:pt x="1311" y="0"/>
                  </a:moveTo>
                  <a:cubicBezTo>
                    <a:pt x="1136" y="84"/>
                    <a:pt x="876" y="84"/>
                    <a:pt x="610" y="84"/>
                  </a:cubicBezTo>
                  <a:cubicBezTo>
                    <a:pt x="526" y="84"/>
                    <a:pt x="435" y="175"/>
                    <a:pt x="260" y="175"/>
                  </a:cubicBezTo>
                  <a:cubicBezTo>
                    <a:pt x="176" y="175"/>
                    <a:pt x="85" y="260"/>
                    <a:pt x="85" y="260"/>
                  </a:cubicBezTo>
                  <a:lnTo>
                    <a:pt x="85" y="351"/>
                  </a:lnTo>
                  <a:cubicBezTo>
                    <a:pt x="176" y="260"/>
                    <a:pt x="176" y="260"/>
                    <a:pt x="351" y="260"/>
                  </a:cubicBezTo>
                  <a:cubicBezTo>
                    <a:pt x="435" y="175"/>
                    <a:pt x="701" y="175"/>
                    <a:pt x="876" y="175"/>
                  </a:cubicBezTo>
                  <a:cubicBezTo>
                    <a:pt x="1005" y="108"/>
                    <a:pt x="1134" y="91"/>
                    <a:pt x="1227" y="86"/>
                  </a:cubicBezTo>
                  <a:lnTo>
                    <a:pt x="1227" y="86"/>
                  </a:lnTo>
                  <a:cubicBezTo>
                    <a:pt x="1227" y="261"/>
                    <a:pt x="1227" y="435"/>
                    <a:pt x="1311" y="610"/>
                  </a:cubicBezTo>
                  <a:cubicBezTo>
                    <a:pt x="1402" y="785"/>
                    <a:pt x="1486" y="960"/>
                    <a:pt x="1661" y="1051"/>
                  </a:cubicBezTo>
                  <a:cubicBezTo>
                    <a:pt x="1752" y="1051"/>
                    <a:pt x="1836" y="1051"/>
                    <a:pt x="2012" y="1136"/>
                  </a:cubicBezTo>
                  <a:cubicBezTo>
                    <a:pt x="2103" y="1136"/>
                    <a:pt x="2278" y="1227"/>
                    <a:pt x="2362" y="1311"/>
                  </a:cubicBezTo>
                  <a:cubicBezTo>
                    <a:pt x="2362" y="1402"/>
                    <a:pt x="2362" y="1486"/>
                    <a:pt x="2278" y="1577"/>
                  </a:cubicBezTo>
                  <a:cubicBezTo>
                    <a:pt x="2362" y="1486"/>
                    <a:pt x="2453" y="1402"/>
                    <a:pt x="2453" y="1311"/>
                  </a:cubicBezTo>
                  <a:lnTo>
                    <a:pt x="2453" y="1227"/>
                  </a:lnTo>
                  <a:cubicBezTo>
                    <a:pt x="2278" y="1136"/>
                    <a:pt x="2187" y="1051"/>
                    <a:pt x="2012" y="1051"/>
                  </a:cubicBezTo>
                  <a:cubicBezTo>
                    <a:pt x="1927" y="1051"/>
                    <a:pt x="1752" y="1051"/>
                    <a:pt x="1661" y="960"/>
                  </a:cubicBezTo>
                  <a:cubicBezTo>
                    <a:pt x="1486" y="876"/>
                    <a:pt x="1402" y="785"/>
                    <a:pt x="1402" y="610"/>
                  </a:cubicBezTo>
                  <a:cubicBezTo>
                    <a:pt x="1311" y="435"/>
                    <a:pt x="1311" y="260"/>
                    <a:pt x="1311" y="84"/>
                  </a:cubicBezTo>
                  <a:lnTo>
                    <a:pt x="1311" y="0"/>
                  </a:lnTo>
                  <a:close/>
                  <a:moveTo>
                    <a:pt x="85" y="351"/>
                  </a:moveTo>
                  <a:cubicBezTo>
                    <a:pt x="0" y="351"/>
                    <a:pt x="0" y="435"/>
                    <a:pt x="0" y="610"/>
                  </a:cubicBezTo>
                  <a:lnTo>
                    <a:pt x="0" y="960"/>
                  </a:lnTo>
                  <a:lnTo>
                    <a:pt x="0" y="1402"/>
                  </a:lnTo>
                  <a:lnTo>
                    <a:pt x="0" y="1577"/>
                  </a:lnTo>
                  <a:cubicBezTo>
                    <a:pt x="0" y="1577"/>
                    <a:pt x="85" y="1577"/>
                    <a:pt x="85" y="1661"/>
                  </a:cubicBezTo>
                  <a:cubicBezTo>
                    <a:pt x="435" y="1752"/>
                    <a:pt x="785" y="1836"/>
                    <a:pt x="1136" y="1836"/>
                  </a:cubicBezTo>
                  <a:cubicBezTo>
                    <a:pt x="1402" y="1836"/>
                    <a:pt x="1752" y="1752"/>
                    <a:pt x="2012" y="1752"/>
                  </a:cubicBezTo>
                  <a:cubicBezTo>
                    <a:pt x="2103" y="1661"/>
                    <a:pt x="2187" y="1661"/>
                    <a:pt x="2278" y="1577"/>
                  </a:cubicBezTo>
                  <a:cubicBezTo>
                    <a:pt x="2187" y="1577"/>
                    <a:pt x="2103" y="1661"/>
                    <a:pt x="2012" y="1661"/>
                  </a:cubicBezTo>
                  <a:cubicBezTo>
                    <a:pt x="1661" y="1752"/>
                    <a:pt x="1402" y="1752"/>
                    <a:pt x="1136" y="1752"/>
                  </a:cubicBezTo>
                  <a:cubicBezTo>
                    <a:pt x="785" y="1752"/>
                    <a:pt x="435" y="1752"/>
                    <a:pt x="85" y="1577"/>
                  </a:cubicBezTo>
                  <a:lnTo>
                    <a:pt x="85" y="960"/>
                  </a:lnTo>
                  <a:lnTo>
                    <a:pt x="85" y="526"/>
                  </a:lnTo>
                  <a:lnTo>
                    <a:pt x="85" y="35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3"/>
            <p:cNvSpPr/>
            <p:nvPr/>
          </p:nvSpPr>
          <p:spPr>
            <a:xfrm>
              <a:off x="5727375" y="3047488"/>
              <a:ext cx="216270" cy="954802"/>
            </a:xfrm>
            <a:custGeom>
              <a:rect b="b" l="l" r="r" t="t"/>
              <a:pathLst>
                <a:path extrusionOk="0" h="13925" w="3154">
                  <a:moveTo>
                    <a:pt x="0" y="1"/>
                  </a:moveTo>
                  <a:lnTo>
                    <a:pt x="1142" y="13924"/>
                  </a:lnTo>
                  <a:cubicBezTo>
                    <a:pt x="1142" y="13840"/>
                    <a:pt x="2018" y="13840"/>
                    <a:pt x="2018" y="13840"/>
                  </a:cubicBezTo>
                  <a:cubicBezTo>
                    <a:pt x="2018" y="13840"/>
                    <a:pt x="2803" y="9545"/>
                    <a:pt x="2894" y="7618"/>
                  </a:cubicBezTo>
                  <a:cubicBezTo>
                    <a:pt x="3154" y="4380"/>
                    <a:pt x="2719" y="1"/>
                    <a:pt x="27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3"/>
            <p:cNvSpPr/>
            <p:nvPr/>
          </p:nvSpPr>
          <p:spPr>
            <a:xfrm>
              <a:off x="5727375" y="3041248"/>
              <a:ext cx="210510" cy="979281"/>
            </a:xfrm>
            <a:custGeom>
              <a:rect b="b" l="l" r="r" t="t"/>
              <a:pathLst>
                <a:path extrusionOk="0" h="14282" w="3070">
                  <a:moveTo>
                    <a:pt x="0" y="0"/>
                  </a:moveTo>
                  <a:lnTo>
                    <a:pt x="0" y="92"/>
                  </a:lnTo>
                  <a:cubicBezTo>
                    <a:pt x="0" y="92"/>
                    <a:pt x="0" y="267"/>
                    <a:pt x="91" y="701"/>
                  </a:cubicBezTo>
                  <a:cubicBezTo>
                    <a:pt x="175" y="2019"/>
                    <a:pt x="442" y="5347"/>
                    <a:pt x="617" y="8325"/>
                  </a:cubicBezTo>
                  <a:cubicBezTo>
                    <a:pt x="792" y="9811"/>
                    <a:pt x="876" y="11212"/>
                    <a:pt x="967" y="12263"/>
                  </a:cubicBezTo>
                  <a:cubicBezTo>
                    <a:pt x="967" y="12789"/>
                    <a:pt x="1051" y="13230"/>
                    <a:pt x="1051" y="13490"/>
                  </a:cubicBezTo>
                  <a:lnTo>
                    <a:pt x="1051" y="13840"/>
                  </a:lnTo>
                  <a:lnTo>
                    <a:pt x="1051" y="13931"/>
                  </a:lnTo>
                  <a:lnTo>
                    <a:pt x="1051" y="14015"/>
                  </a:lnTo>
                  <a:lnTo>
                    <a:pt x="1142" y="14282"/>
                  </a:lnTo>
                  <a:lnTo>
                    <a:pt x="1142" y="14015"/>
                  </a:lnTo>
                  <a:lnTo>
                    <a:pt x="2018" y="14015"/>
                  </a:lnTo>
                  <a:cubicBezTo>
                    <a:pt x="2018" y="14015"/>
                    <a:pt x="2803" y="9636"/>
                    <a:pt x="2978" y="7709"/>
                  </a:cubicBezTo>
                  <a:cubicBezTo>
                    <a:pt x="2978" y="7008"/>
                    <a:pt x="3069" y="6307"/>
                    <a:pt x="3069" y="5606"/>
                  </a:cubicBezTo>
                  <a:cubicBezTo>
                    <a:pt x="3069" y="2803"/>
                    <a:pt x="2719" y="92"/>
                    <a:pt x="2719" y="92"/>
                  </a:cubicBezTo>
                  <a:lnTo>
                    <a:pt x="2719" y="526"/>
                  </a:lnTo>
                  <a:cubicBezTo>
                    <a:pt x="2803" y="1493"/>
                    <a:pt x="2978" y="3504"/>
                    <a:pt x="2978" y="5606"/>
                  </a:cubicBezTo>
                  <a:cubicBezTo>
                    <a:pt x="2978" y="6307"/>
                    <a:pt x="2978" y="7008"/>
                    <a:pt x="2894" y="7709"/>
                  </a:cubicBezTo>
                  <a:cubicBezTo>
                    <a:pt x="2803" y="8676"/>
                    <a:pt x="2628" y="10252"/>
                    <a:pt x="2369" y="11563"/>
                  </a:cubicBezTo>
                  <a:cubicBezTo>
                    <a:pt x="2278" y="12263"/>
                    <a:pt x="2194" y="12789"/>
                    <a:pt x="2102" y="13230"/>
                  </a:cubicBezTo>
                  <a:cubicBezTo>
                    <a:pt x="2018" y="13490"/>
                    <a:pt x="2018" y="13665"/>
                    <a:pt x="2018" y="13756"/>
                  </a:cubicBezTo>
                  <a:lnTo>
                    <a:pt x="1927" y="13931"/>
                  </a:lnTo>
                  <a:lnTo>
                    <a:pt x="1142" y="13931"/>
                  </a:lnTo>
                  <a:cubicBezTo>
                    <a:pt x="1141" y="13931"/>
                    <a:pt x="1139" y="13931"/>
                    <a:pt x="1137" y="13931"/>
                  </a:cubicBezTo>
                  <a:lnTo>
                    <a:pt x="1137" y="13931"/>
                  </a:lnTo>
                  <a:cubicBezTo>
                    <a:pt x="1116" y="13671"/>
                    <a:pt x="1039" y="12866"/>
                    <a:pt x="967" y="11738"/>
                  </a:cubicBezTo>
                  <a:cubicBezTo>
                    <a:pt x="701" y="7884"/>
                    <a:pt x="91" y="92"/>
                    <a:pt x="91" y="92"/>
                  </a:cubicBezTo>
                  <a:lnTo>
                    <a:pt x="2719" y="92"/>
                  </a:lnTo>
                  <a:lnTo>
                    <a:pt x="27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3"/>
            <p:cNvSpPr/>
            <p:nvPr/>
          </p:nvSpPr>
          <p:spPr>
            <a:xfrm>
              <a:off x="5793682" y="3972424"/>
              <a:ext cx="168202" cy="117182"/>
            </a:xfrm>
            <a:custGeom>
              <a:rect b="b" l="l" r="r" t="t"/>
              <a:pathLst>
                <a:path extrusionOk="0" h="1709" w="2453">
                  <a:moveTo>
                    <a:pt x="1227" y="1"/>
                  </a:moveTo>
                  <a:cubicBezTo>
                    <a:pt x="1051" y="85"/>
                    <a:pt x="175" y="85"/>
                    <a:pt x="84" y="260"/>
                  </a:cubicBezTo>
                  <a:cubicBezTo>
                    <a:pt x="0" y="351"/>
                    <a:pt x="84" y="1578"/>
                    <a:pt x="84" y="1578"/>
                  </a:cubicBezTo>
                  <a:cubicBezTo>
                    <a:pt x="393" y="1665"/>
                    <a:pt x="722" y="1709"/>
                    <a:pt x="1050" y="1709"/>
                  </a:cubicBezTo>
                  <a:cubicBezTo>
                    <a:pt x="1379" y="1709"/>
                    <a:pt x="1707" y="1665"/>
                    <a:pt x="2011" y="1578"/>
                  </a:cubicBezTo>
                  <a:cubicBezTo>
                    <a:pt x="2187" y="1578"/>
                    <a:pt x="2453" y="1402"/>
                    <a:pt x="2453" y="1136"/>
                  </a:cubicBezTo>
                  <a:cubicBezTo>
                    <a:pt x="2278" y="1052"/>
                    <a:pt x="2187" y="1052"/>
                    <a:pt x="2011" y="961"/>
                  </a:cubicBezTo>
                  <a:cubicBezTo>
                    <a:pt x="1927" y="961"/>
                    <a:pt x="1752" y="961"/>
                    <a:pt x="1661" y="877"/>
                  </a:cubicBezTo>
                  <a:cubicBezTo>
                    <a:pt x="1311" y="786"/>
                    <a:pt x="1227" y="351"/>
                    <a:pt x="1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3"/>
            <p:cNvSpPr/>
            <p:nvPr/>
          </p:nvSpPr>
          <p:spPr>
            <a:xfrm>
              <a:off x="5793682" y="3966184"/>
              <a:ext cx="168202" cy="126438"/>
            </a:xfrm>
            <a:custGeom>
              <a:rect b="b" l="l" r="r" t="t"/>
              <a:pathLst>
                <a:path extrusionOk="0" h="1844" w="2453">
                  <a:moveTo>
                    <a:pt x="1227" y="92"/>
                  </a:moveTo>
                  <a:cubicBezTo>
                    <a:pt x="1135" y="92"/>
                    <a:pt x="876" y="92"/>
                    <a:pt x="610" y="176"/>
                  </a:cubicBezTo>
                  <a:cubicBezTo>
                    <a:pt x="526" y="176"/>
                    <a:pt x="351" y="176"/>
                    <a:pt x="259" y="267"/>
                  </a:cubicBezTo>
                  <a:cubicBezTo>
                    <a:pt x="435" y="267"/>
                    <a:pt x="610" y="176"/>
                    <a:pt x="785" y="176"/>
                  </a:cubicBezTo>
                  <a:cubicBezTo>
                    <a:pt x="1051" y="176"/>
                    <a:pt x="1135" y="92"/>
                    <a:pt x="1227" y="92"/>
                  </a:cubicBezTo>
                  <a:close/>
                  <a:moveTo>
                    <a:pt x="259" y="267"/>
                  </a:moveTo>
                  <a:cubicBezTo>
                    <a:pt x="175" y="267"/>
                    <a:pt x="84" y="267"/>
                    <a:pt x="84" y="351"/>
                  </a:cubicBezTo>
                  <a:cubicBezTo>
                    <a:pt x="84" y="351"/>
                    <a:pt x="175" y="351"/>
                    <a:pt x="259" y="267"/>
                  </a:cubicBezTo>
                  <a:close/>
                  <a:moveTo>
                    <a:pt x="84" y="351"/>
                  </a:moveTo>
                  <a:cubicBezTo>
                    <a:pt x="0" y="351"/>
                    <a:pt x="0" y="351"/>
                    <a:pt x="0" y="442"/>
                  </a:cubicBezTo>
                  <a:lnTo>
                    <a:pt x="0" y="702"/>
                  </a:lnTo>
                  <a:lnTo>
                    <a:pt x="0" y="1318"/>
                  </a:lnTo>
                  <a:cubicBezTo>
                    <a:pt x="0" y="1493"/>
                    <a:pt x="84" y="1577"/>
                    <a:pt x="84" y="1577"/>
                  </a:cubicBezTo>
                  <a:lnTo>
                    <a:pt x="84" y="702"/>
                  </a:lnTo>
                  <a:lnTo>
                    <a:pt x="84" y="442"/>
                  </a:lnTo>
                  <a:lnTo>
                    <a:pt x="84" y="351"/>
                  </a:lnTo>
                  <a:close/>
                  <a:moveTo>
                    <a:pt x="84" y="1669"/>
                  </a:moveTo>
                  <a:lnTo>
                    <a:pt x="84" y="1753"/>
                  </a:lnTo>
                  <a:cubicBezTo>
                    <a:pt x="435" y="1844"/>
                    <a:pt x="701" y="1844"/>
                    <a:pt x="1051" y="1844"/>
                  </a:cubicBezTo>
                  <a:cubicBezTo>
                    <a:pt x="701" y="1844"/>
                    <a:pt x="435" y="1753"/>
                    <a:pt x="84" y="1669"/>
                  </a:cubicBezTo>
                  <a:close/>
                  <a:moveTo>
                    <a:pt x="1311" y="1"/>
                  </a:moveTo>
                  <a:lnTo>
                    <a:pt x="1227" y="92"/>
                  </a:lnTo>
                  <a:cubicBezTo>
                    <a:pt x="1227" y="267"/>
                    <a:pt x="1227" y="442"/>
                    <a:pt x="1311" y="617"/>
                  </a:cubicBezTo>
                  <a:cubicBezTo>
                    <a:pt x="1402" y="793"/>
                    <a:pt x="1486" y="968"/>
                    <a:pt x="1661" y="1052"/>
                  </a:cubicBezTo>
                  <a:cubicBezTo>
                    <a:pt x="1752" y="1052"/>
                    <a:pt x="1927" y="1052"/>
                    <a:pt x="2011" y="1143"/>
                  </a:cubicBezTo>
                  <a:cubicBezTo>
                    <a:pt x="2187" y="1143"/>
                    <a:pt x="2278" y="1227"/>
                    <a:pt x="2362" y="1318"/>
                  </a:cubicBezTo>
                  <a:cubicBezTo>
                    <a:pt x="2362" y="1402"/>
                    <a:pt x="2362" y="1493"/>
                    <a:pt x="2278" y="1493"/>
                  </a:cubicBezTo>
                  <a:cubicBezTo>
                    <a:pt x="2187" y="1577"/>
                    <a:pt x="2102" y="1669"/>
                    <a:pt x="2011" y="1669"/>
                  </a:cubicBezTo>
                  <a:cubicBezTo>
                    <a:pt x="1661" y="1753"/>
                    <a:pt x="1402" y="1844"/>
                    <a:pt x="1051" y="1844"/>
                  </a:cubicBezTo>
                  <a:cubicBezTo>
                    <a:pt x="1402" y="1844"/>
                    <a:pt x="1752" y="1844"/>
                    <a:pt x="2011" y="1753"/>
                  </a:cubicBezTo>
                  <a:cubicBezTo>
                    <a:pt x="2102" y="1669"/>
                    <a:pt x="2187" y="1669"/>
                    <a:pt x="2278" y="1577"/>
                  </a:cubicBezTo>
                  <a:cubicBezTo>
                    <a:pt x="2362" y="1493"/>
                    <a:pt x="2453" y="1402"/>
                    <a:pt x="2453" y="1318"/>
                  </a:cubicBezTo>
                  <a:lnTo>
                    <a:pt x="2453" y="1227"/>
                  </a:lnTo>
                  <a:cubicBezTo>
                    <a:pt x="2278" y="1143"/>
                    <a:pt x="2187" y="1052"/>
                    <a:pt x="2011" y="1052"/>
                  </a:cubicBezTo>
                  <a:cubicBezTo>
                    <a:pt x="1927" y="1052"/>
                    <a:pt x="1752" y="1052"/>
                    <a:pt x="1661" y="968"/>
                  </a:cubicBezTo>
                  <a:cubicBezTo>
                    <a:pt x="1486" y="877"/>
                    <a:pt x="1402" y="793"/>
                    <a:pt x="1402" y="617"/>
                  </a:cubicBezTo>
                  <a:cubicBezTo>
                    <a:pt x="1311" y="442"/>
                    <a:pt x="1311" y="267"/>
                    <a:pt x="1311" y="92"/>
                  </a:cubicBezTo>
                  <a:lnTo>
                    <a:pt x="1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3"/>
            <p:cNvSpPr/>
            <p:nvPr/>
          </p:nvSpPr>
          <p:spPr>
            <a:xfrm>
              <a:off x="5781682" y="1227375"/>
              <a:ext cx="642432" cy="636718"/>
            </a:xfrm>
            <a:custGeom>
              <a:rect b="b" l="l" r="r" t="t"/>
              <a:pathLst>
                <a:path extrusionOk="0" h="9286" w="9369">
                  <a:moveTo>
                    <a:pt x="4730" y="0"/>
                  </a:moveTo>
                  <a:cubicBezTo>
                    <a:pt x="2102" y="0"/>
                    <a:pt x="0" y="2103"/>
                    <a:pt x="0" y="4646"/>
                  </a:cubicBezTo>
                  <a:cubicBezTo>
                    <a:pt x="0" y="7274"/>
                    <a:pt x="2102" y="9285"/>
                    <a:pt x="4730" y="9285"/>
                  </a:cubicBezTo>
                  <a:cubicBezTo>
                    <a:pt x="7267" y="9285"/>
                    <a:pt x="9369" y="7274"/>
                    <a:pt x="9369" y="4646"/>
                  </a:cubicBezTo>
                  <a:cubicBezTo>
                    <a:pt x="9369" y="2103"/>
                    <a:pt x="7267" y="0"/>
                    <a:pt x="47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3"/>
            <p:cNvSpPr/>
            <p:nvPr/>
          </p:nvSpPr>
          <p:spPr>
            <a:xfrm>
              <a:off x="5781682" y="1227375"/>
              <a:ext cx="642432" cy="642957"/>
            </a:xfrm>
            <a:custGeom>
              <a:rect b="b" l="l" r="r" t="t"/>
              <a:pathLst>
                <a:path extrusionOk="0" h="9377" w="9369">
                  <a:moveTo>
                    <a:pt x="4730" y="0"/>
                  </a:moveTo>
                  <a:lnTo>
                    <a:pt x="4730" y="0"/>
                  </a:lnTo>
                  <a:cubicBezTo>
                    <a:pt x="4655" y="0"/>
                    <a:pt x="4580" y="2"/>
                    <a:pt x="4506" y="6"/>
                  </a:cubicBezTo>
                  <a:lnTo>
                    <a:pt x="4506" y="6"/>
                  </a:lnTo>
                  <a:cubicBezTo>
                    <a:pt x="4580" y="2"/>
                    <a:pt x="4655" y="0"/>
                    <a:pt x="4730" y="0"/>
                  </a:cubicBezTo>
                  <a:close/>
                  <a:moveTo>
                    <a:pt x="4730" y="0"/>
                  </a:moveTo>
                  <a:lnTo>
                    <a:pt x="4730" y="0"/>
                  </a:lnTo>
                  <a:cubicBezTo>
                    <a:pt x="5956" y="0"/>
                    <a:pt x="7092" y="526"/>
                    <a:pt x="7967" y="1402"/>
                  </a:cubicBezTo>
                  <a:cubicBezTo>
                    <a:pt x="8759" y="2194"/>
                    <a:pt x="9285" y="3420"/>
                    <a:pt x="9285" y="4646"/>
                  </a:cubicBezTo>
                  <a:cubicBezTo>
                    <a:pt x="9285" y="5957"/>
                    <a:pt x="8759" y="7099"/>
                    <a:pt x="7967" y="7975"/>
                  </a:cubicBezTo>
                  <a:cubicBezTo>
                    <a:pt x="7092" y="8760"/>
                    <a:pt x="5956" y="9285"/>
                    <a:pt x="4730" y="9285"/>
                  </a:cubicBezTo>
                  <a:cubicBezTo>
                    <a:pt x="3413" y="9285"/>
                    <a:pt x="2277" y="8760"/>
                    <a:pt x="1402" y="7975"/>
                  </a:cubicBezTo>
                  <a:cubicBezTo>
                    <a:pt x="610" y="7099"/>
                    <a:pt x="84" y="5957"/>
                    <a:pt x="84" y="4646"/>
                  </a:cubicBezTo>
                  <a:cubicBezTo>
                    <a:pt x="84" y="3420"/>
                    <a:pt x="610" y="2194"/>
                    <a:pt x="1402" y="1402"/>
                  </a:cubicBezTo>
                  <a:cubicBezTo>
                    <a:pt x="2227" y="576"/>
                    <a:pt x="3284" y="62"/>
                    <a:pt x="4506" y="6"/>
                  </a:cubicBezTo>
                  <a:lnTo>
                    <a:pt x="4506" y="6"/>
                  </a:lnTo>
                  <a:cubicBezTo>
                    <a:pt x="1984" y="121"/>
                    <a:pt x="0" y="2175"/>
                    <a:pt x="0" y="4646"/>
                  </a:cubicBezTo>
                  <a:cubicBezTo>
                    <a:pt x="0" y="7274"/>
                    <a:pt x="2102" y="9376"/>
                    <a:pt x="4730" y="9376"/>
                  </a:cubicBezTo>
                  <a:cubicBezTo>
                    <a:pt x="7267" y="9376"/>
                    <a:pt x="9369" y="7274"/>
                    <a:pt x="9369" y="4646"/>
                  </a:cubicBezTo>
                  <a:cubicBezTo>
                    <a:pt x="9369" y="2103"/>
                    <a:pt x="7267" y="0"/>
                    <a:pt x="4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3"/>
            <p:cNvSpPr/>
            <p:nvPr/>
          </p:nvSpPr>
          <p:spPr>
            <a:xfrm>
              <a:off x="6243909" y="1683706"/>
              <a:ext cx="138443" cy="222639"/>
            </a:xfrm>
            <a:custGeom>
              <a:rect b="b" l="l" r="r" t="t"/>
              <a:pathLst>
                <a:path extrusionOk="0" h="3247" w="2019">
                  <a:moveTo>
                    <a:pt x="1334" y="1"/>
                  </a:moveTo>
                  <a:cubicBezTo>
                    <a:pt x="1324" y="1"/>
                    <a:pt x="1318" y="3"/>
                    <a:pt x="1318" y="3"/>
                  </a:cubicBezTo>
                  <a:lnTo>
                    <a:pt x="876" y="794"/>
                  </a:lnTo>
                  <a:lnTo>
                    <a:pt x="526" y="1404"/>
                  </a:lnTo>
                  <a:cubicBezTo>
                    <a:pt x="351" y="1579"/>
                    <a:pt x="266" y="1754"/>
                    <a:pt x="266" y="1930"/>
                  </a:cubicBezTo>
                  <a:lnTo>
                    <a:pt x="0" y="2721"/>
                  </a:lnTo>
                  <a:lnTo>
                    <a:pt x="91" y="2805"/>
                  </a:lnTo>
                  <a:lnTo>
                    <a:pt x="442" y="3247"/>
                  </a:lnTo>
                  <a:cubicBezTo>
                    <a:pt x="442" y="3072"/>
                    <a:pt x="526" y="2981"/>
                    <a:pt x="526" y="2981"/>
                  </a:cubicBezTo>
                  <a:lnTo>
                    <a:pt x="1051" y="2371"/>
                  </a:lnTo>
                  <a:cubicBezTo>
                    <a:pt x="1051" y="2371"/>
                    <a:pt x="2018" y="1320"/>
                    <a:pt x="1142" y="970"/>
                  </a:cubicBezTo>
                  <a:cubicBezTo>
                    <a:pt x="1595" y="63"/>
                    <a:pt x="1398" y="1"/>
                    <a:pt x="13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3"/>
            <p:cNvSpPr/>
            <p:nvPr/>
          </p:nvSpPr>
          <p:spPr>
            <a:xfrm>
              <a:off x="6238149" y="1678083"/>
              <a:ext cx="113895" cy="234089"/>
            </a:xfrm>
            <a:custGeom>
              <a:rect b="b" l="l" r="r" t="t"/>
              <a:pathLst>
                <a:path extrusionOk="0" h="3414" w="1661">
                  <a:moveTo>
                    <a:pt x="1402" y="0"/>
                  </a:moveTo>
                  <a:lnTo>
                    <a:pt x="876" y="876"/>
                  </a:lnTo>
                  <a:lnTo>
                    <a:pt x="610" y="1486"/>
                  </a:lnTo>
                  <a:lnTo>
                    <a:pt x="960" y="876"/>
                  </a:lnTo>
                  <a:lnTo>
                    <a:pt x="1402" y="85"/>
                  </a:lnTo>
                  <a:cubicBezTo>
                    <a:pt x="1486" y="85"/>
                    <a:pt x="1486" y="176"/>
                    <a:pt x="1486" y="260"/>
                  </a:cubicBezTo>
                  <a:cubicBezTo>
                    <a:pt x="1486" y="351"/>
                    <a:pt x="1402" y="610"/>
                    <a:pt x="1226" y="960"/>
                  </a:cubicBezTo>
                  <a:lnTo>
                    <a:pt x="1226" y="1052"/>
                  </a:lnTo>
                  <a:cubicBezTo>
                    <a:pt x="1402" y="1052"/>
                    <a:pt x="1486" y="1136"/>
                    <a:pt x="1486" y="1227"/>
                  </a:cubicBezTo>
                  <a:cubicBezTo>
                    <a:pt x="1577" y="1311"/>
                    <a:pt x="1577" y="1402"/>
                    <a:pt x="1577" y="1486"/>
                  </a:cubicBezTo>
                  <a:cubicBezTo>
                    <a:pt x="1577" y="1752"/>
                    <a:pt x="1486" y="1927"/>
                    <a:pt x="1402" y="2103"/>
                  </a:cubicBezTo>
                  <a:cubicBezTo>
                    <a:pt x="1486" y="1927"/>
                    <a:pt x="1661" y="1752"/>
                    <a:pt x="1661" y="1486"/>
                  </a:cubicBezTo>
                  <a:cubicBezTo>
                    <a:pt x="1661" y="1402"/>
                    <a:pt x="1577" y="1311"/>
                    <a:pt x="1577" y="1227"/>
                  </a:cubicBezTo>
                  <a:cubicBezTo>
                    <a:pt x="1493" y="1143"/>
                    <a:pt x="1415" y="1065"/>
                    <a:pt x="1267" y="982"/>
                  </a:cubicBezTo>
                  <a:lnTo>
                    <a:pt x="1267" y="982"/>
                  </a:lnTo>
                  <a:cubicBezTo>
                    <a:pt x="1495" y="583"/>
                    <a:pt x="1577" y="346"/>
                    <a:pt x="1577" y="260"/>
                  </a:cubicBezTo>
                  <a:cubicBezTo>
                    <a:pt x="1577" y="176"/>
                    <a:pt x="1486" y="85"/>
                    <a:pt x="1486" y="85"/>
                  </a:cubicBezTo>
                  <a:lnTo>
                    <a:pt x="1402" y="0"/>
                  </a:lnTo>
                  <a:close/>
                  <a:moveTo>
                    <a:pt x="1402" y="2103"/>
                  </a:moveTo>
                  <a:lnTo>
                    <a:pt x="1402" y="2103"/>
                  </a:lnTo>
                  <a:cubicBezTo>
                    <a:pt x="1310" y="2187"/>
                    <a:pt x="1226" y="2278"/>
                    <a:pt x="1226" y="2362"/>
                  </a:cubicBezTo>
                  <a:lnTo>
                    <a:pt x="1135" y="2362"/>
                  </a:lnTo>
                  <a:lnTo>
                    <a:pt x="610" y="3063"/>
                  </a:lnTo>
                  <a:lnTo>
                    <a:pt x="1226" y="2453"/>
                  </a:lnTo>
                  <a:lnTo>
                    <a:pt x="1402" y="2103"/>
                  </a:lnTo>
                  <a:close/>
                  <a:moveTo>
                    <a:pt x="610" y="1486"/>
                  </a:moveTo>
                  <a:cubicBezTo>
                    <a:pt x="435" y="1661"/>
                    <a:pt x="350" y="1836"/>
                    <a:pt x="259" y="2012"/>
                  </a:cubicBezTo>
                  <a:lnTo>
                    <a:pt x="0" y="2803"/>
                  </a:lnTo>
                  <a:lnTo>
                    <a:pt x="84" y="2887"/>
                  </a:lnTo>
                  <a:lnTo>
                    <a:pt x="442" y="3314"/>
                  </a:lnTo>
                  <a:lnTo>
                    <a:pt x="442" y="3314"/>
                  </a:lnTo>
                  <a:cubicBezTo>
                    <a:pt x="440" y="3319"/>
                    <a:pt x="437" y="3324"/>
                    <a:pt x="435" y="3329"/>
                  </a:cubicBezTo>
                  <a:lnTo>
                    <a:pt x="455" y="3329"/>
                  </a:lnTo>
                  <a:lnTo>
                    <a:pt x="526" y="3413"/>
                  </a:lnTo>
                  <a:lnTo>
                    <a:pt x="526" y="3329"/>
                  </a:lnTo>
                  <a:cubicBezTo>
                    <a:pt x="526" y="3238"/>
                    <a:pt x="526" y="3154"/>
                    <a:pt x="610" y="3154"/>
                  </a:cubicBezTo>
                  <a:lnTo>
                    <a:pt x="610" y="3063"/>
                  </a:lnTo>
                  <a:lnTo>
                    <a:pt x="610" y="2979"/>
                  </a:lnTo>
                  <a:cubicBezTo>
                    <a:pt x="610" y="3051"/>
                    <a:pt x="547" y="3129"/>
                    <a:pt x="472" y="3261"/>
                  </a:cubicBezTo>
                  <a:lnTo>
                    <a:pt x="472" y="3261"/>
                  </a:lnTo>
                  <a:lnTo>
                    <a:pt x="175" y="2887"/>
                  </a:lnTo>
                  <a:lnTo>
                    <a:pt x="84" y="2803"/>
                  </a:lnTo>
                  <a:lnTo>
                    <a:pt x="350" y="2012"/>
                  </a:lnTo>
                  <a:cubicBezTo>
                    <a:pt x="350" y="1836"/>
                    <a:pt x="435" y="1661"/>
                    <a:pt x="610" y="1577"/>
                  </a:cubicBezTo>
                  <a:lnTo>
                    <a:pt x="610" y="148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3"/>
            <p:cNvSpPr/>
            <p:nvPr/>
          </p:nvSpPr>
          <p:spPr>
            <a:xfrm>
              <a:off x="6231840" y="1731431"/>
              <a:ext cx="63084" cy="122119"/>
            </a:xfrm>
            <a:custGeom>
              <a:rect b="b" l="l" r="r" t="t"/>
              <a:pathLst>
                <a:path extrusionOk="0" h="1781" w="920">
                  <a:moveTo>
                    <a:pt x="749" y="1"/>
                  </a:moveTo>
                  <a:cubicBezTo>
                    <a:pt x="722" y="1"/>
                    <a:pt x="702" y="7"/>
                    <a:pt x="702" y="7"/>
                  </a:cubicBezTo>
                  <a:cubicBezTo>
                    <a:pt x="702" y="7"/>
                    <a:pt x="1" y="1584"/>
                    <a:pt x="267" y="1759"/>
                  </a:cubicBezTo>
                  <a:cubicBezTo>
                    <a:pt x="282" y="1774"/>
                    <a:pt x="298" y="1780"/>
                    <a:pt x="315" y="1780"/>
                  </a:cubicBezTo>
                  <a:cubicBezTo>
                    <a:pt x="499" y="1780"/>
                    <a:pt x="793" y="974"/>
                    <a:pt x="793" y="974"/>
                  </a:cubicBezTo>
                  <a:cubicBezTo>
                    <a:pt x="793" y="974"/>
                    <a:pt x="618" y="799"/>
                    <a:pt x="793" y="358"/>
                  </a:cubicBezTo>
                  <a:cubicBezTo>
                    <a:pt x="919" y="44"/>
                    <a:pt x="816" y="1"/>
                    <a:pt x="7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3"/>
            <p:cNvSpPr/>
            <p:nvPr/>
          </p:nvSpPr>
          <p:spPr>
            <a:xfrm>
              <a:off x="6243909" y="1726151"/>
              <a:ext cx="48068" cy="125958"/>
            </a:xfrm>
            <a:custGeom>
              <a:rect b="b" l="l" r="r" t="t"/>
              <a:pathLst>
                <a:path extrusionOk="0" h="1837" w="701">
                  <a:moveTo>
                    <a:pt x="617" y="84"/>
                  </a:moveTo>
                  <a:lnTo>
                    <a:pt x="617" y="175"/>
                  </a:lnTo>
                  <a:lnTo>
                    <a:pt x="617" y="435"/>
                  </a:lnTo>
                  <a:cubicBezTo>
                    <a:pt x="701" y="351"/>
                    <a:pt x="701" y="259"/>
                    <a:pt x="701" y="175"/>
                  </a:cubicBezTo>
                  <a:cubicBezTo>
                    <a:pt x="701" y="84"/>
                    <a:pt x="701" y="84"/>
                    <a:pt x="617" y="84"/>
                  </a:cubicBezTo>
                  <a:close/>
                  <a:moveTo>
                    <a:pt x="526" y="0"/>
                  </a:moveTo>
                  <a:cubicBezTo>
                    <a:pt x="526" y="0"/>
                    <a:pt x="351" y="351"/>
                    <a:pt x="266" y="701"/>
                  </a:cubicBezTo>
                  <a:cubicBezTo>
                    <a:pt x="175" y="1051"/>
                    <a:pt x="0" y="1486"/>
                    <a:pt x="0" y="1661"/>
                  </a:cubicBezTo>
                  <a:cubicBezTo>
                    <a:pt x="0" y="1752"/>
                    <a:pt x="0" y="1836"/>
                    <a:pt x="91" y="1836"/>
                  </a:cubicBezTo>
                  <a:lnTo>
                    <a:pt x="91" y="1661"/>
                  </a:lnTo>
                  <a:cubicBezTo>
                    <a:pt x="91" y="1486"/>
                    <a:pt x="175" y="1051"/>
                    <a:pt x="351" y="701"/>
                  </a:cubicBezTo>
                  <a:cubicBezTo>
                    <a:pt x="351" y="526"/>
                    <a:pt x="442" y="351"/>
                    <a:pt x="526" y="259"/>
                  </a:cubicBezTo>
                  <a:cubicBezTo>
                    <a:pt x="526" y="175"/>
                    <a:pt x="617" y="84"/>
                    <a:pt x="617" y="84"/>
                  </a:cubicBezTo>
                  <a:cubicBezTo>
                    <a:pt x="617" y="0"/>
                    <a:pt x="617" y="0"/>
                    <a:pt x="526" y="0"/>
                  </a:cubicBezTo>
                  <a:close/>
                  <a:moveTo>
                    <a:pt x="617" y="435"/>
                  </a:moveTo>
                  <a:cubicBezTo>
                    <a:pt x="526" y="526"/>
                    <a:pt x="526" y="610"/>
                    <a:pt x="526" y="701"/>
                  </a:cubicBezTo>
                  <a:cubicBezTo>
                    <a:pt x="526" y="960"/>
                    <a:pt x="617" y="1051"/>
                    <a:pt x="617" y="1051"/>
                  </a:cubicBezTo>
                  <a:lnTo>
                    <a:pt x="617" y="1135"/>
                  </a:lnTo>
                  <a:cubicBezTo>
                    <a:pt x="526" y="1226"/>
                    <a:pt x="442" y="1402"/>
                    <a:pt x="351" y="1577"/>
                  </a:cubicBezTo>
                  <a:cubicBezTo>
                    <a:pt x="351" y="1661"/>
                    <a:pt x="266" y="1661"/>
                    <a:pt x="266" y="1752"/>
                  </a:cubicBezTo>
                  <a:lnTo>
                    <a:pt x="175" y="1836"/>
                  </a:lnTo>
                  <a:cubicBezTo>
                    <a:pt x="175" y="1836"/>
                    <a:pt x="266" y="1836"/>
                    <a:pt x="351" y="1752"/>
                  </a:cubicBezTo>
                  <a:cubicBezTo>
                    <a:pt x="526" y="1486"/>
                    <a:pt x="701" y="1051"/>
                    <a:pt x="701" y="1051"/>
                  </a:cubicBezTo>
                  <a:lnTo>
                    <a:pt x="701" y="960"/>
                  </a:lnTo>
                  <a:cubicBezTo>
                    <a:pt x="701" y="960"/>
                    <a:pt x="617" y="876"/>
                    <a:pt x="617" y="701"/>
                  </a:cubicBezTo>
                  <a:lnTo>
                    <a:pt x="617" y="4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3"/>
            <p:cNvSpPr/>
            <p:nvPr/>
          </p:nvSpPr>
          <p:spPr>
            <a:xfrm>
              <a:off x="5739375" y="1647776"/>
              <a:ext cx="102375" cy="138506"/>
            </a:xfrm>
            <a:custGeom>
              <a:rect b="b" l="l" r="r" t="t"/>
              <a:pathLst>
                <a:path extrusionOk="0" h="2020" w="1493">
                  <a:moveTo>
                    <a:pt x="1143" y="1"/>
                  </a:moveTo>
                  <a:cubicBezTo>
                    <a:pt x="0" y="176"/>
                    <a:pt x="442" y="968"/>
                    <a:pt x="442" y="968"/>
                  </a:cubicBezTo>
                  <a:lnTo>
                    <a:pt x="526" y="1753"/>
                  </a:lnTo>
                  <a:cubicBezTo>
                    <a:pt x="526" y="1753"/>
                    <a:pt x="526" y="1928"/>
                    <a:pt x="442" y="2019"/>
                  </a:cubicBezTo>
                  <a:lnTo>
                    <a:pt x="967" y="1928"/>
                  </a:lnTo>
                  <a:lnTo>
                    <a:pt x="1143" y="1928"/>
                  </a:lnTo>
                  <a:lnTo>
                    <a:pt x="1402" y="1143"/>
                  </a:lnTo>
                  <a:cubicBezTo>
                    <a:pt x="1493" y="968"/>
                    <a:pt x="1493" y="793"/>
                    <a:pt x="1493" y="618"/>
                  </a:cubicBezTo>
                  <a:cubicBezTo>
                    <a:pt x="1493" y="618"/>
                    <a:pt x="1493" y="351"/>
                    <a:pt x="1402" y="92"/>
                  </a:cubicBezTo>
                  <a:cubicBezTo>
                    <a:pt x="1318" y="1"/>
                    <a:pt x="1227" y="1"/>
                    <a:pt x="11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3"/>
            <p:cNvSpPr/>
            <p:nvPr/>
          </p:nvSpPr>
          <p:spPr>
            <a:xfrm>
              <a:off x="5763374" y="1647776"/>
              <a:ext cx="78376" cy="144266"/>
            </a:xfrm>
            <a:custGeom>
              <a:rect b="b" l="l" r="r" t="t"/>
              <a:pathLst>
                <a:path extrusionOk="0" h="2104" w="1143">
                  <a:moveTo>
                    <a:pt x="793" y="1"/>
                  </a:moveTo>
                  <a:cubicBezTo>
                    <a:pt x="442" y="1"/>
                    <a:pt x="267" y="92"/>
                    <a:pt x="176" y="267"/>
                  </a:cubicBezTo>
                  <a:cubicBezTo>
                    <a:pt x="267" y="176"/>
                    <a:pt x="442" y="92"/>
                    <a:pt x="793" y="1"/>
                  </a:cubicBezTo>
                  <a:close/>
                  <a:moveTo>
                    <a:pt x="176" y="267"/>
                  </a:moveTo>
                  <a:lnTo>
                    <a:pt x="176" y="267"/>
                  </a:lnTo>
                  <a:cubicBezTo>
                    <a:pt x="1" y="351"/>
                    <a:pt x="1" y="527"/>
                    <a:pt x="1" y="618"/>
                  </a:cubicBezTo>
                  <a:cubicBezTo>
                    <a:pt x="1" y="527"/>
                    <a:pt x="92" y="351"/>
                    <a:pt x="176" y="267"/>
                  </a:cubicBezTo>
                  <a:close/>
                  <a:moveTo>
                    <a:pt x="793" y="1"/>
                  </a:moveTo>
                  <a:cubicBezTo>
                    <a:pt x="877" y="1"/>
                    <a:pt x="968" y="92"/>
                    <a:pt x="1052" y="176"/>
                  </a:cubicBezTo>
                  <a:lnTo>
                    <a:pt x="1052" y="442"/>
                  </a:lnTo>
                  <a:lnTo>
                    <a:pt x="1052" y="527"/>
                  </a:lnTo>
                  <a:lnTo>
                    <a:pt x="1052" y="618"/>
                  </a:lnTo>
                  <a:cubicBezTo>
                    <a:pt x="1052" y="618"/>
                    <a:pt x="1143" y="702"/>
                    <a:pt x="1143" y="793"/>
                  </a:cubicBezTo>
                  <a:lnTo>
                    <a:pt x="1143" y="618"/>
                  </a:lnTo>
                  <a:lnTo>
                    <a:pt x="1143" y="442"/>
                  </a:lnTo>
                  <a:cubicBezTo>
                    <a:pt x="1143" y="351"/>
                    <a:pt x="1143" y="267"/>
                    <a:pt x="1052" y="92"/>
                  </a:cubicBezTo>
                  <a:cubicBezTo>
                    <a:pt x="1052" y="1"/>
                    <a:pt x="877" y="1"/>
                    <a:pt x="793" y="1"/>
                  </a:cubicBezTo>
                  <a:close/>
                  <a:moveTo>
                    <a:pt x="1" y="620"/>
                  </a:moveTo>
                  <a:cubicBezTo>
                    <a:pt x="2" y="794"/>
                    <a:pt x="92" y="968"/>
                    <a:pt x="92" y="968"/>
                  </a:cubicBezTo>
                  <a:lnTo>
                    <a:pt x="92" y="1753"/>
                  </a:lnTo>
                  <a:lnTo>
                    <a:pt x="92" y="2019"/>
                  </a:lnTo>
                  <a:lnTo>
                    <a:pt x="1" y="2103"/>
                  </a:lnTo>
                  <a:lnTo>
                    <a:pt x="1" y="2103"/>
                  </a:lnTo>
                  <a:lnTo>
                    <a:pt x="92" y="2091"/>
                  </a:lnTo>
                  <a:lnTo>
                    <a:pt x="92" y="2091"/>
                  </a:lnTo>
                  <a:lnTo>
                    <a:pt x="92" y="2103"/>
                  </a:lnTo>
                  <a:cubicBezTo>
                    <a:pt x="94" y="2099"/>
                    <a:pt x="96" y="2094"/>
                    <a:pt x="98" y="2090"/>
                  </a:cubicBezTo>
                  <a:lnTo>
                    <a:pt x="98" y="2090"/>
                  </a:lnTo>
                  <a:lnTo>
                    <a:pt x="617" y="2019"/>
                  </a:lnTo>
                  <a:lnTo>
                    <a:pt x="793" y="1928"/>
                  </a:lnTo>
                  <a:lnTo>
                    <a:pt x="1052" y="1143"/>
                  </a:lnTo>
                  <a:cubicBezTo>
                    <a:pt x="1143" y="1052"/>
                    <a:pt x="1143" y="877"/>
                    <a:pt x="1143" y="793"/>
                  </a:cubicBezTo>
                  <a:lnTo>
                    <a:pt x="1143" y="793"/>
                  </a:lnTo>
                  <a:cubicBezTo>
                    <a:pt x="1143" y="877"/>
                    <a:pt x="1052" y="1052"/>
                    <a:pt x="968" y="1143"/>
                  </a:cubicBezTo>
                  <a:lnTo>
                    <a:pt x="701" y="1844"/>
                  </a:lnTo>
                  <a:lnTo>
                    <a:pt x="617" y="1928"/>
                  </a:lnTo>
                  <a:lnTo>
                    <a:pt x="131" y="2012"/>
                  </a:lnTo>
                  <a:lnTo>
                    <a:pt x="131" y="2012"/>
                  </a:lnTo>
                  <a:cubicBezTo>
                    <a:pt x="176" y="1896"/>
                    <a:pt x="176" y="1827"/>
                    <a:pt x="176" y="1753"/>
                  </a:cubicBezTo>
                  <a:lnTo>
                    <a:pt x="92" y="877"/>
                  </a:lnTo>
                  <a:cubicBezTo>
                    <a:pt x="92" y="877"/>
                    <a:pt x="2" y="794"/>
                    <a:pt x="1" y="620"/>
                  </a:cubicBezTo>
                  <a:close/>
                  <a:moveTo>
                    <a:pt x="92" y="2103"/>
                  </a:moveTo>
                  <a:lnTo>
                    <a:pt x="92" y="2103"/>
                  </a:lnTo>
                  <a:cubicBezTo>
                    <a:pt x="92" y="2103"/>
                    <a:pt x="92" y="2103"/>
                    <a:pt x="92" y="21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3"/>
            <p:cNvSpPr/>
            <p:nvPr/>
          </p:nvSpPr>
          <p:spPr>
            <a:xfrm>
              <a:off x="5799442" y="1646198"/>
              <a:ext cx="72136" cy="116016"/>
            </a:xfrm>
            <a:custGeom>
              <a:rect b="b" l="l" r="r" t="t"/>
              <a:pathLst>
                <a:path extrusionOk="0" h="1692" w="1052">
                  <a:moveTo>
                    <a:pt x="961" y="1"/>
                  </a:moveTo>
                  <a:cubicBezTo>
                    <a:pt x="863" y="1"/>
                    <a:pt x="696" y="72"/>
                    <a:pt x="526" y="465"/>
                  </a:cubicBezTo>
                  <a:cubicBezTo>
                    <a:pt x="438" y="641"/>
                    <a:pt x="351" y="684"/>
                    <a:pt x="285" y="684"/>
                  </a:cubicBezTo>
                  <a:cubicBezTo>
                    <a:pt x="219" y="684"/>
                    <a:pt x="176" y="641"/>
                    <a:pt x="175" y="641"/>
                  </a:cubicBezTo>
                  <a:lnTo>
                    <a:pt x="175" y="641"/>
                  </a:lnTo>
                  <a:cubicBezTo>
                    <a:pt x="175" y="641"/>
                    <a:pt x="0" y="1692"/>
                    <a:pt x="267" y="1692"/>
                  </a:cubicBezTo>
                  <a:cubicBezTo>
                    <a:pt x="617" y="1692"/>
                    <a:pt x="1051" y="24"/>
                    <a:pt x="1051" y="24"/>
                  </a:cubicBezTo>
                  <a:cubicBezTo>
                    <a:pt x="1051" y="24"/>
                    <a:pt x="1017" y="1"/>
                    <a:pt x="9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3"/>
            <p:cNvSpPr/>
            <p:nvPr/>
          </p:nvSpPr>
          <p:spPr>
            <a:xfrm>
              <a:off x="5805681" y="1642016"/>
              <a:ext cx="65896" cy="120199"/>
            </a:xfrm>
            <a:custGeom>
              <a:rect b="b" l="l" r="r" t="t"/>
              <a:pathLst>
                <a:path extrusionOk="0" h="1753" w="961">
                  <a:moveTo>
                    <a:pt x="924" y="85"/>
                  </a:moveTo>
                  <a:lnTo>
                    <a:pt x="924" y="85"/>
                  </a:lnTo>
                  <a:cubicBezTo>
                    <a:pt x="901" y="142"/>
                    <a:pt x="876" y="214"/>
                    <a:pt x="876" y="260"/>
                  </a:cubicBezTo>
                  <a:cubicBezTo>
                    <a:pt x="785" y="526"/>
                    <a:pt x="701" y="877"/>
                    <a:pt x="526" y="1136"/>
                  </a:cubicBezTo>
                  <a:cubicBezTo>
                    <a:pt x="435" y="1311"/>
                    <a:pt x="435" y="1486"/>
                    <a:pt x="351" y="1578"/>
                  </a:cubicBezTo>
                  <a:lnTo>
                    <a:pt x="260" y="1662"/>
                  </a:lnTo>
                  <a:lnTo>
                    <a:pt x="176" y="1662"/>
                  </a:lnTo>
                  <a:cubicBezTo>
                    <a:pt x="84" y="1662"/>
                    <a:pt x="84" y="1578"/>
                    <a:pt x="84" y="1486"/>
                  </a:cubicBezTo>
                  <a:lnTo>
                    <a:pt x="84" y="1311"/>
                  </a:lnTo>
                  <a:lnTo>
                    <a:pt x="84" y="877"/>
                  </a:lnTo>
                  <a:lnTo>
                    <a:pt x="84" y="786"/>
                  </a:lnTo>
                  <a:lnTo>
                    <a:pt x="176" y="786"/>
                  </a:lnTo>
                  <a:cubicBezTo>
                    <a:pt x="260" y="786"/>
                    <a:pt x="260" y="786"/>
                    <a:pt x="351" y="702"/>
                  </a:cubicBezTo>
                  <a:lnTo>
                    <a:pt x="526" y="526"/>
                  </a:lnTo>
                  <a:cubicBezTo>
                    <a:pt x="526" y="351"/>
                    <a:pt x="610" y="176"/>
                    <a:pt x="701" y="176"/>
                  </a:cubicBezTo>
                  <a:cubicBezTo>
                    <a:pt x="785" y="85"/>
                    <a:pt x="876" y="85"/>
                    <a:pt x="876" y="85"/>
                  </a:cubicBezTo>
                  <a:close/>
                  <a:moveTo>
                    <a:pt x="876" y="1"/>
                  </a:moveTo>
                  <a:cubicBezTo>
                    <a:pt x="785" y="1"/>
                    <a:pt x="785" y="1"/>
                    <a:pt x="701" y="85"/>
                  </a:cubicBezTo>
                  <a:cubicBezTo>
                    <a:pt x="610" y="176"/>
                    <a:pt x="526" y="260"/>
                    <a:pt x="435" y="526"/>
                  </a:cubicBezTo>
                  <a:cubicBezTo>
                    <a:pt x="351" y="611"/>
                    <a:pt x="351" y="702"/>
                    <a:pt x="260" y="702"/>
                  </a:cubicBezTo>
                  <a:lnTo>
                    <a:pt x="84" y="702"/>
                  </a:lnTo>
                  <a:cubicBezTo>
                    <a:pt x="84" y="702"/>
                    <a:pt x="0" y="961"/>
                    <a:pt x="0" y="1311"/>
                  </a:cubicBezTo>
                  <a:lnTo>
                    <a:pt x="0" y="1578"/>
                  </a:lnTo>
                  <a:lnTo>
                    <a:pt x="84" y="1662"/>
                  </a:lnTo>
                  <a:cubicBezTo>
                    <a:pt x="84" y="1753"/>
                    <a:pt x="176" y="1753"/>
                    <a:pt x="176" y="1753"/>
                  </a:cubicBezTo>
                  <a:cubicBezTo>
                    <a:pt x="260" y="1753"/>
                    <a:pt x="260" y="1753"/>
                    <a:pt x="351" y="1662"/>
                  </a:cubicBezTo>
                  <a:cubicBezTo>
                    <a:pt x="435" y="1578"/>
                    <a:pt x="526" y="1402"/>
                    <a:pt x="526" y="1311"/>
                  </a:cubicBezTo>
                  <a:cubicBezTo>
                    <a:pt x="785" y="786"/>
                    <a:pt x="960" y="85"/>
                    <a:pt x="960" y="85"/>
                  </a:cubicBezTo>
                  <a:lnTo>
                    <a:pt x="9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3"/>
            <p:cNvSpPr/>
            <p:nvPr/>
          </p:nvSpPr>
          <p:spPr>
            <a:xfrm>
              <a:off x="5685548" y="1750150"/>
              <a:ext cx="132203" cy="390218"/>
            </a:xfrm>
            <a:custGeom>
              <a:rect b="b" l="l" r="r" t="t"/>
              <a:pathLst>
                <a:path extrusionOk="0" h="5691" w="1928">
                  <a:moveTo>
                    <a:pt x="1928" y="1"/>
                  </a:moveTo>
                  <a:lnTo>
                    <a:pt x="1311" y="176"/>
                  </a:lnTo>
                  <a:lnTo>
                    <a:pt x="1" y="5691"/>
                  </a:lnTo>
                  <a:lnTo>
                    <a:pt x="1577" y="5691"/>
                  </a:lnTo>
                  <a:lnTo>
                    <a:pt x="19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3"/>
            <p:cNvSpPr/>
            <p:nvPr/>
          </p:nvSpPr>
          <p:spPr>
            <a:xfrm>
              <a:off x="5679308" y="1750150"/>
              <a:ext cx="144203" cy="396457"/>
            </a:xfrm>
            <a:custGeom>
              <a:rect b="b" l="l" r="r" t="t"/>
              <a:pathLst>
                <a:path extrusionOk="0" h="5782" w="2103">
                  <a:moveTo>
                    <a:pt x="2103" y="1"/>
                  </a:moveTo>
                  <a:lnTo>
                    <a:pt x="1402" y="176"/>
                  </a:lnTo>
                  <a:lnTo>
                    <a:pt x="1402" y="260"/>
                  </a:lnTo>
                  <a:lnTo>
                    <a:pt x="2019" y="85"/>
                  </a:lnTo>
                  <a:lnTo>
                    <a:pt x="1668" y="5606"/>
                  </a:lnTo>
                  <a:lnTo>
                    <a:pt x="92" y="5691"/>
                  </a:lnTo>
                  <a:lnTo>
                    <a:pt x="1402" y="176"/>
                  </a:lnTo>
                  <a:lnTo>
                    <a:pt x="1318" y="176"/>
                  </a:lnTo>
                  <a:lnTo>
                    <a:pt x="0" y="5782"/>
                  </a:lnTo>
                  <a:lnTo>
                    <a:pt x="1668" y="5691"/>
                  </a:lnTo>
                  <a:lnTo>
                    <a:pt x="21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3"/>
            <p:cNvSpPr/>
            <p:nvPr/>
          </p:nvSpPr>
          <p:spPr>
            <a:xfrm>
              <a:off x="5451040" y="1870284"/>
              <a:ext cx="823183" cy="1443483"/>
            </a:xfrm>
            <a:custGeom>
              <a:rect b="b" l="l" r="r" t="t"/>
              <a:pathLst>
                <a:path extrusionOk="0" h="21052" w="12005">
                  <a:moveTo>
                    <a:pt x="11563" y="0"/>
                  </a:moveTo>
                  <a:lnTo>
                    <a:pt x="8851" y="4555"/>
                  </a:lnTo>
                  <a:lnTo>
                    <a:pt x="6749" y="7008"/>
                  </a:lnTo>
                  <a:lnTo>
                    <a:pt x="6132" y="6917"/>
                  </a:lnTo>
                  <a:cubicBezTo>
                    <a:pt x="6132" y="6917"/>
                    <a:pt x="2545" y="7442"/>
                    <a:pt x="2895" y="9369"/>
                  </a:cubicBezTo>
                  <a:lnTo>
                    <a:pt x="2895" y="9460"/>
                  </a:lnTo>
                  <a:cubicBezTo>
                    <a:pt x="2804" y="9460"/>
                    <a:pt x="2720" y="9636"/>
                    <a:pt x="2720" y="9720"/>
                  </a:cubicBezTo>
                  <a:cubicBezTo>
                    <a:pt x="1493" y="13048"/>
                    <a:pt x="526" y="16552"/>
                    <a:pt x="1" y="20056"/>
                  </a:cubicBezTo>
                  <a:cubicBezTo>
                    <a:pt x="1929" y="20721"/>
                    <a:pt x="4149" y="21051"/>
                    <a:pt x="6316" y="21051"/>
                  </a:cubicBezTo>
                  <a:cubicBezTo>
                    <a:pt x="7299" y="21051"/>
                    <a:pt x="8272" y="20983"/>
                    <a:pt x="9202" y="20847"/>
                  </a:cubicBezTo>
                  <a:cubicBezTo>
                    <a:pt x="8851" y="18129"/>
                    <a:pt x="8585" y="15326"/>
                    <a:pt x="8151" y="12614"/>
                  </a:cubicBezTo>
                  <a:cubicBezTo>
                    <a:pt x="7800" y="11037"/>
                    <a:pt x="7709" y="10420"/>
                    <a:pt x="7450" y="9720"/>
                  </a:cubicBezTo>
                  <a:cubicBezTo>
                    <a:pt x="8935" y="7709"/>
                    <a:pt x="9902" y="5866"/>
                    <a:pt x="9902" y="5866"/>
                  </a:cubicBezTo>
                  <a:lnTo>
                    <a:pt x="12005" y="526"/>
                  </a:lnTo>
                  <a:lnTo>
                    <a:pt x="115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3"/>
            <p:cNvSpPr/>
            <p:nvPr/>
          </p:nvSpPr>
          <p:spPr>
            <a:xfrm>
              <a:off x="5445280" y="1864044"/>
              <a:ext cx="828943" cy="1453494"/>
            </a:xfrm>
            <a:custGeom>
              <a:rect b="b" l="l" r="r" t="t"/>
              <a:pathLst>
                <a:path extrusionOk="0" h="21198" w="12089">
                  <a:moveTo>
                    <a:pt x="6132" y="7008"/>
                  </a:moveTo>
                  <a:cubicBezTo>
                    <a:pt x="6132" y="7012"/>
                    <a:pt x="6132" y="7016"/>
                    <a:pt x="6132" y="7019"/>
                  </a:cubicBezTo>
                  <a:lnTo>
                    <a:pt x="6132" y="7019"/>
                  </a:lnTo>
                  <a:cubicBezTo>
                    <a:pt x="6186" y="7011"/>
                    <a:pt x="6216" y="7008"/>
                    <a:pt x="6216" y="7008"/>
                  </a:cubicBezTo>
                  <a:close/>
                  <a:moveTo>
                    <a:pt x="6132" y="7019"/>
                  </a:moveTo>
                  <a:lnTo>
                    <a:pt x="6132" y="7019"/>
                  </a:lnTo>
                  <a:cubicBezTo>
                    <a:pt x="5906" y="7053"/>
                    <a:pt x="5261" y="7167"/>
                    <a:pt x="4556" y="7449"/>
                  </a:cubicBezTo>
                  <a:cubicBezTo>
                    <a:pt x="4114" y="7624"/>
                    <a:pt x="3764" y="7884"/>
                    <a:pt x="3413" y="8150"/>
                  </a:cubicBezTo>
                  <a:cubicBezTo>
                    <a:pt x="3154" y="8409"/>
                    <a:pt x="2888" y="8851"/>
                    <a:pt x="2888" y="9285"/>
                  </a:cubicBezTo>
                  <a:lnTo>
                    <a:pt x="2888" y="9460"/>
                  </a:lnTo>
                  <a:cubicBezTo>
                    <a:pt x="2804" y="9551"/>
                    <a:pt x="2804" y="9727"/>
                    <a:pt x="2713" y="9811"/>
                  </a:cubicBezTo>
                  <a:cubicBezTo>
                    <a:pt x="1486" y="13139"/>
                    <a:pt x="610" y="16643"/>
                    <a:pt x="1" y="20147"/>
                  </a:cubicBezTo>
                  <a:lnTo>
                    <a:pt x="85" y="20147"/>
                  </a:lnTo>
                  <a:cubicBezTo>
                    <a:pt x="702" y="16643"/>
                    <a:pt x="1577" y="13139"/>
                    <a:pt x="2804" y="9811"/>
                  </a:cubicBezTo>
                  <a:cubicBezTo>
                    <a:pt x="2804" y="9727"/>
                    <a:pt x="2888" y="9636"/>
                    <a:pt x="2979" y="9551"/>
                  </a:cubicBezTo>
                  <a:lnTo>
                    <a:pt x="2979" y="9460"/>
                  </a:lnTo>
                  <a:lnTo>
                    <a:pt x="2979" y="9285"/>
                  </a:lnTo>
                  <a:cubicBezTo>
                    <a:pt x="2979" y="8851"/>
                    <a:pt x="3154" y="8500"/>
                    <a:pt x="3505" y="8150"/>
                  </a:cubicBezTo>
                  <a:cubicBezTo>
                    <a:pt x="3939" y="7708"/>
                    <a:pt x="4640" y="7449"/>
                    <a:pt x="5165" y="7274"/>
                  </a:cubicBezTo>
                  <a:cubicBezTo>
                    <a:pt x="5516" y="7183"/>
                    <a:pt x="5782" y="7099"/>
                    <a:pt x="5957" y="7099"/>
                  </a:cubicBezTo>
                  <a:cubicBezTo>
                    <a:pt x="6037" y="7099"/>
                    <a:pt x="6124" y="7099"/>
                    <a:pt x="6132" y="7019"/>
                  </a:cubicBezTo>
                  <a:close/>
                  <a:moveTo>
                    <a:pt x="11647" y="0"/>
                  </a:moveTo>
                  <a:lnTo>
                    <a:pt x="8844" y="4646"/>
                  </a:lnTo>
                  <a:lnTo>
                    <a:pt x="6833" y="7008"/>
                  </a:lnTo>
                  <a:lnTo>
                    <a:pt x="6216" y="7008"/>
                  </a:lnTo>
                  <a:lnTo>
                    <a:pt x="6833" y="7099"/>
                  </a:lnTo>
                  <a:lnTo>
                    <a:pt x="8935" y="4646"/>
                  </a:lnTo>
                  <a:lnTo>
                    <a:pt x="11647" y="91"/>
                  </a:lnTo>
                  <a:lnTo>
                    <a:pt x="11998" y="617"/>
                  </a:lnTo>
                  <a:lnTo>
                    <a:pt x="9986" y="5873"/>
                  </a:lnTo>
                  <a:lnTo>
                    <a:pt x="9986" y="5957"/>
                  </a:lnTo>
                  <a:cubicBezTo>
                    <a:pt x="9720" y="6398"/>
                    <a:pt x="8760" y="8059"/>
                    <a:pt x="7443" y="9811"/>
                  </a:cubicBezTo>
                  <a:cubicBezTo>
                    <a:pt x="7793" y="10511"/>
                    <a:pt x="7884" y="11128"/>
                    <a:pt x="8143" y="12705"/>
                  </a:cubicBezTo>
                  <a:cubicBezTo>
                    <a:pt x="8669" y="15417"/>
                    <a:pt x="8935" y="18220"/>
                    <a:pt x="9195" y="20938"/>
                  </a:cubicBezTo>
                  <a:lnTo>
                    <a:pt x="9286" y="20938"/>
                  </a:lnTo>
                  <a:cubicBezTo>
                    <a:pt x="9019" y="18220"/>
                    <a:pt x="8760" y="15417"/>
                    <a:pt x="8235" y="12705"/>
                  </a:cubicBezTo>
                  <a:cubicBezTo>
                    <a:pt x="7968" y="11128"/>
                    <a:pt x="7793" y="10511"/>
                    <a:pt x="7534" y="9811"/>
                  </a:cubicBezTo>
                  <a:cubicBezTo>
                    <a:pt x="9019" y="7884"/>
                    <a:pt x="10070" y="5957"/>
                    <a:pt x="10070" y="5957"/>
                  </a:cubicBezTo>
                  <a:lnTo>
                    <a:pt x="12089" y="617"/>
                  </a:lnTo>
                  <a:lnTo>
                    <a:pt x="11647" y="0"/>
                  </a:lnTo>
                  <a:close/>
                  <a:moveTo>
                    <a:pt x="85" y="20147"/>
                  </a:moveTo>
                  <a:lnTo>
                    <a:pt x="85" y="20147"/>
                  </a:lnTo>
                  <a:cubicBezTo>
                    <a:pt x="2012" y="20847"/>
                    <a:pt x="4289" y="21198"/>
                    <a:pt x="6483" y="21198"/>
                  </a:cubicBezTo>
                  <a:cubicBezTo>
                    <a:pt x="7443" y="21198"/>
                    <a:pt x="8319" y="21114"/>
                    <a:pt x="9286" y="21023"/>
                  </a:cubicBezTo>
                  <a:lnTo>
                    <a:pt x="9286" y="20938"/>
                  </a:lnTo>
                  <a:cubicBezTo>
                    <a:pt x="8319" y="21023"/>
                    <a:pt x="7443" y="21114"/>
                    <a:pt x="6483" y="21114"/>
                  </a:cubicBezTo>
                  <a:cubicBezTo>
                    <a:pt x="4289" y="21114"/>
                    <a:pt x="2012" y="20763"/>
                    <a:pt x="85" y="201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3"/>
            <p:cNvSpPr/>
            <p:nvPr/>
          </p:nvSpPr>
          <p:spPr>
            <a:xfrm>
              <a:off x="5913815" y="1635776"/>
              <a:ext cx="168202" cy="294635"/>
            </a:xfrm>
            <a:custGeom>
              <a:rect b="b" l="l" r="r" t="t"/>
              <a:pathLst>
                <a:path extrusionOk="0" h="4297" w="2453">
                  <a:moveTo>
                    <a:pt x="2011" y="176"/>
                  </a:moveTo>
                  <a:cubicBezTo>
                    <a:pt x="1661" y="1"/>
                    <a:pt x="1310" y="1"/>
                    <a:pt x="1226" y="176"/>
                  </a:cubicBezTo>
                  <a:lnTo>
                    <a:pt x="1226" y="176"/>
                  </a:lnTo>
                  <a:lnTo>
                    <a:pt x="1226" y="176"/>
                  </a:lnTo>
                  <a:lnTo>
                    <a:pt x="1226" y="176"/>
                  </a:lnTo>
                  <a:lnTo>
                    <a:pt x="1226" y="267"/>
                  </a:lnTo>
                  <a:lnTo>
                    <a:pt x="84" y="4030"/>
                  </a:lnTo>
                  <a:cubicBezTo>
                    <a:pt x="0" y="4205"/>
                    <a:pt x="259" y="4296"/>
                    <a:pt x="350" y="4121"/>
                  </a:cubicBezTo>
                  <a:lnTo>
                    <a:pt x="2277" y="877"/>
                  </a:lnTo>
                  <a:lnTo>
                    <a:pt x="2277" y="877"/>
                  </a:lnTo>
                  <a:cubicBezTo>
                    <a:pt x="2453" y="702"/>
                    <a:pt x="2277" y="442"/>
                    <a:pt x="2011" y="1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3"/>
            <p:cNvSpPr/>
            <p:nvPr/>
          </p:nvSpPr>
          <p:spPr>
            <a:xfrm>
              <a:off x="5913815" y="1635776"/>
              <a:ext cx="161962" cy="294635"/>
            </a:xfrm>
            <a:custGeom>
              <a:rect b="b" l="l" r="r" t="t"/>
              <a:pathLst>
                <a:path extrusionOk="0" h="4297" w="2362">
                  <a:moveTo>
                    <a:pt x="1486" y="1"/>
                  </a:moveTo>
                  <a:cubicBezTo>
                    <a:pt x="1402" y="1"/>
                    <a:pt x="1226" y="92"/>
                    <a:pt x="1226" y="176"/>
                  </a:cubicBezTo>
                  <a:cubicBezTo>
                    <a:pt x="1310" y="92"/>
                    <a:pt x="1402" y="92"/>
                    <a:pt x="1486" y="92"/>
                  </a:cubicBezTo>
                  <a:cubicBezTo>
                    <a:pt x="1661" y="92"/>
                    <a:pt x="1836" y="92"/>
                    <a:pt x="1927" y="267"/>
                  </a:cubicBezTo>
                  <a:cubicBezTo>
                    <a:pt x="2186" y="351"/>
                    <a:pt x="2277" y="617"/>
                    <a:pt x="2277" y="702"/>
                  </a:cubicBezTo>
                  <a:lnTo>
                    <a:pt x="2277" y="877"/>
                  </a:lnTo>
                  <a:cubicBezTo>
                    <a:pt x="2362" y="877"/>
                    <a:pt x="2362" y="793"/>
                    <a:pt x="2362" y="702"/>
                  </a:cubicBezTo>
                  <a:cubicBezTo>
                    <a:pt x="2362" y="526"/>
                    <a:pt x="2186" y="351"/>
                    <a:pt x="2011" y="176"/>
                  </a:cubicBezTo>
                  <a:cubicBezTo>
                    <a:pt x="1836" y="92"/>
                    <a:pt x="1661" y="1"/>
                    <a:pt x="1486" y="1"/>
                  </a:cubicBezTo>
                  <a:close/>
                  <a:moveTo>
                    <a:pt x="1226" y="176"/>
                  </a:moveTo>
                  <a:cubicBezTo>
                    <a:pt x="1135" y="176"/>
                    <a:pt x="1135" y="267"/>
                    <a:pt x="1135" y="267"/>
                  </a:cubicBezTo>
                  <a:lnTo>
                    <a:pt x="0" y="4030"/>
                  </a:lnTo>
                  <a:cubicBezTo>
                    <a:pt x="0" y="4121"/>
                    <a:pt x="84" y="4121"/>
                    <a:pt x="84" y="4205"/>
                  </a:cubicBezTo>
                  <a:cubicBezTo>
                    <a:pt x="84" y="4205"/>
                    <a:pt x="175" y="4296"/>
                    <a:pt x="259" y="4296"/>
                  </a:cubicBezTo>
                  <a:lnTo>
                    <a:pt x="435" y="4121"/>
                  </a:lnTo>
                  <a:lnTo>
                    <a:pt x="2277" y="968"/>
                  </a:lnTo>
                  <a:lnTo>
                    <a:pt x="2277" y="877"/>
                  </a:lnTo>
                  <a:lnTo>
                    <a:pt x="350" y="4121"/>
                  </a:lnTo>
                  <a:cubicBezTo>
                    <a:pt x="350" y="4205"/>
                    <a:pt x="259" y="4205"/>
                    <a:pt x="259" y="4205"/>
                  </a:cubicBezTo>
                  <a:cubicBezTo>
                    <a:pt x="175" y="4205"/>
                    <a:pt x="175" y="4205"/>
                    <a:pt x="84" y="4121"/>
                  </a:cubicBezTo>
                  <a:lnTo>
                    <a:pt x="84" y="4030"/>
                  </a:lnTo>
                  <a:lnTo>
                    <a:pt x="1226" y="267"/>
                  </a:lnTo>
                  <a:lnTo>
                    <a:pt x="1226" y="1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3"/>
            <p:cNvSpPr/>
            <p:nvPr/>
          </p:nvSpPr>
          <p:spPr>
            <a:xfrm>
              <a:off x="5913815" y="1545950"/>
              <a:ext cx="29828" cy="36067"/>
            </a:xfrm>
            <a:custGeom>
              <a:rect b="b" l="l" r="r" t="t"/>
              <a:pathLst>
                <a:path extrusionOk="0" h="526" w="435">
                  <a:moveTo>
                    <a:pt x="435" y="260"/>
                  </a:moveTo>
                  <a:cubicBezTo>
                    <a:pt x="435" y="435"/>
                    <a:pt x="350" y="526"/>
                    <a:pt x="259" y="526"/>
                  </a:cubicBezTo>
                  <a:cubicBezTo>
                    <a:pt x="84" y="526"/>
                    <a:pt x="0" y="435"/>
                    <a:pt x="0" y="260"/>
                  </a:cubicBezTo>
                  <a:cubicBezTo>
                    <a:pt x="0" y="84"/>
                    <a:pt x="84" y="0"/>
                    <a:pt x="259" y="0"/>
                  </a:cubicBezTo>
                  <a:cubicBezTo>
                    <a:pt x="350" y="0"/>
                    <a:pt x="435" y="84"/>
                    <a:pt x="435" y="260"/>
                  </a:cubicBezTo>
                  <a:close/>
                </a:path>
              </a:pathLst>
            </a:custGeom>
            <a:solidFill>
              <a:srgbClr val="232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3"/>
            <p:cNvSpPr/>
            <p:nvPr/>
          </p:nvSpPr>
          <p:spPr>
            <a:xfrm>
              <a:off x="5907507" y="1545950"/>
              <a:ext cx="42376" cy="36067"/>
            </a:xfrm>
            <a:custGeom>
              <a:rect b="b" l="l" r="r" t="t"/>
              <a:pathLst>
                <a:path extrusionOk="0" h="526" w="618">
                  <a:moveTo>
                    <a:pt x="351" y="0"/>
                  </a:moveTo>
                  <a:cubicBezTo>
                    <a:pt x="176" y="0"/>
                    <a:pt x="1" y="84"/>
                    <a:pt x="1" y="260"/>
                  </a:cubicBezTo>
                  <a:cubicBezTo>
                    <a:pt x="1" y="435"/>
                    <a:pt x="176" y="526"/>
                    <a:pt x="351" y="526"/>
                  </a:cubicBezTo>
                  <a:cubicBezTo>
                    <a:pt x="176" y="526"/>
                    <a:pt x="92" y="351"/>
                    <a:pt x="92" y="260"/>
                  </a:cubicBezTo>
                  <a:cubicBezTo>
                    <a:pt x="92" y="176"/>
                    <a:pt x="176" y="84"/>
                    <a:pt x="351" y="84"/>
                  </a:cubicBezTo>
                  <a:cubicBezTo>
                    <a:pt x="442" y="84"/>
                    <a:pt x="527" y="176"/>
                    <a:pt x="527" y="260"/>
                  </a:cubicBezTo>
                  <a:cubicBezTo>
                    <a:pt x="527" y="351"/>
                    <a:pt x="442" y="526"/>
                    <a:pt x="351" y="526"/>
                  </a:cubicBezTo>
                  <a:cubicBezTo>
                    <a:pt x="442" y="526"/>
                    <a:pt x="618" y="435"/>
                    <a:pt x="618" y="260"/>
                  </a:cubicBezTo>
                  <a:cubicBezTo>
                    <a:pt x="618" y="84"/>
                    <a:pt x="442" y="0"/>
                    <a:pt x="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3"/>
            <p:cNvSpPr/>
            <p:nvPr/>
          </p:nvSpPr>
          <p:spPr>
            <a:xfrm>
              <a:off x="6130015" y="1545950"/>
              <a:ext cx="36068" cy="36067"/>
            </a:xfrm>
            <a:custGeom>
              <a:rect b="b" l="l" r="r" t="t"/>
              <a:pathLst>
                <a:path extrusionOk="0" h="526" w="526">
                  <a:moveTo>
                    <a:pt x="526" y="260"/>
                  </a:moveTo>
                  <a:cubicBezTo>
                    <a:pt x="526" y="435"/>
                    <a:pt x="435" y="526"/>
                    <a:pt x="260" y="526"/>
                  </a:cubicBezTo>
                  <a:cubicBezTo>
                    <a:pt x="176" y="526"/>
                    <a:pt x="0" y="435"/>
                    <a:pt x="0" y="260"/>
                  </a:cubicBezTo>
                  <a:cubicBezTo>
                    <a:pt x="0" y="84"/>
                    <a:pt x="176" y="0"/>
                    <a:pt x="260" y="0"/>
                  </a:cubicBezTo>
                  <a:cubicBezTo>
                    <a:pt x="435" y="0"/>
                    <a:pt x="526" y="84"/>
                    <a:pt x="526" y="260"/>
                  </a:cubicBezTo>
                  <a:close/>
                </a:path>
              </a:pathLst>
            </a:custGeom>
            <a:solidFill>
              <a:srgbClr val="232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3"/>
            <p:cNvSpPr/>
            <p:nvPr/>
          </p:nvSpPr>
          <p:spPr>
            <a:xfrm>
              <a:off x="6130015" y="1545950"/>
              <a:ext cx="41896" cy="36067"/>
            </a:xfrm>
            <a:custGeom>
              <a:rect b="b" l="l" r="r" t="t"/>
              <a:pathLst>
                <a:path extrusionOk="0" h="526" w="611">
                  <a:moveTo>
                    <a:pt x="260" y="0"/>
                  </a:moveTo>
                  <a:cubicBezTo>
                    <a:pt x="176" y="0"/>
                    <a:pt x="0" y="84"/>
                    <a:pt x="0" y="260"/>
                  </a:cubicBezTo>
                  <a:cubicBezTo>
                    <a:pt x="0" y="435"/>
                    <a:pt x="176" y="526"/>
                    <a:pt x="260" y="526"/>
                  </a:cubicBezTo>
                  <a:cubicBezTo>
                    <a:pt x="176" y="526"/>
                    <a:pt x="84" y="351"/>
                    <a:pt x="84" y="260"/>
                  </a:cubicBezTo>
                  <a:cubicBezTo>
                    <a:pt x="84" y="176"/>
                    <a:pt x="176" y="84"/>
                    <a:pt x="260" y="84"/>
                  </a:cubicBezTo>
                  <a:cubicBezTo>
                    <a:pt x="435" y="84"/>
                    <a:pt x="526" y="176"/>
                    <a:pt x="526" y="260"/>
                  </a:cubicBezTo>
                  <a:cubicBezTo>
                    <a:pt x="526" y="351"/>
                    <a:pt x="435" y="526"/>
                    <a:pt x="260" y="526"/>
                  </a:cubicBezTo>
                  <a:cubicBezTo>
                    <a:pt x="435" y="526"/>
                    <a:pt x="610" y="435"/>
                    <a:pt x="610" y="260"/>
                  </a:cubicBezTo>
                  <a:cubicBezTo>
                    <a:pt x="610" y="84"/>
                    <a:pt x="435"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3"/>
            <p:cNvSpPr/>
            <p:nvPr/>
          </p:nvSpPr>
          <p:spPr>
            <a:xfrm>
              <a:off x="5727375" y="2062485"/>
              <a:ext cx="228270" cy="240329"/>
            </a:xfrm>
            <a:custGeom>
              <a:rect b="b" l="l" r="r" t="t"/>
              <a:pathLst>
                <a:path extrusionOk="0" h="3505" w="3329">
                  <a:moveTo>
                    <a:pt x="2194" y="0"/>
                  </a:moveTo>
                  <a:lnTo>
                    <a:pt x="0" y="701"/>
                  </a:lnTo>
                  <a:lnTo>
                    <a:pt x="266" y="2362"/>
                  </a:lnTo>
                  <a:lnTo>
                    <a:pt x="266" y="2453"/>
                  </a:lnTo>
                  <a:lnTo>
                    <a:pt x="442" y="2453"/>
                  </a:lnTo>
                  <a:cubicBezTo>
                    <a:pt x="967" y="2628"/>
                    <a:pt x="1318" y="2979"/>
                    <a:pt x="1402" y="3504"/>
                  </a:cubicBezTo>
                  <a:lnTo>
                    <a:pt x="2369" y="3504"/>
                  </a:lnTo>
                  <a:cubicBezTo>
                    <a:pt x="2628" y="3413"/>
                    <a:pt x="2803" y="3329"/>
                    <a:pt x="2894" y="3238"/>
                  </a:cubicBezTo>
                  <a:cubicBezTo>
                    <a:pt x="3329" y="2278"/>
                    <a:pt x="2194" y="0"/>
                    <a:pt x="21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3"/>
            <p:cNvSpPr/>
            <p:nvPr/>
          </p:nvSpPr>
          <p:spPr>
            <a:xfrm>
              <a:off x="5727375" y="2056245"/>
              <a:ext cx="204270" cy="252328"/>
            </a:xfrm>
            <a:custGeom>
              <a:rect b="b" l="l" r="r" t="t"/>
              <a:pathLst>
                <a:path extrusionOk="0" h="3680" w="2979">
                  <a:moveTo>
                    <a:pt x="2194" y="91"/>
                  </a:moveTo>
                  <a:lnTo>
                    <a:pt x="2194" y="175"/>
                  </a:lnTo>
                  <a:cubicBezTo>
                    <a:pt x="2268" y="288"/>
                    <a:pt x="2420" y="588"/>
                    <a:pt x="2571" y="971"/>
                  </a:cubicBezTo>
                  <a:lnTo>
                    <a:pt x="2571" y="971"/>
                  </a:lnTo>
                  <a:cubicBezTo>
                    <a:pt x="2380" y="465"/>
                    <a:pt x="2194" y="91"/>
                    <a:pt x="2194" y="91"/>
                  </a:cubicBezTo>
                  <a:close/>
                  <a:moveTo>
                    <a:pt x="2194" y="0"/>
                  </a:moveTo>
                  <a:lnTo>
                    <a:pt x="0" y="792"/>
                  </a:lnTo>
                  <a:lnTo>
                    <a:pt x="175" y="2453"/>
                  </a:lnTo>
                  <a:lnTo>
                    <a:pt x="266" y="2544"/>
                  </a:lnTo>
                  <a:lnTo>
                    <a:pt x="351" y="2544"/>
                  </a:lnTo>
                  <a:cubicBezTo>
                    <a:pt x="351" y="2544"/>
                    <a:pt x="266" y="2544"/>
                    <a:pt x="266" y="2453"/>
                  </a:cubicBezTo>
                  <a:lnTo>
                    <a:pt x="91" y="876"/>
                  </a:lnTo>
                  <a:lnTo>
                    <a:pt x="2194" y="91"/>
                  </a:lnTo>
                  <a:lnTo>
                    <a:pt x="2194" y="0"/>
                  </a:lnTo>
                  <a:close/>
                  <a:moveTo>
                    <a:pt x="2571" y="971"/>
                  </a:moveTo>
                  <a:cubicBezTo>
                    <a:pt x="2772" y="1503"/>
                    <a:pt x="2978" y="2180"/>
                    <a:pt x="2978" y="2719"/>
                  </a:cubicBezTo>
                  <a:cubicBezTo>
                    <a:pt x="2978" y="2162"/>
                    <a:pt x="2776" y="1490"/>
                    <a:pt x="2571" y="971"/>
                  </a:cubicBezTo>
                  <a:close/>
                  <a:moveTo>
                    <a:pt x="2978" y="2719"/>
                  </a:moveTo>
                  <a:lnTo>
                    <a:pt x="2978" y="2719"/>
                  </a:lnTo>
                  <a:cubicBezTo>
                    <a:pt x="2978" y="2979"/>
                    <a:pt x="2894" y="3154"/>
                    <a:pt x="2894" y="3329"/>
                  </a:cubicBezTo>
                  <a:cubicBezTo>
                    <a:pt x="2978" y="3154"/>
                    <a:pt x="2978" y="2979"/>
                    <a:pt x="2978" y="2719"/>
                  </a:cubicBezTo>
                  <a:close/>
                  <a:moveTo>
                    <a:pt x="442" y="2544"/>
                  </a:moveTo>
                  <a:cubicBezTo>
                    <a:pt x="876" y="2719"/>
                    <a:pt x="1226" y="3154"/>
                    <a:pt x="1402" y="3595"/>
                  </a:cubicBezTo>
                  <a:cubicBezTo>
                    <a:pt x="1577" y="3595"/>
                    <a:pt x="1752" y="3679"/>
                    <a:pt x="1927" y="3679"/>
                  </a:cubicBezTo>
                  <a:cubicBezTo>
                    <a:pt x="2018" y="3679"/>
                    <a:pt x="2194" y="3595"/>
                    <a:pt x="2369" y="3595"/>
                  </a:cubicBezTo>
                  <a:cubicBezTo>
                    <a:pt x="2628" y="3504"/>
                    <a:pt x="2803" y="3504"/>
                    <a:pt x="2894" y="3329"/>
                  </a:cubicBezTo>
                  <a:lnTo>
                    <a:pt x="2894" y="3329"/>
                  </a:lnTo>
                  <a:cubicBezTo>
                    <a:pt x="2803" y="3420"/>
                    <a:pt x="2544" y="3504"/>
                    <a:pt x="2369" y="3504"/>
                  </a:cubicBezTo>
                  <a:cubicBezTo>
                    <a:pt x="2194" y="3595"/>
                    <a:pt x="2018" y="3595"/>
                    <a:pt x="1927" y="3595"/>
                  </a:cubicBezTo>
                  <a:cubicBezTo>
                    <a:pt x="1776" y="3595"/>
                    <a:pt x="1624" y="3595"/>
                    <a:pt x="1472" y="3536"/>
                  </a:cubicBezTo>
                  <a:lnTo>
                    <a:pt x="1472" y="3536"/>
                  </a:lnTo>
                  <a:cubicBezTo>
                    <a:pt x="1291" y="3037"/>
                    <a:pt x="947" y="2625"/>
                    <a:pt x="442" y="254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3"/>
            <p:cNvSpPr/>
            <p:nvPr/>
          </p:nvSpPr>
          <p:spPr>
            <a:xfrm>
              <a:off x="5583173" y="2235280"/>
              <a:ext cx="402780" cy="187601"/>
            </a:xfrm>
            <a:custGeom>
              <a:rect b="b" l="l" r="r" t="t"/>
              <a:pathLst>
                <a:path extrusionOk="0" h="2736" w="5874">
                  <a:moveTo>
                    <a:pt x="4944" y="1"/>
                  </a:moveTo>
                  <a:cubicBezTo>
                    <a:pt x="4642" y="1"/>
                    <a:pt x="4358" y="227"/>
                    <a:pt x="4205" y="459"/>
                  </a:cubicBezTo>
                  <a:cubicBezTo>
                    <a:pt x="4030" y="634"/>
                    <a:pt x="3771" y="809"/>
                    <a:pt x="3596" y="809"/>
                  </a:cubicBezTo>
                  <a:cubicBezTo>
                    <a:pt x="2720" y="984"/>
                    <a:pt x="1844" y="984"/>
                    <a:pt x="968" y="984"/>
                  </a:cubicBezTo>
                  <a:cubicBezTo>
                    <a:pt x="921" y="974"/>
                    <a:pt x="874" y="970"/>
                    <a:pt x="828" y="970"/>
                  </a:cubicBezTo>
                  <a:cubicBezTo>
                    <a:pt x="439" y="970"/>
                    <a:pt x="92" y="1299"/>
                    <a:pt x="92" y="1769"/>
                  </a:cubicBezTo>
                  <a:cubicBezTo>
                    <a:pt x="1" y="2210"/>
                    <a:pt x="351" y="2645"/>
                    <a:pt x="877" y="2645"/>
                  </a:cubicBezTo>
                  <a:cubicBezTo>
                    <a:pt x="1227" y="2736"/>
                    <a:pt x="1494" y="2736"/>
                    <a:pt x="1844" y="2736"/>
                  </a:cubicBezTo>
                  <a:cubicBezTo>
                    <a:pt x="2545" y="2736"/>
                    <a:pt x="3245" y="2645"/>
                    <a:pt x="3946" y="2561"/>
                  </a:cubicBezTo>
                  <a:cubicBezTo>
                    <a:pt x="4205" y="2470"/>
                    <a:pt x="5607" y="1944"/>
                    <a:pt x="5782" y="1068"/>
                  </a:cubicBezTo>
                  <a:cubicBezTo>
                    <a:pt x="5873" y="543"/>
                    <a:pt x="5523" y="108"/>
                    <a:pt x="5081" y="17"/>
                  </a:cubicBezTo>
                  <a:cubicBezTo>
                    <a:pt x="5035" y="6"/>
                    <a:pt x="4990" y="1"/>
                    <a:pt x="4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3"/>
            <p:cNvSpPr/>
            <p:nvPr/>
          </p:nvSpPr>
          <p:spPr>
            <a:xfrm>
              <a:off x="5583173" y="2236446"/>
              <a:ext cx="402780" cy="186435"/>
            </a:xfrm>
            <a:custGeom>
              <a:rect b="b" l="l" r="r" t="t"/>
              <a:pathLst>
                <a:path extrusionOk="0" h="2719" w="5874">
                  <a:moveTo>
                    <a:pt x="4906" y="0"/>
                  </a:moveTo>
                  <a:lnTo>
                    <a:pt x="4906" y="0"/>
                  </a:lnTo>
                  <a:cubicBezTo>
                    <a:pt x="4647" y="0"/>
                    <a:pt x="4296" y="175"/>
                    <a:pt x="4121" y="442"/>
                  </a:cubicBezTo>
                  <a:cubicBezTo>
                    <a:pt x="4030" y="526"/>
                    <a:pt x="3771" y="701"/>
                    <a:pt x="3596" y="792"/>
                  </a:cubicBezTo>
                  <a:cubicBezTo>
                    <a:pt x="3070" y="876"/>
                    <a:pt x="2454" y="967"/>
                    <a:pt x="1844" y="967"/>
                  </a:cubicBezTo>
                  <a:cubicBezTo>
                    <a:pt x="2454" y="967"/>
                    <a:pt x="3070" y="967"/>
                    <a:pt x="3596" y="876"/>
                  </a:cubicBezTo>
                  <a:cubicBezTo>
                    <a:pt x="3771" y="792"/>
                    <a:pt x="4030" y="617"/>
                    <a:pt x="4205" y="526"/>
                  </a:cubicBezTo>
                  <a:lnTo>
                    <a:pt x="4205" y="442"/>
                  </a:lnTo>
                  <a:cubicBezTo>
                    <a:pt x="4381" y="175"/>
                    <a:pt x="4647" y="0"/>
                    <a:pt x="4906" y="0"/>
                  </a:cubicBezTo>
                  <a:close/>
                  <a:moveTo>
                    <a:pt x="5082" y="0"/>
                  </a:moveTo>
                  <a:cubicBezTo>
                    <a:pt x="5523" y="91"/>
                    <a:pt x="5782" y="442"/>
                    <a:pt x="5782" y="876"/>
                  </a:cubicBezTo>
                  <a:lnTo>
                    <a:pt x="5782" y="1051"/>
                  </a:lnTo>
                  <a:cubicBezTo>
                    <a:pt x="5873" y="967"/>
                    <a:pt x="5873" y="876"/>
                    <a:pt x="5873" y="876"/>
                  </a:cubicBezTo>
                  <a:cubicBezTo>
                    <a:pt x="5873" y="442"/>
                    <a:pt x="5523" y="91"/>
                    <a:pt x="5082" y="0"/>
                  </a:cubicBezTo>
                  <a:close/>
                  <a:moveTo>
                    <a:pt x="5782" y="1051"/>
                  </a:moveTo>
                  <a:cubicBezTo>
                    <a:pt x="5698" y="1402"/>
                    <a:pt x="5257" y="1752"/>
                    <a:pt x="4906" y="2018"/>
                  </a:cubicBezTo>
                  <a:cubicBezTo>
                    <a:pt x="4647" y="2193"/>
                    <a:pt x="4472" y="2277"/>
                    <a:pt x="4297" y="2369"/>
                  </a:cubicBezTo>
                  <a:cubicBezTo>
                    <a:pt x="4556" y="2277"/>
                    <a:pt x="4906" y="2102"/>
                    <a:pt x="5257" y="1843"/>
                  </a:cubicBezTo>
                  <a:cubicBezTo>
                    <a:pt x="5523" y="1668"/>
                    <a:pt x="5782" y="1317"/>
                    <a:pt x="5782" y="1051"/>
                  </a:cubicBezTo>
                  <a:close/>
                  <a:moveTo>
                    <a:pt x="968" y="876"/>
                  </a:moveTo>
                  <a:cubicBezTo>
                    <a:pt x="442" y="876"/>
                    <a:pt x="92" y="1226"/>
                    <a:pt x="1" y="1668"/>
                  </a:cubicBezTo>
                  <a:lnTo>
                    <a:pt x="1" y="1752"/>
                  </a:lnTo>
                  <a:cubicBezTo>
                    <a:pt x="1" y="2277"/>
                    <a:pt x="351" y="2628"/>
                    <a:pt x="877" y="2719"/>
                  </a:cubicBezTo>
                  <a:lnTo>
                    <a:pt x="1844" y="2719"/>
                  </a:lnTo>
                  <a:cubicBezTo>
                    <a:pt x="2545" y="2719"/>
                    <a:pt x="3245" y="2628"/>
                    <a:pt x="3946" y="2544"/>
                  </a:cubicBezTo>
                  <a:cubicBezTo>
                    <a:pt x="4030" y="2544"/>
                    <a:pt x="4121" y="2453"/>
                    <a:pt x="4296" y="2369"/>
                  </a:cubicBezTo>
                  <a:lnTo>
                    <a:pt x="4296" y="2369"/>
                  </a:lnTo>
                  <a:cubicBezTo>
                    <a:pt x="4121" y="2453"/>
                    <a:pt x="4030" y="2453"/>
                    <a:pt x="3946" y="2453"/>
                  </a:cubicBezTo>
                  <a:cubicBezTo>
                    <a:pt x="3245" y="2628"/>
                    <a:pt x="2545" y="2628"/>
                    <a:pt x="1844" y="2628"/>
                  </a:cubicBezTo>
                  <a:lnTo>
                    <a:pt x="877" y="2628"/>
                  </a:lnTo>
                  <a:cubicBezTo>
                    <a:pt x="442" y="2544"/>
                    <a:pt x="92" y="2193"/>
                    <a:pt x="92" y="1752"/>
                  </a:cubicBezTo>
                  <a:cubicBezTo>
                    <a:pt x="176" y="1317"/>
                    <a:pt x="527" y="967"/>
                    <a:pt x="968" y="967"/>
                  </a:cubicBezTo>
                  <a:lnTo>
                    <a:pt x="1844" y="967"/>
                  </a:lnTo>
                  <a:cubicBezTo>
                    <a:pt x="1578" y="967"/>
                    <a:pt x="1318" y="967"/>
                    <a:pt x="968" y="87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3"/>
            <p:cNvSpPr/>
            <p:nvPr/>
          </p:nvSpPr>
          <p:spPr>
            <a:xfrm>
              <a:off x="5342975" y="2334158"/>
              <a:ext cx="408471" cy="683138"/>
            </a:xfrm>
            <a:custGeom>
              <a:rect b="b" l="l" r="r" t="t"/>
              <a:pathLst>
                <a:path extrusionOk="0" h="9963" w="5957">
                  <a:moveTo>
                    <a:pt x="5021" y="0"/>
                  </a:moveTo>
                  <a:cubicBezTo>
                    <a:pt x="4740" y="0"/>
                    <a:pt x="4453" y="115"/>
                    <a:pt x="4296" y="327"/>
                  </a:cubicBezTo>
                  <a:cubicBezTo>
                    <a:pt x="3245" y="1644"/>
                    <a:pt x="2628" y="3130"/>
                    <a:pt x="2018" y="4531"/>
                  </a:cubicBezTo>
                  <a:lnTo>
                    <a:pt x="175" y="8736"/>
                  </a:lnTo>
                  <a:cubicBezTo>
                    <a:pt x="0" y="9177"/>
                    <a:pt x="267" y="9703"/>
                    <a:pt x="701" y="9878"/>
                  </a:cubicBezTo>
                  <a:cubicBezTo>
                    <a:pt x="792" y="9962"/>
                    <a:pt x="876" y="9962"/>
                    <a:pt x="967" y="9962"/>
                  </a:cubicBezTo>
                  <a:cubicBezTo>
                    <a:pt x="1318" y="9962"/>
                    <a:pt x="1668" y="9787"/>
                    <a:pt x="1843" y="9437"/>
                  </a:cubicBezTo>
                  <a:lnTo>
                    <a:pt x="3595" y="5232"/>
                  </a:lnTo>
                  <a:cubicBezTo>
                    <a:pt x="4205" y="3922"/>
                    <a:pt x="4730" y="2520"/>
                    <a:pt x="5606" y="1378"/>
                  </a:cubicBezTo>
                  <a:cubicBezTo>
                    <a:pt x="5957" y="1028"/>
                    <a:pt x="5872" y="502"/>
                    <a:pt x="5522" y="152"/>
                  </a:cubicBezTo>
                  <a:cubicBezTo>
                    <a:pt x="5384" y="49"/>
                    <a:pt x="5204" y="0"/>
                    <a:pt x="50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3"/>
            <p:cNvSpPr/>
            <p:nvPr/>
          </p:nvSpPr>
          <p:spPr>
            <a:xfrm>
              <a:off x="5349215" y="2332512"/>
              <a:ext cx="396472" cy="684784"/>
            </a:xfrm>
            <a:custGeom>
              <a:rect b="b" l="l" r="r" t="t"/>
              <a:pathLst>
                <a:path extrusionOk="0" h="9987" w="5782">
                  <a:moveTo>
                    <a:pt x="4205" y="351"/>
                  </a:moveTo>
                  <a:lnTo>
                    <a:pt x="4205" y="351"/>
                  </a:lnTo>
                  <a:cubicBezTo>
                    <a:pt x="3154" y="1668"/>
                    <a:pt x="2537" y="3154"/>
                    <a:pt x="1927" y="4555"/>
                  </a:cubicBezTo>
                  <a:cubicBezTo>
                    <a:pt x="2537" y="3154"/>
                    <a:pt x="3238" y="1668"/>
                    <a:pt x="4205" y="351"/>
                  </a:cubicBezTo>
                  <a:close/>
                  <a:moveTo>
                    <a:pt x="4906" y="1"/>
                  </a:moveTo>
                  <a:cubicBezTo>
                    <a:pt x="4639" y="1"/>
                    <a:pt x="4380" y="92"/>
                    <a:pt x="4205" y="351"/>
                  </a:cubicBezTo>
                  <a:cubicBezTo>
                    <a:pt x="4380" y="176"/>
                    <a:pt x="4639" y="92"/>
                    <a:pt x="4906" y="92"/>
                  </a:cubicBezTo>
                  <a:cubicBezTo>
                    <a:pt x="5081" y="92"/>
                    <a:pt x="5256" y="92"/>
                    <a:pt x="5431" y="267"/>
                  </a:cubicBezTo>
                  <a:cubicBezTo>
                    <a:pt x="5606" y="442"/>
                    <a:pt x="5690" y="617"/>
                    <a:pt x="5690" y="876"/>
                  </a:cubicBezTo>
                  <a:cubicBezTo>
                    <a:pt x="5690" y="1052"/>
                    <a:pt x="5690" y="1227"/>
                    <a:pt x="5515" y="1402"/>
                  </a:cubicBezTo>
                  <a:cubicBezTo>
                    <a:pt x="4639" y="2544"/>
                    <a:pt x="4030" y="3946"/>
                    <a:pt x="3504" y="5256"/>
                  </a:cubicBezTo>
                  <a:cubicBezTo>
                    <a:pt x="4114" y="3946"/>
                    <a:pt x="4730" y="2544"/>
                    <a:pt x="5606" y="1493"/>
                  </a:cubicBezTo>
                  <a:cubicBezTo>
                    <a:pt x="5690" y="1318"/>
                    <a:pt x="5781" y="1052"/>
                    <a:pt x="5781" y="876"/>
                  </a:cubicBezTo>
                  <a:cubicBezTo>
                    <a:pt x="5781" y="617"/>
                    <a:pt x="5690" y="351"/>
                    <a:pt x="5431" y="176"/>
                  </a:cubicBezTo>
                  <a:cubicBezTo>
                    <a:pt x="5256" y="92"/>
                    <a:pt x="5081" y="1"/>
                    <a:pt x="4906" y="1"/>
                  </a:cubicBezTo>
                  <a:close/>
                  <a:moveTo>
                    <a:pt x="1927" y="4555"/>
                  </a:moveTo>
                  <a:lnTo>
                    <a:pt x="84" y="8760"/>
                  </a:lnTo>
                  <a:cubicBezTo>
                    <a:pt x="84" y="8935"/>
                    <a:pt x="0" y="9026"/>
                    <a:pt x="0" y="9110"/>
                  </a:cubicBezTo>
                  <a:cubicBezTo>
                    <a:pt x="0" y="9461"/>
                    <a:pt x="260" y="9811"/>
                    <a:pt x="526" y="9986"/>
                  </a:cubicBezTo>
                  <a:lnTo>
                    <a:pt x="876" y="9986"/>
                  </a:lnTo>
                  <a:cubicBezTo>
                    <a:pt x="785" y="9986"/>
                    <a:pt x="701" y="9986"/>
                    <a:pt x="610" y="9902"/>
                  </a:cubicBezTo>
                  <a:cubicBezTo>
                    <a:pt x="260" y="9727"/>
                    <a:pt x="84" y="9461"/>
                    <a:pt x="84" y="9110"/>
                  </a:cubicBezTo>
                  <a:cubicBezTo>
                    <a:pt x="84" y="9026"/>
                    <a:pt x="84" y="8935"/>
                    <a:pt x="176" y="8851"/>
                  </a:cubicBezTo>
                  <a:lnTo>
                    <a:pt x="1927" y="4555"/>
                  </a:lnTo>
                  <a:close/>
                  <a:moveTo>
                    <a:pt x="3504" y="5256"/>
                  </a:moveTo>
                  <a:lnTo>
                    <a:pt x="1661" y="9461"/>
                  </a:lnTo>
                  <a:cubicBezTo>
                    <a:pt x="1577" y="9811"/>
                    <a:pt x="1227" y="9986"/>
                    <a:pt x="876" y="9986"/>
                  </a:cubicBezTo>
                  <a:cubicBezTo>
                    <a:pt x="1227" y="9986"/>
                    <a:pt x="1577" y="9811"/>
                    <a:pt x="1752" y="9461"/>
                  </a:cubicBezTo>
                  <a:lnTo>
                    <a:pt x="3504" y="525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p:nvPr/>
          </p:nvSpPr>
          <p:spPr>
            <a:xfrm>
              <a:off x="5667308" y="2344512"/>
              <a:ext cx="162442" cy="576653"/>
            </a:xfrm>
            <a:custGeom>
              <a:rect b="b" l="l" r="r" t="t"/>
              <a:pathLst>
                <a:path extrusionOk="0" h="8410" w="2369">
                  <a:moveTo>
                    <a:pt x="1318" y="1"/>
                  </a:moveTo>
                  <a:cubicBezTo>
                    <a:pt x="876" y="1"/>
                    <a:pt x="526" y="442"/>
                    <a:pt x="526" y="877"/>
                  </a:cubicBezTo>
                  <a:cubicBezTo>
                    <a:pt x="617" y="3070"/>
                    <a:pt x="442" y="5256"/>
                    <a:pt x="91" y="7450"/>
                  </a:cubicBezTo>
                  <a:cubicBezTo>
                    <a:pt x="0" y="7884"/>
                    <a:pt x="351" y="8326"/>
                    <a:pt x="792" y="8410"/>
                  </a:cubicBezTo>
                  <a:lnTo>
                    <a:pt x="967" y="8410"/>
                  </a:lnTo>
                  <a:cubicBezTo>
                    <a:pt x="1318" y="8410"/>
                    <a:pt x="1752" y="8150"/>
                    <a:pt x="1843" y="7709"/>
                  </a:cubicBezTo>
                  <a:cubicBezTo>
                    <a:pt x="2194" y="5431"/>
                    <a:pt x="2369" y="3154"/>
                    <a:pt x="2278" y="793"/>
                  </a:cubicBezTo>
                  <a:cubicBezTo>
                    <a:pt x="2194" y="351"/>
                    <a:pt x="1843" y="1"/>
                    <a:pt x="1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3"/>
            <p:cNvSpPr/>
            <p:nvPr/>
          </p:nvSpPr>
          <p:spPr>
            <a:xfrm>
              <a:off x="5673548" y="2344512"/>
              <a:ext cx="149963" cy="582892"/>
            </a:xfrm>
            <a:custGeom>
              <a:rect b="b" l="l" r="r" t="t"/>
              <a:pathLst>
                <a:path extrusionOk="0" h="8501" w="2187">
                  <a:moveTo>
                    <a:pt x="1311" y="1"/>
                  </a:moveTo>
                  <a:cubicBezTo>
                    <a:pt x="1752" y="1"/>
                    <a:pt x="2103" y="351"/>
                    <a:pt x="2103" y="793"/>
                  </a:cubicBezTo>
                  <a:cubicBezTo>
                    <a:pt x="2103" y="1318"/>
                    <a:pt x="2187" y="1844"/>
                    <a:pt x="2187" y="2369"/>
                  </a:cubicBezTo>
                  <a:lnTo>
                    <a:pt x="2187" y="793"/>
                  </a:lnTo>
                  <a:cubicBezTo>
                    <a:pt x="2187" y="351"/>
                    <a:pt x="1752" y="1"/>
                    <a:pt x="1311" y="1"/>
                  </a:cubicBezTo>
                  <a:close/>
                  <a:moveTo>
                    <a:pt x="1227" y="1"/>
                  </a:moveTo>
                  <a:cubicBezTo>
                    <a:pt x="785" y="1"/>
                    <a:pt x="351" y="351"/>
                    <a:pt x="351" y="877"/>
                  </a:cubicBezTo>
                  <a:cubicBezTo>
                    <a:pt x="435" y="1402"/>
                    <a:pt x="435" y="1844"/>
                    <a:pt x="435" y="2369"/>
                  </a:cubicBezTo>
                  <a:cubicBezTo>
                    <a:pt x="435" y="4030"/>
                    <a:pt x="260" y="5782"/>
                    <a:pt x="0" y="7450"/>
                  </a:cubicBezTo>
                  <a:cubicBezTo>
                    <a:pt x="351" y="5782"/>
                    <a:pt x="526" y="4030"/>
                    <a:pt x="526" y="2369"/>
                  </a:cubicBezTo>
                  <a:cubicBezTo>
                    <a:pt x="526" y="1844"/>
                    <a:pt x="435" y="1402"/>
                    <a:pt x="435" y="877"/>
                  </a:cubicBezTo>
                  <a:cubicBezTo>
                    <a:pt x="435" y="442"/>
                    <a:pt x="785" y="92"/>
                    <a:pt x="1227" y="1"/>
                  </a:cubicBezTo>
                  <a:close/>
                  <a:moveTo>
                    <a:pt x="2187" y="2404"/>
                  </a:moveTo>
                  <a:lnTo>
                    <a:pt x="2187" y="2404"/>
                  </a:lnTo>
                  <a:cubicBezTo>
                    <a:pt x="2184" y="4145"/>
                    <a:pt x="2009" y="5969"/>
                    <a:pt x="1661" y="7709"/>
                  </a:cubicBezTo>
                  <a:cubicBezTo>
                    <a:pt x="1577" y="8150"/>
                    <a:pt x="1227" y="8410"/>
                    <a:pt x="876" y="8410"/>
                  </a:cubicBezTo>
                  <a:lnTo>
                    <a:pt x="701" y="8410"/>
                  </a:lnTo>
                  <a:cubicBezTo>
                    <a:pt x="351" y="8326"/>
                    <a:pt x="1" y="7975"/>
                    <a:pt x="0" y="7625"/>
                  </a:cubicBezTo>
                  <a:lnTo>
                    <a:pt x="0" y="7625"/>
                  </a:lnTo>
                  <a:cubicBezTo>
                    <a:pt x="1" y="7975"/>
                    <a:pt x="260" y="8410"/>
                    <a:pt x="701" y="8501"/>
                  </a:cubicBezTo>
                  <a:lnTo>
                    <a:pt x="876" y="8501"/>
                  </a:lnTo>
                  <a:cubicBezTo>
                    <a:pt x="1311" y="8501"/>
                    <a:pt x="1661" y="8150"/>
                    <a:pt x="1752" y="7709"/>
                  </a:cubicBezTo>
                  <a:cubicBezTo>
                    <a:pt x="2010" y="5969"/>
                    <a:pt x="2184" y="4145"/>
                    <a:pt x="2187" y="24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3"/>
            <p:cNvSpPr/>
            <p:nvPr/>
          </p:nvSpPr>
          <p:spPr>
            <a:xfrm>
              <a:off x="5613481" y="2012223"/>
              <a:ext cx="300405" cy="352368"/>
            </a:xfrm>
            <a:custGeom>
              <a:rect b="b" l="l" r="r" t="t"/>
              <a:pathLst>
                <a:path extrusionOk="0" h="5139" w="4381">
                  <a:moveTo>
                    <a:pt x="2008" y="1"/>
                  </a:moveTo>
                  <a:cubicBezTo>
                    <a:pt x="1683" y="1"/>
                    <a:pt x="1374" y="79"/>
                    <a:pt x="1136" y="292"/>
                  </a:cubicBezTo>
                  <a:cubicBezTo>
                    <a:pt x="351" y="993"/>
                    <a:pt x="351" y="2310"/>
                    <a:pt x="435" y="2836"/>
                  </a:cubicBezTo>
                  <a:cubicBezTo>
                    <a:pt x="701" y="4321"/>
                    <a:pt x="351" y="4587"/>
                    <a:pt x="0" y="4847"/>
                  </a:cubicBezTo>
                  <a:cubicBezTo>
                    <a:pt x="368" y="5063"/>
                    <a:pt x="908" y="5138"/>
                    <a:pt x="1469" y="5138"/>
                  </a:cubicBezTo>
                  <a:cubicBezTo>
                    <a:pt x="2511" y="5138"/>
                    <a:pt x="3627" y="4877"/>
                    <a:pt x="3855" y="4763"/>
                  </a:cubicBezTo>
                  <a:cubicBezTo>
                    <a:pt x="4380" y="3620"/>
                    <a:pt x="2712" y="2310"/>
                    <a:pt x="3504" y="1960"/>
                  </a:cubicBezTo>
                  <a:cubicBezTo>
                    <a:pt x="4289" y="1518"/>
                    <a:pt x="3855" y="558"/>
                    <a:pt x="3855" y="558"/>
                  </a:cubicBezTo>
                  <a:cubicBezTo>
                    <a:pt x="3855" y="558"/>
                    <a:pt x="2877" y="1"/>
                    <a:pt x="20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5613481" y="2014418"/>
              <a:ext cx="276337" cy="348391"/>
            </a:xfrm>
            <a:custGeom>
              <a:rect b="b" l="l" r="r" t="t"/>
              <a:pathLst>
                <a:path extrusionOk="0" h="5081" w="4030">
                  <a:moveTo>
                    <a:pt x="2012" y="1"/>
                  </a:moveTo>
                  <a:cubicBezTo>
                    <a:pt x="1661" y="1"/>
                    <a:pt x="1311" y="1"/>
                    <a:pt x="1136" y="260"/>
                  </a:cubicBezTo>
                  <a:cubicBezTo>
                    <a:pt x="1402" y="85"/>
                    <a:pt x="1661" y="1"/>
                    <a:pt x="2012" y="1"/>
                  </a:cubicBezTo>
                  <a:close/>
                  <a:moveTo>
                    <a:pt x="2012" y="1"/>
                  </a:moveTo>
                  <a:cubicBezTo>
                    <a:pt x="2453" y="1"/>
                    <a:pt x="2887" y="176"/>
                    <a:pt x="3238" y="260"/>
                  </a:cubicBezTo>
                  <a:cubicBezTo>
                    <a:pt x="3410" y="349"/>
                    <a:pt x="3501" y="432"/>
                    <a:pt x="3670" y="435"/>
                  </a:cubicBezTo>
                  <a:lnTo>
                    <a:pt x="3670" y="435"/>
                  </a:lnTo>
                  <a:cubicBezTo>
                    <a:pt x="3348" y="285"/>
                    <a:pt x="2655" y="1"/>
                    <a:pt x="2012" y="1"/>
                  </a:cubicBezTo>
                  <a:close/>
                  <a:moveTo>
                    <a:pt x="3670" y="435"/>
                  </a:moveTo>
                  <a:cubicBezTo>
                    <a:pt x="3673" y="436"/>
                    <a:pt x="3676" y="438"/>
                    <a:pt x="3679" y="439"/>
                  </a:cubicBezTo>
                  <a:lnTo>
                    <a:pt x="3679" y="439"/>
                  </a:lnTo>
                  <a:cubicBezTo>
                    <a:pt x="3679" y="438"/>
                    <a:pt x="3679" y="436"/>
                    <a:pt x="3679" y="435"/>
                  </a:cubicBezTo>
                  <a:cubicBezTo>
                    <a:pt x="3676" y="435"/>
                    <a:pt x="3673" y="435"/>
                    <a:pt x="3670" y="435"/>
                  </a:cubicBezTo>
                  <a:close/>
                  <a:moveTo>
                    <a:pt x="1135" y="260"/>
                  </a:moveTo>
                  <a:cubicBezTo>
                    <a:pt x="526" y="786"/>
                    <a:pt x="351" y="1662"/>
                    <a:pt x="351" y="2278"/>
                  </a:cubicBezTo>
                  <a:lnTo>
                    <a:pt x="351" y="2804"/>
                  </a:lnTo>
                  <a:cubicBezTo>
                    <a:pt x="435" y="3154"/>
                    <a:pt x="526" y="3504"/>
                    <a:pt x="526" y="3680"/>
                  </a:cubicBezTo>
                  <a:cubicBezTo>
                    <a:pt x="526" y="3504"/>
                    <a:pt x="526" y="3154"/>
                    <a:pt x="435" y="2804"/>
                  </a:cubicBezTo>
                  <a:lnTo>
                    <a:pt x="435" y="2278"/>
                  </a:lnTo>
                  <a:cubicBezTo>
                    <a:pt x="435" y="1662"/>
                    <a:pt x="526" y="786"/>
                    <a:pt x="1135" y="260"/>
                  </a:cubicBezTo>
                  <a:close/>
                  <a:moveTo>
                    <a:pt x="3679" y="439"/>
                  </a:moveTo>
                  <a:cubicBezTo>
                    <a:pt x="3682" y="526"/>
                    <a:pt x="3763" y="526"/>
                    <a:pt x="3763" y="526"/>
                  </a:cubicBezTo>
                  <a:cubicBezTo>
                    <a:pt x="3855" y="610"/>
                    <a:pt x="3939" y="877"/>
                    <a:pt x="3939" y="1136"/>
                  </a:cubicBezTo>
                  <a:cubicBezTo>
                    <a:pt x="3939" y="1402"/>
                    <a:pt x="3855" y="1661"/>
                    <a:pt x="3504" y="1837"/>
                  </a:cubicBezTo>
                  <a:cubicBezTo>
                    <a:pt x="3329" y="1928"/>
                    <a:pt x="3238" y="2103"/>
                    <a:pt x="3238" y="2187"/>
                  </a:cubicBezTo>
                  <a:cubicBezTo>
                    <a:pt x="3238" y="2453"/>
                    <a:pt x="3413" y="2804"/>
                    <a:pt x="3588" y="3063"/>
                  </a:cubicBezTo>
                  <a:cubicBezTo>
                    <a:pt x="3763" y="3413"/>
                    <a:pt x="3939" y="3855"/>
                    <a:pt x="3939" y="4205"/>
                  </a:cubicBezTo>
                  <a:cubicBezTo>
                    <a:pt x="3939" y="4380"/>
                    <a:pt x="3939" y="4555"/>
                    <a:pt x="3855" y="4640"/>
                  </a:cubicBezTo>
                  <a:cubicBezTo>
                    <a:pt x="3763" y="4731"/>
                    <a:pt x="3679" y="4731"/>
                    <a:pt x="3504" y="4815"/>
                  </a:cubicBezTo>
                  <a:cubicBezTo>
                    <a:pt x="3679" y="4815"/>
                    <a:pt x="3763" y="4731"/>
                    <a:pt x="3855" y="4731"/>
                  </a:cubicBezTo>
                  <a:cubicBezTo>
                    <a:pt x="3939" y="4555"/>
                    <a:pt x="4030" y="4380"/>
                    <a:pt x="4030" y="4205"/>
                  </a:cubicBezTo>
                  <a:cubicBezTo>
                    <a:pt x="4030" y="3764"/>
                    <a:pt x="3855" y="3413"/>
                    <a:pt x="3679" y="3063"/>
                  </a:cubicBezTo>
                  <a:cubicBezTo>
                    <a:pt x="3504" y="2712"/>
                    <a:pt x="3329" y="2453"/>
                    <a:pt x="3329" y="2187"/>
                  </a:cubicBezTo>
                  <a:cubicBezTo>
                    <a:pt x="3329" y="2103"/>
                    <a:pt x="3329" y="2012"/>
                    <a:pt x="3504" y="1928"/>
                  </a:cubicBezTo>
                  <a:cubicBezTo>
                    <a:pt x="3855" y="1752"/>
                    <a:pt x="4030" y="1402"/>
                    <a:pt x="4030" y="1136"/>
                  </a:cubicBezTo>
                  <a:cubicBezTo>
                    <a:pt x="4030" y="785"/>
                    <a:pt x="3855" y="526"/>
                    <a:pt x="3855" y="526"/>
                  </a:cubicBezTo>
                  <a:cubicBezTo>
                    <a:pt x="3855" y="526"/>
                    <a:pt x="3790" y="491"/>
                    <a:pt x="3679" y="439"/>
                  </a:cubicBezTo>
                  <a:close/>
                  <a:moveTo>
                    <a:pt x="526" y="3680"/>
                  </a:moveTo>
                  <a:lnTo>
                    <a:pt x="526" y="3680"/>
                  </a:lnTo>
                  <a:cubicBezTo>
                    <a:pt x="526" y="4030"/>
                    <a:pt x="435" y="4289"/>
                    <a:pt x="351" y="4380"/>
                  </a:cubicBezTo>
                  <a:cubicBezTo>
                    <a:pt x="260" y="4555"/>
                    <a:pt x="176" y="4640"/>
                    <a:pt x="0" y="4731"/>
                  </a:cubicBezTo>
                  <a:lnTo>
                    <a:pt x="0" y="4815"/>
                  </a:lnTo>
                  <a:cubicBezTo>
                    <a:pt x="351" y="4990"/>
                    <a:pt x="960" y="5081"/>
                    <a:pt x="1486" y="5081"/>
                  </a:cubicBezTo>
                  <a:cubicBezTo>
                    <a:pt x="1003" y="5081"/>
                    <a:pt x="521" y="5004"/>
                    <a:pt x="108" y="4791"/>
                  </a:cubicBezTo>
                  <a:lnTo>
                    <a:pt x="108" y="4791"/>
                  </a:lnTo>
                  <a:lnTo>
                    <a:pt x="435" y="4464"/>
                  </a:lnTo>
                  <a:cubicBezTo>
                    <a:pt x="526" y="4289"/>
                    <a:pt x="526" y="4030"/>
                    <a:pt x="526" y="3680"/>
                  </a:cubicBezTo>
                  <a:close/>
                  <a:moveTo>
                    <a:pt x="3504" y="4815"/>
                  </a:moveTo>
                  <a:lnTo>
                    <a:pt x="3504" y="4815"/>
                  </a:lnTo>
                  <a:cubicBezTo>
                    <a:pt x="3063" y="4906"/>
                    <a:pt x="2278" y="5081"/>
                    <a:pt x="1486" y="5081"/>
                  </a:cubicBezTo>
                  <a:cubicBezTo>
                    <a:pt x="2012" y="5081"/>
                    <a:pt x="2537" y="5081"/>
                    <a:pt x="2979" y="4990"/>
                  </a:cubicBezTo>
                  <a:cubicBezTo>
                    <a:pt x="3238" y="4906"/>
                    <a:pt x="3413" y="4906"/>
                    <a:pt x="3504" y="4815"/>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3"/>
            <p:cNvSpPr/>
            <p:nvPr/>
          </p:nvSpPr>
          <p:spPr>
            <a:xfrm>
              <a:off x="5601482" y="1960110"/>
              <a:ext cx="294097" cy="174504"/>
            </a:xfrm>
            <a:custGeom>
              <a:rect b="b" l="l" r="r" t="t"/>
              <a:pathLst>
                <a:path extrusionOk="0" h="2545" w="4289">
                  <a:moveTo>
                    <a:pt x="175" y="2544"/>
                  </a:moveTo>
                  <a:cubicBezTo>
                    <a:pt x="0" y="2019"/>
                    <a:pt x="84" y="1669"/>
                    <a:pt x="175" y="1143"/>
                  </a:cubicBezTo>
                  <a:cubicBezTo>
                    <a:pt x="351" y="617"/>
                    <a:pt x="785" y="267"/>
                    <a:pt x="1577" y="92"/>
                  </a:cubicBezTo>
                  <a:cubicBezTo>
                    <a:pt x="2537" y="1"/>
                    <a:pt x="3854" y="267"/>
                    <a:pt x="4289" y="1227"/>
                  </a:cubicBezTo>
                  <a:cubicBezTo>
                    <a:pt x="4114" y="1227"/>
                    <a:pt x="4030" y="1143"/>
                    <a:pt x="3854" y="1143"/>
                  </a:cubicBezTo>
                  <a:cubicBezTo>
                    <a:pt x="3062" y="1227"/>
                    <a:pt x="2278" y="1402"/>
                    <a:pt x="1577" y="1669"/>
                  </a:cubicBezTo>
                  <a:cubicBezTo>
                    <a:pt x="960" y="1844"/>
                    <a:pt x="351" y="2103"/>
                    <a:pt x="175" y="25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3"/>
            <p:cNvSpPr/>
            <p:nvPr/>
          </p:nvSpPr>
          <p:spPr>
            <a:xfrm>
              <a:off x="5607241" y="1966350"/>
              <a:ext cx="288337" cy="174024"/>
            </a:xfrm>
            <a:custGeom>
              <a:rect b="b" l="l" r="r" t="t"/>
              <a:pathLst>
                <a:path extrusionOk="0" h="2538" w="4205">
                  <a:moveTo>
                    <a:pt x="3245" y="260"/>
                  </a:moveTo>
                  <a:cubicBezTo>
                    <a:pt x="3679" y="435"/>
                    <a:pt x="4030" y="786"/>
                    <a:pt x="4205" y="1136"/>
                  </a:cubicBezTo>
                  <a:cubicBezTo>
                    <a:pt x="4030" y="702"/>
                    <a:pt x="3679" y="435"/>
                    <a:pt x="3245" y="260"/>
                  </a:cubicBezTo>
                  <a:close/>
                  <a:moveTo>
                    <a:pt x="1493" y="1"/>
                  </a:moveTo>
                  <a:cubicBezTo>
                    <a:pt x="1051" y="85"/>
                    <a:pt x="792" y="176"/>
                    <a:pt x="526" y="351"/>
                  </a:cubicBezTo>
                  <a:cubicBezTo>
                    <a:pt x="351" y="526"/>
                    <a:pt x="176" y="786"/>
                    <a:pt x="91" y="1052"/>
                  </a:cubicBezTo>
                  <a:cubicBezTo>
                    <a:pt x="0" y="1311"/>
                    <a:pt x="0" y="1486"/>
                    <a:pt x="0" y="1753"/>
                  </a:cubicBezTo>
                  <a:cubicBezTo>
                    <a:pt x="0" y="1486"/>
                    <a:pt x="91" y="1311"/>
                    <a:pt x="176" y="1052"/>
                  </a:cubicBezTo>
                  <a:cubicBezTo>
                    <a:pt x="267" y="786"/>
                    <a:pt x="351" y="611"/>
                    <a:pt x="617" y="435"/>
                  </a:cubicBezTo>
                  <a:cubicBezTo>
                    <a:pt x="792" y="260"/>
                    <a:pt x="1143" y="176"/>
                    <a:pt x="1493" y="85"/>
                  </a:cubicBezTo>
                  <a:lnTo>
                    <a:pt x="1927" y="85"/>
                  </a:lnTo>
                  <a:cubicBezTo>
                    <a:pt x="2369" y="85"/>
                    <a:pt x="2894" y="85"/>
                    <a:pt x="3245" y="260"/>
                  </a:cubicBezTo>
                  <a:cubicBezTo>
                    <a:pt x="2894" y="85"/>
                    <a:pt x="2369" y="1"/>
                    <a:pt x="1927" y="1"/>
                  </a:cubicBezTo>
                  <a:close/>
                  <a:moveTo>
                    <a:pt x="3770" y="1052"/>
                  </a:moveTo>
                  <a:cubicBezTo>
                    <a:pt x="2978" y="1052"/>
                    <a:pt x="2194" y="1311"/>
                    <a:pt x="1493" y="1486"/>
                  </a:cubicBezTo>
                  <a:cubicBezTo>
                    <a:pt x="1143" y="1578"/>
                    <a:pt x="876" y="1753"/>
                    <a:pt x="617" y="1837"/>
                  </a:cubicBezTo>
                  <a:cubicBezTo>
                    <a:pt x="393" y="1984"/>
                    <a:pt x="233" y="2132"/>
                    <a:pt x="138" y="2280"/>
                  </a:cubicBezTo>
                  <a:lnTo>
                    <a:pt x="138" y="2280"/>
                  </a:lnTo>
                  <a:cubicBezTo>
                    <a:pt x="66" y="2112"/>
                    <a:pt x="0" y="1902"/>
                    <a:pt x="0" y="1753"/>
                  </a:cubicBezTo>
                  <a:lnTo>
                    <a:pt x="0" y="1753"/>
                  </a:lnTo>
                  <a:cubicBezTo>
                    <a:pt x="0" y="1928"/>
                    <a:pt x="0" y="2187"/>
                    <a:pt x="91" y="2453"/>
                  </a:cubicBezTo>
                  <a:lnTo>
                    <a:pt x="91" y="2538"/>
                  </a:lnTo>
                  <a:lnTo>
                    <a:pt x="176" y="2453"/>
                  </a:lnTo>
                  <a:cubicBezTo>
                    <a:pt x="176" y="2278"/>
                    <a:pt x="442" y="2103"/>
                    <a:pt x="617" y="1928"/>
                  </a:cubicBezTo>
                  <a:cubicBezTo>
                    <a:pt x="876" y="1753"/>
                    <a:pt x="1227" y="1662"/>
                    <a:pt x="1493" y="1578"/>
                  </a:cubicBezTo>
                  <a:cubicBezTo>
                    <a:pt x="2194" y="1311"/>
                    <a:pt x="2978" y="1136"/>
                    <a:pt x="3770" y="1136"/>
                  </a:cubicBezTo>
                  <a:lnTo>
                    <a:pt x="3854" y="1136"/>
                  </a:lnTo>
                  <a:cubicBezTo>
                    <a:pt x="3946" y="1136"/>
                    <a:pt x="4030" y="1136"/>
                    <a:pt x="4205" y="1227"/>
                  </a:cubicBezTo>
                  <a:lnTo>
                    <a:pt x="4205" y="1136"/>
                  </a:lnTo>
                  <a:cubicBezTo>
                    <a:pt x="4121" y="1052"/>
                    <a:pt x="3946" y="1052"/>
                    <a:pt x="3854" y="10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a:off x="5631241" y="1864044"/>
              <a:ext cx="156271" cy="156197"/>
            </a:xfrm>
            <a:custGeom>
              <a:rect b="b" l="l" r="r" t="t"/>
              <a:pathLst>
                <a:path extrusionOk="0" h="2278" w="2279">
                  <a:moveTo>
                    <a:pt x="1577" y="2018"/>
                  </a:moveTo>
                  <a:cubicBezTo>
                    <a:pt x="1143" y="2278"/>
                    <a:pt x="526" y="2103"/>
                    <a:pt x="267" y="1577"/>
                  </a:cubicBezTo>
                  <a:cubicBezTo>
                    <a:pt x="1" y="1143"/>
                    <a:pt x="176" y="526"/>
                    <a:pt x="701" y="267"/>
                  </a:cubicBezTo>
                  <a:cubicBezTo>
                    <a:pt x="1143" y="0"/>
                    <a:pt x="1753" y="175"/>
                    <a:pt x="2019" y="701"/>
                  </a:cubicBezTo>
                  <a:cubicBezTo>
                    <a:pt x="2278" y="1143"/>
                    <a:pt x="2103" y="1752"/>
                    <a:pt x="1577" y="20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3"/>
            <p:cNvSpPr/>
            <p:nvPr/>
          </p:nvSpPr>
          <p:spPr>
            <a:xfrm>
              <a:off x="5637480" y="1870284"/>
              <a:ext cx="144271" cy="144197"/>
            </a:xfrm>
            <a:custGeom>
              <a:rect b="b" l="l" r="r" t="t"/>
              <a:pathLst>
                <a:path extrusionOk="0" h="2103" w="2104">
                  <a:moveTo>
                    <a:pt x="1052" y="0"/>
                  </a:moveTo>
                  <a:cubicBezTo>
                    <a:pt x="877" y="0"/>
                    <a:pt x="702" y="84"/>
                    <a:pt x="610" y="176"/>
                  </a:cubicBezTo>
                  <a:cubicBezTo>
                    <a:pt x="786" y="84"/>
                    <a:pt x="877" y="84"/>
                    <a:pt x="1052" y="84"/>
                  </a:cubicBezTo>
                  <a:cubicBezTo>
                    <a:pt x="1402" y="84"/>
                    <a:pt x="1753" y="260"/>
                    <a:pt x="1928" y="610"/>
                  </a:cubicBezTo>
                  <a:cubicBezTo>
                    <a:pt x="2012" y="785"/>
                    <a:pt x="2012" y="876"/>
                    <a:pt x="2012" y="1052"/>
                  </a:cubicBezTo>
                  <a:cubicBezTo>
                    <a:pt x="2012" y="1402"/>
                    <a:pt x="1837" y="1752"/>
                    <a:pt x="1486" y="1927"/>
                  </a:cubicBezTo>
                  <a:cubicBezTo>
                    <a:pt x="1402" y="2012"/>
                    <a:pt x="1227" y="2012"/>
                    <a:pt x="1052" y="2012"/>
                  </a:cubicBezTo>
                  <a:cubicBezTo>
                    <a:pt x="702" y="2012"/>
                    <a:pt x="351" y="1836"/>
                    <a:pt x="176" y="1486"/>
                  </a:cubicBezTo>
                  <a:cubicBezTo>
                    <a:pt x="85" y="1402"/>
                    <a:pt x="85" y="1227"/>
                    <a:pt x="85" y="1052"/>
                  </a:cubicBezTo>
                  <a:cubicBezTo>
                    <a:pt x="85" y="701"/>
                    <a:pt x="260" y="351"/>
                    <a:pt x="610" y="176"/>
                  </a:cubicBezTo>
                  <a:lnTo>
                    <a:pt x="610" y="176"/>
                  </a:lnTo>
                  <a:cubicBezTo>
                    <a:pt x="260" y="351"/>
                    <a:pt x="1" y="701"/>
                    <a:pt x="1" y="1052"/>
                  </a:cubicBezTo>
                  <a:cubicBezTo>
                    <a:pt x="1" y="1227"/>
                    <a:pt x="85" y="1402"/>
                    <a:pt x="176" y="1577"/>
                  </a:cubicBezTo>
                  <a:cubicBezTo>
                    <a:pt x="351" y="1927"/>
                    <a:pt x="702" y="2103"/>
                    <a:pt x="1052" y="2103"/>
                  </a:cubicBezTo>
                  <a:cubicBezTo>
                    <a:pt x="1227" y="2103"/>
                    <a:pt x="1402" y="2012"/>
                    <a:pt x="1577" y="2012"/>
                  </a:cubicBezTo>
                  <a:cubicBezTo>
                    <a:pt x="1928" y="1752"/>
                    <a:pt x="2103" y="1402"/>
                    <a:pt x="2103" y="1052"/>
                  </a:cubicBezTo>
                  <a:cubicBezTo>
                    <a:pt x="2103" y="876"/>
                    <a:pt x="2103" y="701"/>
                    <a:pt x="2012" y="610"/>
                  </a:cubicBezTo>
                  <a:cubicBezTo>
                    <a:pt x="1837" y="260"/>
                    <a:pt x="1402" y="0"/>
                    <a:pt x="1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3"/>
            <p:cNvSpPr/>
            <p:nvPr/>
          </p:nvSpPr>
          <p:spPr>
            <a:xfrm>
              <a:off x="5613481" y="2038417"/>
              <a:ext cx="306165" cy="138026"/>
            </a:xfrm>
            <a:custGeom>
              <a:rect b="b" l="l" r="r" t="t"/>
              <a:pathLst>
                <a:path extrusionOk="0" h="2013" w="4465">
                  <a:moveTo>
                    <a:pt x="3504" y="961"/>
                  </a:moveTo>
                  <a:cubicBezTo>
                    <a:pt x="3939" y="877"/>
                    <a:pt x="4464" y="961"/>
                    <a:pt x="4464" y="611"/>
                  </a:cubicBezTo>
                  <a:cubicBezTo>
                    <a:pt x="4464" y="260"/>
                    <a:pt x="4114" y="1"/>
                    <a:pt x="3679" y="1"/>
                  </a:cubicBezTo>
                  <a:cubicBezTo>
                    <a:pt x="2887" y="85"/>
                    <a:pt x="2103" y="260"/>
                    <a:pt x="1402" y="527"/>
                  </a:cubicBezTo>
                  <a:cubicBezTo>
                    <a:pt x="701" y="702"/>
                    <a:pt x="85" y="961"/>
                    <a:pt x="0" y="1402"/>
                  </a:cubicBezTo>
                  <a:cubicBezTo>
                    <a:pt x="0" y="1753"/>
                    <a:pt x="85" y="2012"/>
                    <a:pt x="351" y="1928"/>
                  </a:cubicBezTo>
                  <a:cubicBezTo>
                    <a:pt x="960" y="1136"/>
                    <a:pt x="2453" y="1052"/>
                    <a:pt x="3504" y="96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5613481" y="2038417"/>
              <a:ext cx="306165" cy="132267"/>
            </a:xfrm>
            <a:custGeom>
              <a:rect b="b" l="l" r="r" t="t"/>
              <a:pathLst>
                <a:path extrusionOk="0" h="1929" w="4465">
                  <a:moveTo>
                    <a:pt x="3679" y="1"/>
                  </a:moveTo>
                  <a:cubicBezTo>
                    <a:pt x="2887" y="1"/>
                    <a:pt x="2103" y="260"/>
                    <a:pt x="1402" y="435"/>
                  </a:cubicBezTo>
                  <a:cubicBezTo>
                    <a:pt x="1052" y="527"/>
                    <a:pt x="701" y="702"/>
                    <a:pt x="435" y="877"/>
                  </a:cubicBezTo>
                  <a:cubicBezTo>
                    <a:pt x="260" y="1052"/>
                    <a:pt x="0" y="1227"/>
                    <a:pt x="0" y="1402"/>
                  </a:cubicBezTo>
                  <a:lnTo>
                    <a:pt x="0" y="1578"/>
                  </a:lnTo>
                  <a:cubicBezTo>
                    <a:pt x="0" y="1487"/>
                    <a:pt x="0" y="1487"/>
                    <a:pt x="85" y="1487"/>
                  </a:cubicBezTo>
                  <a:cubicBezTo>
                    <a:pt x="85" y="1227"/>
                    <a:pt x="260" y="1052"/>
                    <a:pt x="526" y="877"/>
                  </a:cubicBezTo>
                  <a:cubicBezTo>
                    <a:pt x="785" y="786"/>
                    <a:pt x="1052" y="611"/>
                    <a:pt x="1402" y="527"/>
                  </a:cubicBezTo>
                  <a:cubicBezTo>
                    <a:pt x="2103" y="260"/>
                    <a:pt x="2887" y="85"/>
                    <a:pt x="3679" y="85"/>
                  </a:cubicBezTo>
                  <a:lnTo>
                    <a:pt x="3763" y="85"/>
                  </a:lnTo>
                  <a:cubicBezTo>
                    <a:pt x="3939" y="85"/>
                    <a:pt x="4114" y="85"/>
                    <a:pt x="4205" y="176"/>
                  </a:cubicBezTo>
                  <a:cubicBezTo>
                    <a:pt x="4114" y="85"/>
                    <a:pt x="3939" y="1"/>
                    <a:pt x="3763" y="1"/>
                  </a:cubicBezTo>
                  <a:close/>
                  <a:moveTo>
                    <a:pt x="0" y="1578"/>
                  </a:moveTo>
                  <a:cubicBezTo>
                    <a:pt x="0" y="1662"/>
                    <a:pt x="0" y="1753"/>
                    <a:pt x="85" y="1837"/>
                  </a:cubicBezTo>
                  <a:cubicBezTo>
                    <a:pt x="85" y="1753"/>
                    <a:pt x="0" y="1662"/>
                    <a:pt x="0" y="1578"/>
                  </a:cubicBezTo>
                  <a:close/>
                  <a:moveTo>
                    <a:pt x="85" y="1837"/>
                  </a:moveTo>
                  <a:cubicBezTo>
                    <a:pt x="85" y="1928"/>
                    <a:pt x="176" y="1928"/>
                    <a:pt x="260" y="1928"/>
                  </a:cubicBezTo>
                  <a:cubicBezTo>
                    <a:pt x="176" y="1928"/>
                    <a:pt x="176" y="1837"/>
                    <a:pt x="85" y="1837"/>
                  </a:cubicBezTo>
                  <a:close/>
                  <a:moveTo>
                    <a:pt x="4205" y="176"/>
                  </a:moveTo>
                  <a:lnTo>
                    <a:pt x="4205" y="176"/>
                  </a:lnTo>
                  <a:cubicBezTo>
                    <a:pt x="4289" y="351"/>
                    <a:pt x="4380" y="435"/>
                    <a:pt x="4380" y="611"/>
                  </a:cubicBezTo>
                  <a:cubicBezTo>
                    <a:pt x="4380" y="702"/>
                    <a:pt x="4380" y="702"/>
                    <a:pt x="4289" y="786"/>
                  </a:cubicBezTo>
                  <a:cubicBezTo>
                    <a:pt x="4289" y="786"/>
                    <a:pt x="4114" y="877"/>
                    <a:pt x="4030" y="877"/>
                  </a:cubicBezTo>
                  <a:lnTo>
                    <a:pt x="3504" y="877"/>
                  </a:lnTo>
                  <a:cubicBezTo>
                    <a:pt x="2979" y="961"/>
                    <a:pt x="2362" y="1052"/>
                    <a:pt x="1752" y="1136"/>
                  </a:cubicBezTo>
                  <a:cubicBezTo>
                    <a:pt x="1136" y="1311"/>
                    <a:pt x="610" y="1487"/>
                    <a:pt x="351" y="1928"/>
                  </a:cubicBezTo>
                  <a:cubicBezTo>
                    <a:pt x="701" y="1578"/>
                    <a:pt x="1136" y="1311"/>
                    <a:pt x="1752" y="1227"/>
                  </a:cubicBezTo>
                  <a:cubicBezTo>
                    <a:pt x="2362" y="1052"/>
                    <a:pt x="2979" y="1052"/>
                    <a:pt x="3504" y="961"/>
                  </a:cubicBezTo>
                  <a:cubicBezTo>
                    <a:pt x="3634" y="919"/>
                    <a:pt x="3742" y="919"/>
                    <a:pt x="3840" y="919"/>
                  </a:cubicBezTo>
                  <a:cubicBezTo>
                    <a:pt x="3939" y="919"/>
                    <a:pt x="4026" y="919"/>
                    <a:pt x="4114" y="877"/>
                  </a:cubicBezTo>
                  <a:cubicBezTo>
                    <a:pt x="4205" y="877"/>
                    <a:pt x="4289" y="877"/>
                    <a:pt x="4380" y="786"/>
                  </a:cubicBezTo>
                  <a:cubicBezTo>
                    <a:pt x="4464" y="786"/>
                    <a:pt x="4464" y="702"/>
                    <a:pt x="4464" y="611"/>
                  </a:cubicBezTo>
                  <a:cubicBezTo>
                    <a:pt x="4464" y="435"/>
                    <a:pt x="4380" y="260"/>
                    <a:pt x="4205" y="176"/>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34"/>
          <p:cNvSpPr/>
          <p:nvPr/>
        </p:nvSpPr>
        <p:spPr>
          <a:xfrm>
            <a:off x="1401728" y="1054047"/>
            <a:ext cx="1135200" cy="1047600"/>
          </a:xfrm>
          <a:prstGeom prst="roundRect">
            <a:avLst>
              <a:gd fmla="val 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4"/>
          <p:cNvSpPr txBox="1"/>
          <p:nvPr>
            <p:ph type="title"/>
          </p:nvPr>
        </p:nvSpPr>
        <p:spPr>
          <a:xfrm>
            <a:off x="1439113" y="2331074"/>
            <a:ext cx="3165600" cy="8025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Database</a:t>
            </a:r>
            <a:endParaRPr/>
          </a:p>
        </p:txBody>
      </p:sp>
      <p:sp>
        <p:nvSpPr>
          <p:cNvPr id="607" name="Google Shape;607;p34"/>
          <p:cNvSpPr txBox="1"/>
          <p:nvPr>
            <p:ph idx="2" type="title"/>
          </p:nvPr>
        </p:nvSpPr>
        <p:spPr>
          <a:xfrm>
            <a:off x="1401727" y="1096347"/>
            <a:ext cx="1135200" cy="9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08" name="Google Shape;608;p34"/>
          <p:cNvSpPr txBox="1"/>
          <p:nvPr>
            <p:ph idx="1" type="subTitle"/>
          </p:nvPr>
        </p:nvSpPr>
        <p:spPr>
          <a:xfrm>
            <a:off x="1309502" y="3560125"/>
            <a:ext cx="3262500" cy="4692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Clr>
                <a:schemeClr val="dk1"/>
              </a:buClr>
              <a:buSzPts val="1100"/>
              <a:buFont typeface="Arial"/>
              <a:buNone/>
            </a:pPr>
            <a:r>
              <a:rPr lang="en"/>
              <a:t>For </a:t>
            </a:r>
            <a:r>
              <a:rPr lang="en"/>
              <a:t>database</a:t>
            </a:r>
            <a:r>
              <a:rPr lang="en"/>
              <a:t> we use </a:t>
            </a:r>
            <a:r>
              <a:rPr b="1" lang="en" sz="1700"/>
              <a:t>mysql </a:t>
            </a:r>
            <a:r>
              <a:rPr lang="en"/>
              <a:t>or </a:t>
            </a:r>
            <a:r>
              <a:rPr b="1" lang="en" sz="1700"/>
              <a:t>mongodb</a:t>
            </a:r>
            <a:r>
              <a:rPr lang="en"/>
              <a:t> </a:t>
            </a:r>
            <a:endParaRPr/>
          </a:p>
        </p:txBody>
      </p:sp>
      <p:sp>
        <p:nvSpPr>
          <p:cNvPr id="609" name="Google Shape;609;p34"/>
          <p:cNvSpPr/>
          <p:nvPr/>
        </p:nvSpPr>
        <p:spPr>
          <a:xfrm rot="10800000">
            <a:off x="3907750" y="445588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4"/>
          <p:cNvSpPr/>
          <p:nvPr/>
        </p:nvSpPr>
        <p:spPr>
          <a:xfrm rot="10800000">
            <a:off x="8375025"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4"/>
          <p:cNvSpPr/>
          <p:nvPr/>
        </p:nvSpPr>
        <p:spPr>
          <a:xfrm>
            <a:off x="577906" y="23310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 name="Google Shape;612;p34"/>
          <p:cNvGrpSpPr/>
          <p:nvPr/>
        </p:nvGrpSpPr>
        <p:grpSpPr>
          <a:xfrm>
            <a:off x="5266350" y="1052275"/>
            <a:ext cx="1910006" cy="2865248"/>
            <a:chOff x="5342975" y="1227375"/>
            <a:chExt cx="1910006" cy="2865248"/>
          </a:xfrm>
        </p:grpSpPr>
        <p:sp>
          <p:nvSpPr>
            <p:cNvPr id="613" name="Google Shape;613;p34"/>
            <p:cNvSpPr/>
            <p:nvPr/>
          </p:nvSpPr>
          <p:spPr>
            <a:xfrm>
              <a:off x="6682547" y="2494954"/>
              <a:ext cx="354233" cy="1009039"/>
            </a:xfrm>
            <a:custGeom>
              <a:rect b="b" l="l" r="r" t="t"/>
              <a:pathLst>
                <a:path extrusionOk="0" h="14716" w="5166">
                  <a:moveTo>
                    <a:pt x="1578" y="0"/>
                  </a:moveTo>
                  <a:cubicBezTo>
                    <a:pt x="1" y="4555"/>
                    <a:pt x="2538" y="14716"/>
                    <a:pt x="2538" y="14716"/>
                  </a:cubicBezTo>
                  <a:lnTo>
                    <a:pt x="3939" y="14716"/>
                  </a:lnTo>
                  <a:cubicBezTo>
                    <a:pt x="3939" y="14716"/>
                    <a:pt x="3238" y="350"/>
                    <a:pt x="51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4"/>
            <p:cNvSpPr/>
            <p:nvPr/>
          </p:nvSpPr>
          <p:spPr>
            <a:xfrm>
              <a:off x="6754682" y="2488645"/>
              <a:ext cx="282097" cy="1021107"/>
            </a:xfrm>
            <a:custGeom>
              <a:rect b="b" l="l" r="r" t="t"/>
              <a:pathLst>
                <a:path extrusionOk="0" h="14892" w="4114">
                  <a:moveTo>
                    <a:pt x="526" y="92"/>
                  </a:moveTo>
                  <a:cubicBezTo>
                    <a:pt x="84" y="1143"/>
                    <a:pt x="0" y="2629"/>
                    <a:pt x="0" y="4121"/>
                  </a:cubicBezTo>
                  <a:cubicBezTo>
                    <a:pt x="0" y="2629"/>
                    <a:pt x="175" y="1143"/>
                    <a:pt x="526" y="92"/>
                  </a:cubicBezTo>
                  <a:close/>
                  <a:moveTo>
                    <a:pt x="526" y="1"/>
                  </a:moveTo>
                  <a:lnTo>
                    <a:pt x="526" y="92"/>
                  </a:lnTo>
                  <a:lnTo>
                    <a:pt x="3964" y="92"/>
                  </a:lnTo>
                  <a:cubicBezTo>
                    <a:pt x="3873" y="157"/>
                    <a:pt x="3797" y="234"/>
                    <a:pt x="3679" y="351"/>
                  </a:cubicBezTo>
                  <a:cubicBezTo>
                    <a:pt x="3504" y="618"/>
                    <a:pt x="3329" y="1143"/>
                    <a:pt x="3237" y="1753"/>
                  </a:cubicBezTo>
                  <a:cubicBezTo>
                    <a:pt x="2887" y="3596"/>
                    <a:pt x="2712" y="6574"/>
                    <a:pt x="2712" y="9286"/>
                  </a:cubicBezTo>
                  <a:cubicBezTo>
                    <a:pt x="2712" y="12264"/>
                    <a:pt x="2887" y="14808"/>
                    <a:pt x="2887" y="14808"/>
                  </a:cubicBezTo>
                  <a:lnTo>
                    <a:pt x="2887" y="14366"/>
                  </a:lnTo>
                  <a:cubicBezTo>
                    <a:pt x="2887" y="13490"/>
                    <a:pt x="2803" y="11563"/>
                    <a:pt x="2803" y="9286"/>
                  </a:cubicBezTo>
                  <a:cubicBezTo>
                    <a:pt x="2803" y="7275"/>
                    <a:pt x="2887" y="4997"/>
                    <a:pt x="3062" y="3245"/>
                  </a:cubicBezTo>
                  <a:cubicBezTo>
                    <a:pt x="3153" y="2369"/>
                    <a:pt x="3329" y="1578"/>
                    <a:pt x="3504" y="1052"/>
                  </a:cubicBezTo>
                  <a:cubicBezTo>
                    <a:pt x="3588" y="702"/>
                    <a:pt x="3679" y="527"/>
                    <a:pt x="3763" y="351"/>
                  </a:cubicBezTo>
                  <a:cubicBezTo>
                    <a:pt x="3854" y="176"/>
                    <a:pt x="4029" y="92"/>
                    <a:pt x="4113" y="92"/>
                  </a:cubicBezTo>
                  <a:lnTo>
                    <a:pt x="4113" y="1"/>
                  </a:lnTo>
                  <a:close/>
                  <a:moveTo>
                    <a:pt x="0" y="4126"/>
                  </a:moveTo>
                  <a:cubicBezTo>
                    <a:pt x="1" y="9030"/>
                    <a:pt x="1402" y="14808"/>
                    <a:pt x="1402" y="14808"/>
                  </a:cubicBezTo>
                  <a:lnTo>
                    <a:pt x="1402" y="14892"/>
                  </a:lnTo>
                  <a:lnTo>
                    <a:pt x="2978" y="14892"/>
                  </a:lnTo>
                  <a:lnTo>
                    <a:pt x="2887" y="14808"/>
                  </a:lnTo>
                  <a:lnTo>
                    <a:pt x="1486" y="14808"/>
                  </a:lnTo>
                  <a:cubicBezTo>
                    <a:pt x="1486" y="14808"/>
                    <a:pt x="1486" y="14717"/>
                    <a:pt x="1402" y="14541"/>
                  </a:cubicBezTo>
                  <a:cubicBezTo>
                    <a:pt x="1135" y="13407"/>
                    <a:pt x="1" y="8414"/>
                    <a:pt x="0" y="41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4"/>
            <p:cNvSpPr/>
            <p:nvPr/>
          </p:nvSpPr>
          <p:spPr>
            <a:xfrm>
              <a:off x="6700375" y="3455889"/>
              <a:ext cx="258577" cy="187052"/>
            </a:xfrm>
            <a:custGeom>
              <a:rect b="b" l="l" r="r" t="t"/>
              <a:pathLst>
                <a:path extrusionOk="0" h="2728" w="3771">
                  <a:moveTo>
                    <a:pt x="1752" y="1"/>
                  </a:moveTo>
                  <a:cubicBezTo>
                    <a:pt x="1752" y="611"/>
                    <a:pt x="1752" y="1227"/>
                    <a:pt x="1227" y="1486"/>
                  </a:cubicBezTo>
                  <a:cubicBezTo>
                    <a:pt x="1051" y="1578"/>
                    <a:pt x="876" y="1578"/>
                    <a:pt x="701" y="1662"/>
                  </a:cubicBezTo>
                  <a:cubicBezTo>
                    <a:pt x="442" y="1662"/>
                    <a:pt x="266" y="1753"/>
                    <a:pt x="91" y="1928"/>
                  </a:cubicBezTo>
                  <a:cubicBezTo>
                    <a:pt x="0" y="2278"/>
                    <a:pt x="351" y="2453"/>
                    <a:pt x="701" y="2538"/>
                  </a:cubicBezTo>
                  <a:cubicBezTo>
                    <a:pt x="1151" y="2662"/>
                    <a:pt x="1620" y="2728"/>
                    <a:pt x="2089" y="2728"/>
                  </a:cubicBezTo>
                  <a:cubicBezTo>
                    <a:pt x="2627" y="2728"/>
                    <a:pt x="3166" y="2641"/>
                    <a:pt x="3679" y="2453"/>
                  </a:cubicBezTo>
                  <a:cubicBezTo>
                    <a:pt x="3770" y="2453"/>
                    <a:pt x="3770" y="526"/>
                    <a:pt x="3679" y="435"/>
                  </a:cubicBezTo>
                  <a:cubicBezTo>
                    <a:pt x="3420" y="176"/>
                    <a:pt x="2102" y="85"/>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4"/>
            <p:cNvSpPr/>
            <p:nvPr/>
          </p:nvSpPr>
          <p:spPr>
            <a:xfrm>
              <a:off x="6700375" y="3455889"/>
              <a:ext cx="258577" cy="192263"/>
            </a:xfrm>
            <a:custGeom>
              <a:rect b="b" l="l" r="r" t="t"/>
              <a:pathLst>
                <a:path extrusionOk="0" h="2804" w="3771">
                  <a:moveTo>
                    <a:pt x="3329" y="260"/>
                  </a:moveTo>
                  <a:cubicBezTo>
                    <a:pt x="3420" y="351"/>
                    <a:pt x="3595" y="351"/>
                    <a:pt x="3595" y="435"/>
                  </a:cubicBezTo>
                  <a:cubicBezTo>
                    <a:pt x="3595" y="435"/>
                    <a:pt x="3595" y="526"/>
                    <a:pt x="3679" y="526"/>
                  </a:cubicBezTo>
                  <a:lnTo>
                    <a:pt x="3679" y="435"/>
                  </a:lnTo>
                  <a:cubicBezTo>
                    <a:pt x="3595" y="351"/>
                    <a:pt x="3504" y="260"/>
                    <a:pt x="3329" y="260"/>
                  </a:cubicBezTo>
                  <a:close/>
                  <a:moveTo>
                    <a:pt x="1752" y="1"/>
                  </a:moveTo>
                  <a:cubicBezTo>
                    <a:pt x="1752" y="351"/>
                    <a:pt x="1752" y="611"/>
                    <a:pt x="1668" y="877"/>
                  </a:cubicBezTo>
                  <a:cubicBezTo>
                    <a:pt x="1577" y="1136"/>
                    <a:pt x="1493" y="1311"/>
                    <a:pt x="1227" y="1486"/>
                  </a:cubicBezTo>
                  <a:cubicBezTo>
                    <a:pt x="1493" y="1402"/>
                    <a:pt x="1668" y="1136"/>
                    <a:pt x="1752" y="877"/>
                  </a:cubicBezTo>
                  <a:cubicBezTo>
                    <a:pt x="1752" y="634"/>
                    <a:pt x="1828" y="396"/>
                    <a:pt x="1841" y="90"/>
                  </a:cubicBezTo>
                  <a:lnTo>
                    <a:pt x="1841" y="90"/>
                  </a:lnTo>
                  <a:cubicBezTo>
                    <a:pt x="2050" y="109"/>
                    <a:pt x="2418" y="176"/>
                    <a:pt x="2719" y="176"/>
                  </a:cubicBezTo>
                  <a:cubicBezTo>
                    <a:pt x="2978" y="176"/>
                    <a:pt x="3154" y="260"/>
                    <a:pt x="3329" y="260"/>
                  </a:cubicBezTo>
                  <a:cubicBezTo>
                    <a:pt x="3069" y="176"/>
                    <a:pt x="2719" y="85"/>
                    <a:pt x="2453" y="85"/>
                  </a:cubicBezTo>
                  <a:cubicBezTo>
                    <a:pt x="2235" y="85"/>
                    <a:pt x="2013" y="26"/>
                    <a:pt x="1843" y="7"/>
                  </a:cubicBezTo>
                  <a:lnTo>
                    <a:pt x="1843" y="7"/>
                  </a:lnTo>
                  <a:cubicBezTo>
                    <a:pt x="1843" y="5"/>
                    <a:pt x="1843" y="3"/>
                    <a:pt x="1843" y="1"/>
                  </a:cubicBezTo>
                  <a:close/>
                  <a:moveTo>
                    <a:pt x="1224" y="1488"/>
                  </a:moveTo>
                  <a:lnTo>
                    <a:pt x="1224" y="1488"/>
                  </a:lnTo>
                  <a:cubicBezTo>
                    <a:pt x="1050" y="1578"/>
                    <a:pt x="875" y="1578"/>
                    <a:pt x="617" y="1578"/>
                  </a:cubicBezTo>
                  <a:cubicBezTo>
                    <a:pt x="442" y="1662"/>
                    <a:pt x="175" y="1753"/>
                    <a:pt x="0" y="1928"/>
                  </a:cubicBezTo>
                  <a:lnTo>
                    <a:pt x="0" y="2012"/>
                  </a:lnTo>
                  <a:cubicBezTo>
                    <a:pt x="0" y="2187"/>
                    <a:pt x="91" y="2278"/>
                    <a:pt x="266" y="2362"/>
                  </a:cubicBezTo>
                  <a:cubicBezTo>
                    <a:pt x="175" y="2278"/>
                    <a:pt x="91" y="2103"/>
                    <a:pt x="91" y="2012"/>
                  </a:cubicBezTo>
                  <a:lnTo>
                    <a:pt x="91" y="1928"/>
                  </a:lnTo>
                  <a:cubicBezTo>
                    <a:pt x="266" y="1837"/>
                    <a:pt x="442" y="1753"/>
                    <a:pt x="701" y="1662"/>
                  </a:cubicBezTo>
                  <a:cubicBezTo>
                    <a:pt x="875" y="1578"/>
                    <a:pt x="1050" y="1578"/>
                    <a:pt x="1224" y="1488"/>
                  </a:cubicBezTo>
                  <a:close/>
                  <a:moveTo>
                    <a:pt x="3679" y="786"/>
                  </a:moveTo>
                  <a:lnTo>
                    <a:pt x="3679" y="1486"/>
                  </a:lnTo>
                  <a:lnTo>
                    <a:pt x="3679" y="2187"/>
                  </a:lnTo>
                  <a:lnTo>
                    <a:pt x="3679" y="2362"/>
                  </a:lnTo>
                  <a:lnTo>
                    <a:pt x="3595" y="2453"/>
                  </a:lnTo>
                  <a:cubicBezTo>
                    <a:pt x="3154" y="2629"/>
                    <a:pt x="2544" y="2713"/>
                    <a:pt x="2018" y="2713"/>
                  </a:cubicBezTo>
                  <a:cubicBezTo>
                    <a:pt x="1577" y="2713"/>
                    <a:pt x="1142" y="2629"/>
                    <a:pt x="701" y="2538"/>
                  </a:cubicBezTo>
                  <a:cubicBezTo>
                    <a:pt x="527" y="2538"/>
                    <a:pt x="353" y="2455"/>
                    <a:pt x="268" y="2364"/>
                  </a:cubicBezTo>
                  <a:lnTo>
                    <a:pt x="268" y="2364"/>
                  </a:lnTo>
                  <a:cubicBezTo>
                    <a:pt x="353" y="2455"/>
                    <a:pt x="527" y="2538"/>
                    <a:pt x="701" y="2629"/>
                  </a:cubicBezTo>
                  <a:cubicBezTo>
                    <a:pt x="1142" y="2713"/>
                    <a:pt x="1577" y="2804"/>
                    <a:pt x="2018" y="2804"/>
                  </a:cubicBezTo>
                  <a:cubicBezTo>
                    <a:pt x="2544" y="2804"/>
                    <a:pt x="3154" y="2713"/>
                    <a:pt x="3679" y="2538"/>
                  </a:cubicBezTo>
                  <a:lnTo>
                    <a:pt x="3679" y="2453"/>
                  </a:lnTo>
                  <a:cubicBezTo>
                    <a:pt x="3679" y="2278"/>
                    <a:pt x="3770" y="1837"/>
                    <a:pt x="3770" y="1486"/>
                  </a:cubicBezTo>
                  <a:cubicBezTo>
                    <a:pt x="3770" y="1227"/>
                    <a:pt x="3770" y="961"/>
                    <a:pt x="3679" y="7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4"/>
            <p:cNvSpPr/>
            <p:nvPr/>
          </p:nvSpPr>
          <p:spPr>
            <a:xfrm>
              <a:off x="6868508" y="2494954"/>
              <a:ext cx="366712" cy="1009039"/>
            </a:xfrm>
            <a:custGeom>
              <a:rect b="b" l="l" r="r" t="t"/>
              <a:pathLst>
                <a:path extrusionOk="0" h="14716" w="5348">
                  <a:moveTo>
                    <a:pt x="442" y="0"/>
                  </a:moveTo>
                  <a:cubicBezTo>
                    <a:pt x="1" y="5606"/>
                    <a:pt x="3596" y="14716"/>
                    <a:pt x="3596" y="14716"/>
                  </a:cubicBezTo>
                  <a:lnTo>
                    <a:pt x="5347" y="14716"/>
                  </a:lnTo>
                  <a:cubicBezTo>
                    <a:pt x="5347" y="14716"/>
                    <a:pt x="4205" y="8935"/>
                    <a:pt x="4121" y="3413"/>
                  </a:cubicBezTo>
                  <a:cubicBezTo>
                    <a:pt x="4121" y="2186"/>
                    <a:pt x="4205" y="1051"/>
                    <a:pt x="42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4"/>
            <p:cNvSpPr/>
            <p:nvPr/>
          </p:nvSpPr>
          <p:spPr>
            <a:xfrm>
              <a:off x="6898815" y="2488645"/>
              <a:ext cx="342164" cy="1021107"/>
            </a:xfrm>
            <a:custGeom>
              <a:rect b="b" l="l" r="r" t="t"/>
              <a:pathLst>
                <a:path extrusionOk="0" h="14892" w="4990">
                  <a:moveTo>
                    <a:pt x="0" y="1"/>
                  </a:moveTo>
                  <a:lnTo>
                    <a:pt x="0" y="92"/>
                  </a:lnTo>
                  <a:lnTo>
                    <a:pt x="0" y="1052"/>
                  </a:lnTo>
                  <a:cubicBezTo>
                    <a:pt x="0" y="702"/>
                    <a:pt x="84" y="351"/>
                    <a:pt x="84" y="92"/>
                  </a:cubicBezTo>
                  <a:lnTo>
                    <a:pt x="3854" y="92"/>
                  </a:lnTo>
                  <a:cubicBezTo>
                    <a:pt x="3763" y="1143"/>
                    <a:pt x="3679" y="2194"/>
                    <a:pt x="3679" y="3329"/>
                  </a:cubicBezTo>
                  <a:lnTo>
                    <a:pt x="3679" y="3505"/>
                  </a:lnTo>
                  <a:cubicBezTo>
                    <a:pt x="3679" y="9027"/>
                    <a:pt x="4905" y="14808"/>
                    <a:pt x="4905" y="14808"/>
                  </a:cubicBezTo>
                  <a:lnTo>
                    <a:pt x="4905" y="14541"/>
                  </a:lnTo>
                  <a:cubicBezTo>
                    <a:pt x="4639" y="13406"/>
                    <a:pt x="3763" y="8326"/>
                    <a:pt x="3763" y="3505"/>
                  </a:cubicBezTo>
                  <a:lnTo>
                    <a:pt x="3763" y="3329"/>
                  </a:lnTo>
                  <a:cubicBezTo>
                    <a:pt x="3763" y="2194"/>
                    <a:pt x="3763" y="1143"/>
                    <a:pt x="3938" y="92"/>
                  </a:cubicBezTo>
                  <a:lnTo>
                    <a:pt x="3938" y="1"/>
                  </a:lnTo>
                  <a:close/>
                  <a:moveTo>
                    <a:pt x="0" y="1061"/>
                  </a:moveTo>
                  <a:cubicBezTo>
                    <a:pt x="3" y="6757"/>
                    <a:pt x="3154" y="14808"/>
                    <a:pt x="3154" y="14808"/>
                  </a:cubicBezTo>
                  <a:lnTo>
                    <a:pt x="3154" y="14892"/>
                  </a:lnTo>
                  <a:lnTo>
                    <a:pt x="4990" y="14892"/>
                  </a:lnTo>
                  <a:lnTo>
                    <a:pt x="4905" y="14808"/>
                  </a:lnTo>
                  <a:lnTo>
                    <a:pt x="3238" y="14808"/>
                  </a:lnTo>
                  <a:cubicBezTo>
                    <a:pt x="3238" y="14808"/>
                    <a:pt x="3154" y="14717"/>
                    <a:pt x="3063" y="14457"/>
                  </a:cubicBezTo>
                  <a:cubicBezTo>
                    <a:pt x="2453" y="12790"/>
                    <a:pt x="3" y="6056"/>
                    <a:pt x="0" y="10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4"/>
            <p:cNvSpPr/>
            <p:nvPr/>
          </p:nvSpPr>
          <p:spPr>
            <a:xfrm>
              <a:off x="6994881" y="3467957"/>
              <a:ext cx="258097" cy="187052"/>
            </a:xfrm>
            <a:custGeom>
              <a:rect b="b" l="l" r="r" t="t"/>
              <a:pathLst>
                <a:path extrusionOk="0" h="2728" w="3764">
                  <a:moveTo>
                    <a:pt x="1837" y="0"/>
                  </a:moveTo>
                  <a:cubicBezTo>
                    <a:pt x="1837" y="610"/>
                    <a:pt x="1753" y="1226"/>
                    <a:pt x="1227" y="1486"/>
                  </a:cubicBezTo>
                  <a:cubicBezTo>
                    <a:pt x="1052" y="1577"/>
                    <a:pt x="877" y="1577"/>
                    <a:pt x="702" y="1661"/>
                  </a:cubicBezTo>
                  <a:cubicBezTo>
                    <a:pt x="435" y="1661"/>
                    <a:pt x="260" y="1752"/>
                    <a:pt x="85" y="1927"/>
                  </a:cubicBezTo>
                  <a:cubicBezTo>
                    <a:pt x="1" y="2277"/>
                    <a:pt x="351" y="2453"/>
                    <a:pt x="702" y="2537"/>
                  </a:cubicBezTo>
                  <a:cubicBezTo>
                    <a:pt x="1149" y="2661"/>
                    <a:pt x="1616" y="2727"/>
                    <a:pt x="2084" y="2727"/>
                  </a:cubicBezTo>
                  <a:cubicBezTo>
                    <a:pt x="2622" y="2727"/>
                    <a:pt x="3163" y="2640"/>
                    <a:pt x="3680" y="2453"/>
                  </a:cubicBezTo>
                  <a:cubicBezTo>
                    <a:pt x="3764" y="2453"/>
                    <a:pt x="3764" y="526"/>
                    <a:pt x="3680" y="435"/>
                  </a:cubicBezTo>
                  <a:cubicBezTo>
                    <a:pt x="3413" y="175"/>
                    <a:pt x="2103" y="84"/>
                    <a:pt x="1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4"/>
            <p:cNvSpPr/>
            <p:nvPr/>
          </p:nvSpPr>
          <p:spPr>
            <a:xfrm>
              <a:off x="6994881" y="3467957"/>
              <a:ext cx="258097" cy="192263"/>
            </a:xfrm>
            <a:custGeom>
              <a:rect b="b" l="l" r="r" t="t"/>
              <a:pathLst>
                <a:path extrusionOk="0" h="2804" w="3764">
                  <a:moveTo>
                    <a:pt x="1753" y="0"/>
                  </a:moveTo>
                  <a:cubicBezTo>
                    <a:pt x="1753" y="259"/>
                    <a:pt x="1753" y="610"/>
                    <a:pt x="1662" y="876"/>
                  </a:cubicBezTo>
                  <a:cubicBezTo>
                    <a:pt x="1577" y="1135"/>
                    <a:pt x="1486" y="1310"/>
                    <a:pt x="1227" y="1402"/>
                  </a:cubicBezTo>
                  <a:cubicBezTo>
                    <a:pt x="1052" y="1486"/>
                    <a:pt x="877" y="1577"/>
                    <a:pt x="702" y="1577"/>
                  </a:cubicBezTo>
                  <a:cubicBezTo>
                    <a:pt x="435" y="1661"/>
                    <a:pt x="260" y="1752"/>
                    <a:pt x="85" y="1927"/>
                  </a:cubicBezTo>
                  <a:cubicBezTo>
                    <a:pt x="260" y="1836"/>
                    <a:pt x="435" y="1661"/>
                    <a:pt x="702" y="1661"/>
                  </a:cubicBezTo>
                  <a:cubicBezTo>
                    <a:pt x="877" y="1577"/>
                    <a:pt x="1052" y="1577"/>
                    <a:pt x="1227" y="1486"/>
                  </a:cubicBezTo>
                  <a:cubicBezTo>
                    <a:pt x="1486" y="1402"/>
                    <a:pt x="1662" y="1135"/>
                    <a:pt x="1753" y="876"/>
                  </a:cubicBezTo>
                  <a:cubicBezTo>
                    <a:pt x="1828" y="638"/>
                    <a:pt x="1836" y="332"/>
                    <a:pt x="1837" y="84"/>
                  </a:cubicBezTo>
                  <a:lnTo>
                    <a:pt x="1837" y="84"/>
                  </a:lnTo>
                  <a:cubicBezTo>
                    <a:pt x="2045" y="86"/>
                    <a:pt x="2422" y="96"/>
                    <a:pt x="2804" y="175"/>
                  </a:cubicBezTo>
                  <a:cubicBezTo>
                    <a:pt x="2979" y="175"/>
                    <a:pt x="3154" y="259"/>
                    <a:pt x="3329" y="259"/>
                  </a:cubicBezTo>
                  <a:cubicBezTo>
                    <a:pt x="3504" y="350"/>
                    <a:pt x="3589" y="350"/>
                    <a:pt x="3589" y="435"/>
                  </a:cubicBezTo>
                  <a:cubicBezTo>
                    <a:pt x="3680" y="435"/>
                    <a:pt x="3680" y="435"/>
                    <a:pt x="3680" y="526"/>
                  </a:cubicBezTo>
                  <a:lnTo>
                    <a:pt x="3680" y="435"/>
                  </a:lnTo>
                  <a:lnTo>
                    <a:pt x="3680" y="350"/>
                  </a:lnTo>
                  <a:cubicBezTo>
                    <a:pt x="3589" y="350"/>
                    <a:pt x="3504" y="259"/>
                    <a:pt x="3329" y="175"/>
                  </a:cubicBezTo>
                  <a:cubicBezTo>
                    <a:pt x="3063" y="175"/>
                    <a:pt x="2804" y="84"/>
                    <a:pt x="2453" y="84"/>
                  </a:cubicBezTo>
                  <a:cubicBezTo>
                    <a:pt x="2187" y="84"/>
                    <a:pt x="1928" y="0"/>
                    <a:pt x="1837" y="0"/>
                  </a:cubicBezTo>
                  <a:close/>
                  <a:moveTo>
                    <a:pt x="1" y="1927"/>
                  </a:moveTo>
                  <a:lnTo>
                    <a:pt x="1" y="2011"/>
                  </a:lnTo>
                  <a:cubicBezTo>
                    <a:pt x="1" y="2186"/>
                    <a:pt x="85" y="2277"/>
                    <a:pt x="260" y="2362"/>
                  </a:cubicBezTo>
                  <a:cubicBezTo>
                    <a:pt x="176" y="2277"/>
                    <a:pt x="85" y="2102"/>
                    <a:pt x="85" y="2011"/>
                  </a:cubicBezTo>
                  <a:lnTo>
                    <a:pt x="85" y="1927"/>
                  </a:lnTo>
                  <a:close/>
                  <a:moveTo>
                    <a:pt x="3680" y="526"/>
                  </a:moveTo>
                  <a:lnTo>
                    <a:pt x="3680" y="1402"/>
                  </a:lnTo>
                  <a:lnTo>
                    <a:pt x="3680" y="2102"/>
                  </a:lnTo>
                  <a:lnTo>
                    <a:pt x="3680" y="2362"/>
                  </a:lnTo>
                  <a:lnTo>
                    <a:pt x="3680" y="2453"/>
                  </a:lnTo>
                  <a:cubicBezTo>
                    <a:pt x="3764" y="2277"/>
                    <a:pt x="3764" y="1836"/>
                    <a:pt x="3764" y="1402"/>
                  </a:cubicBezTo>
                  <a:lnTo>
                    <a:pt x="3764" y="785"/>
                  </a:lnTo>
                  <a:cubicBezTo>
                    <a:pt x="3764" y="610"/>
                    <a:pt x="3680" y="610"/>
                    <a:pt x="3680" y="526"/>
                  </a:cubicBezTo>
                  <a:close/>
                  <a:moveTo>
                    <a:pt x="260" y="2362"/>
                  </a:moveTo>
                  <a:lnTo>
                    <a:pt x="260" y="2362"/>
                  </a:lnTo>
                  <a:cubicBezTo>
                    <a:pt x="351" y="2453"/>
                    <a:pt x="526" y="2537"/>
                    <a:pt x="702" y="2537"/>
                  </a:cubicBezTo>
                  <a:cubicBezTo>
                    <a:pt x="526" y="2453"/>
                    <a:pt x="435" y="2453"/>
                    <a:pt x="260" y="2362"/>
                  </a:cubicBezTo>
                  <a:close/>
                  <a:moveTo>
                    <a:pt x="3680" y="2453"/>
                  </a:moveTo>
                  <a:cubicBezTo>
                    <a:pt x="3154" y="2628"/>
                    <a:pt x="2629" y="2712"/>
                    <a:pt x="2012" y="2712"/>
                  </a:cubicBezTo>
                  <a:cubicBezTo>
                    <a:pt x="1577" y="2712"/>
                    <a:pt x="1136" y="2628"/>
                    <a:pt x="702" y="2537"/>
                  </a:cubicBezTo>
                  <a:lnTo>
                    <a:pt x="702" y="2537"/>
                  </a:lnTo>
                  <a:cubicBezTo>
                    <a:pt x="1136" y="2712"/>
                    <a:pt x="1577" y="2803"/>
                    <a:pt x="2012" y="2803"/>
                  </a:cubicBezTo>
                  <a:cubicBezTo>
                    <a:pt x="2629" y="2803"/>
                    <a:pt x="3154" y="2712"/>
                    <a:pt x="3680" y="2537"/>
                  </a:cubicBezTo>
                  <a:lnTo>
                    <a:pt x="3680" y="245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4"/>
            <p:cNvSpPr/>
            <p:nvPr/>
          </p:nvSpPr>
          <p:spPr>
            <a:xfrm>
              <a:off x="6406281" y="2143946"/>
              <a:ext cx="156271" cy="104565"/>
            </a:xfrm>
            <a:custGeom>
              <a:rect b="b" l="l" r="r" t="t"/>
              <a:pathLst>
                <a:path extrusionOk="0" h="1525" w="2279">
                  <a:moveTo>
                    <a:pt x="99" y="1"/>
                  </a:moveTo>
                  <a:cubicBezTo>
                    <a:pt x="42" y="1"/>
                    <a:pt x="1" y="63"/>
                    <a:pt x="1" y="123"/>
                  </a:cubicBezTo>
                  <a:cubicBezTo>
                    <a:pt x="85" y="739"/>
                    <a:pt x="435" y="1524"/>
                    <a:pt x="961" y="1524"/>
                  </a:cubicBezTo>
                  <a:lnTo>
                    <a:pt x="2278" y="1524"/>
                  </a:lnTo>
                  <a:lnTo>
                    <a:pt x="2012" y="739"/>
                  </a:lnTo>
                  <a:cubicBezTo>
                    <a:pt x="1753" y="564"/>
                    <a:pt x="610" y="123"/>
                    <a:pt x="176" y="39"/>
                  </a:cubicBezTo>
                  <a:cubicBezTo>
                    <a:pt x="149" y="12"/>
                    <a:pt x="123" y="1"/>
                    <a:pt x="99" y="1"/>
                  </a:cubicBezTo>
                  <a:close/>
                </a:path>
              </a:pathLst>
            </a:custGeom>
            <a:solidFill>
              <a:srgbClr val="3150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4"/>
            <p:cNvSpPr/>
            <p:nvPr/>
          </p:nvSpPr>
          <p:spPr>
            <a:xfrm>
              <a:off x="6400041" y="2140311"/>
              <a:ext cx="162511" cy="114439"/>
            </a:xfrm>
            <a:custGeom>
              <a:rect b="b" l="l" r="r" t="t"/>
              <a:pathLst>
                <a:path extrusionOk="0" h="1669" w="2370">
                  <a:moveTo>
                    <a:pt x="2087" y="784"/>
                  </a:moveTo>
                  <a:lnTo>
                    <a:pt x="2103" y="792"/>
                  </a:lnTo>
                  <a:cubicBezTo>
                    <a:pt x="2098" y="790"/>
                    <a:pt x="2092" y="787"/>
                    <a:pt x="2087" y="784"/>
                  </a:cubicBezTo>
                  <a:close/>
                  <a:moveTo>
                    <a:pt x="176" y="1"/>
                  </a:moveTo>
                  <a:cubicBezTo>
                    <a:pt x="92" y="1"/>
                    <a:pt x="1" y="92"/>
                    <a:pt x="1" y="176"/>
                  </a:cubicBezTo>
                  <a:cubicBezTo>
                    <a:pt x="92" y="526"/>
                    <a:pt x="176" y="876"/>
                    <a:pt x="351" y="1143"/>
                  </a:cubicBezTo>
                  <a:cubicBezTo>
                    <a:pt x="526" y="1402"/>
                    <a:pt x="792" y="1577"/>
                    <a:pt x="1052" y="1668"/>
                  </a:cubicBezTo>
                  <a:lnTo>
                    <a:pt x="2369" y="1577"/>
                  </a:lnTo>
                  <a:lnTo>
                    <a:pt x="2103" y="792"/>
                  </a:lnTo>
                  <a:lnTo>
                    <a:pt x="2278" y="1577"/>
                  </a:lnTo>
                  <a:lnTo>
                    <a:pt x="1052" y="1577"/>
                  </a:lnTo>
                  <a:cubicBezTo>
                    <a:pt x="792" y="1577"/>
                    <a:pt x="617" y="1318"/>
                    <a:pt x="442" y="1052"/>
                  </a:cubicBezTo>
                  <a:cubicBezTo>
                    <a:pt x="267" y="792"/>
                    <a:pt x="176" y="442"/>
                    <a:pt x="92" y="176"/>
                  </a:cubicBezTo>
                  <a:cubicBezTo>
                    <a:pt x="92" y="92"/>
                    <a:pt x="176" y="92"/>
                    <a:pt x="176" y="92"/>
                  </a:cubicBezTo>
                  <a:lnTo>
                    <a:pt x="267" y="92"/>
                  </a:lnTo>
                  <a:cubicBezTo>
                    <a:pt x="442" y="176"/>
                    <a:pt x="877" y="267"/>
                    <a:pt x="1227" y="442"/>
                  </a:cubicBezTo>
                  <a:cubicBezTo>
                    <a:pt x="1567" y="612"/>
                    <a:pt x="1907" y="696"/>
                    <a:pt x="2087" y="784"/>
                  </a:cubicBezTo>
                  <a:lnTo>
                    <a:pt x="2087" y="784"/>
                  </a:lnTo>
                  <a:lnTo>
                    <a:pt x="1227" y="351"/>
                  </a:lnTo>
                  <a:cubicBezTo>
                    <a:pt x="877" y="267"/>
                    <a:pt x="442" y="92"/>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4"/>
            <p:cNvSpPr/>
            <p:nvPr/>
          </p:nvSpPr>
          <p:spPr>
            <a:xfrm>
              <a:off x="6538414" y="1966350"/>
              <a:ext cx="414300" cy="289149"/>
            </a:xfrm>
            <a:custGeom>
              <a:rect b="b" l="l" r="r" t="t"/>
              <a:pathLst>
                <a:path extrusionOk="0" h="4217" w="6042">
                  <a:moveTo>
                    <a:pt x="3764" y="1"/>
                  </a:moveTo>
                  <a:cubicBezTo>
                    <a:pt x="3764" y="351"/>
                    <a:pt x="3680" y="702"/>
                    <a:pt x="3504" y="1136"/>
                  </a:cubicBezTo>
                  <a:cubicBezTo>
                    <a:pt x="2628" y="2804"/>
                    <a:pt x="1" y="3063"/>
                    <a:pt x="1" y="3063"/>
                  </a:cubicBezTo>
                  <a:lnTo>
                    <a:pt x="1" y="4205"/>
                  </a:lnTo>
                  <a:cubicBezTo>
                    <a:pt x="1" y="4205"/>
                    <a:pt x="135" y="4217"/>
                    <a:pt x="365" y="4217"/>
                  </a:cubicBezTo>
                  <a:cubicBezTo>
                    <a:pt x="1220" y="4217"/>
                    <a:pt x="3405" y="4056"/>
                    <a:pt x="4990" y="2538"/>
                  </a:cubicBezTo>
                  <a:cubicBezTo>
                    <a:pt x="5782" y="1837"/>
                    <a:pt x="6041" y="877"/>
                    <a:pt x="60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4"/>
            <p:cNvSpPr/>
            <p:nvPr/>
          </p:nvSpPr>
          <p:spPr>
            <a:xfrm>
              <a:off x="6532175" y="1966350"/>
              <a:ext cx="426780" cy="288395"/>
            </a:xfrm>
            <a:custGeom>
              <a:rect b="b" l="l" r="r" t="t"/>
              <a:pathLst>
                <a:path extrusionOk="0" h="4206" w="6224">
                  <a:moveTo>
                    <a:pt x="3855" y="8"/>
                  </a:moveTo>
                  <a:lnTo>
                    <a:pt x="3855" y="8"/>
                  </a:lnTo>
                  <a:cubicBezTo>
                    <a:pt x="3854" y="356"/>
                    <a:pt x="3769" y="705"/>
                    <a:pt x="3504" y="1136"/>
                  </a:cubicBezTo>
                  <a:cubicBezTo>
                    <a:pt x="3154" y="1928"/>
                    <a:pt x="2278" y="2453"/>
                    <a:pt x="1493" y="2713"/>
                  </a:cubicBezTo>
                  <a:cubicBezTo>
                    <a:pt x="1143" y="2888"/>
                    <a:pt x="792" y="2888"/>
                    <a:pt x="526" y="2979"/>
                  </a:cubicBezTo>
                  <a:cubicBezTo>
                    <a:pt x="353" y="2979"/>
                    <a:pt x="269" y="2979"/>
                    <a:pt x="179" y="3060"/>
                  </a:cubicBezTo>
                  <a:lnTo>
                    <a:pt x="179" y="3060"/>
                  </a:lnTo>
                  <a:cubicBezTo>
                    <a:pt x="375" y="3050"/>
                    <a:pt x="879" y="3005"/>
                    <a:pt x="1493" y="2804"/>
                  </a:cubicBezTo>
                  <a:cubicBezTo>
                    <a:pt x="2278" y="2453"/>
                    <a:pt x="3154" y="2012"/>
                    <a:pt x="3595" y="1136"/>
                  </a:cubicBezTo>
                  <a:cubicBezTo>
                    <a:pt x="3769" y="705"/>
                    <a:pt x="3854" y="356"/>
                    <a:pt x="3855" y="8"/>
                  </a:cubicBezTo>
                  <a:close/>
                  <a:moveTo>
                    <a:pt x="179" y="3060"/>
                  </a:moveTo>
                  <a:cubicBezTo>
                    <a:pt x="122" y="3063"/>
                    <a:pt x="92" y="3063"/>
                    <a:pt x="92" y="3063"/>
                  </a:cubicBezTo>
                  <a:lnTo>
                    <a:pt x="176" y="3063"/>
                  </a:lnTo>
                  <a:cubicBezTo>
                    <a:pt x="177" y="3062"/>
                    <a:pt x="178" y="3061"/>
                    <a:pt x="179" y="3060"/>
                  </a:cubicBezTo>
                  <a:close/>
                  <a:moveTo>
                    <a:pt x="6132" y="1"/>
                  </a:moveTo>
                  <a:cubicBezTo>
                    <a:pt x="6132" y="877"/>
                    <a:pt x="5873" y="1837"/>
                    <a:pt x="5081" y="2538"/>
                  </a:cubicBezTo>
                  <a:cubicBezTo>
                    <a:pt x="3504" y="3939"/>
                    <a:pt x="1402" y="4114"/>
                    <a:pt x="526" y="4114"/>
                  </a:cubicBezTo>
                  <a:lnTo>
                    <a:pt x="92" y="4114"/>
                  </a:lnTo>
                  <a:lnTo>
                    <a:pt x="92" y="3063"/>
                  </a:lnTo>
                  <a:lnTo>
                    <a:pt x="1" y="3063"/>
                  </a:lnTo>
                  <a:lnTo>
                    <a:pt x="1" y="4205"/>
                  </a:lnTo>
                  <a:lnTo>
                    <a:pt x="526" y="4205"/>
                  </a:lnTo>
                  <a:cubicBezTo>
                    <a:pt x="1402" y="4205"/>
                    <a:pt x="3504" y="4030"/>
                    <a:pt x="5172" y="2538"/>
                  </a:cubicBezTo>
                  <a:cubicBezTo>
                    <a:pt x="5873" y="1837"/>
                    <a:pt x="6132" y="877"/>
                    <a:pt x="62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4"/>
            <p:cNvSpPr/>
            <p:nvPr/>
          </p:nvSpPr>
          <p:spPr>
            <a:xfrm>
              <a:off x="6712375" y="1829691"/>
              <a:ext cx="540606" cy="689309"/>
            </a:xfrm>
            <a:custGeom>
              <a:rect b="b" l="l" r="r" t="t"/>
              <a:pathLst>
                <a:path extrusionOk="0" h="10053" w="7884">
                  <a:moveTo>
                    <a:pt x="3818" y="0"/>
                  </a:moveTo>
                  <a:cubicBezTo>
                    <a:pt x="3549" y="0"/>
                    <a:pt x="3346" y="41"/>
                    <a:pt x="3245" y="67"/>
                  </a:cubicBezTo>
                  <a:lnTo>
                    <a:pt x="2979" y="67"/>
                  </a:lnTo>
                  <a:cubicBezTo>
                    <a:pt x="2628" y="67"/>
                    <a:pt x="1318" y="326"/>
                    <a:pt x="1052" y="1728"/>
                  </a:cubicBezTo>
                  <a:cubicBezTo>
                    <a:pt x="0" y="4531"/>
                    <a:pt x="442" y="7334"/>
                    <a:pt x="792" y="8910"/>
                  </a:cubicBezTo>
                  <a:cubicBezTo>
                    <a:pt x="967" y="9611"/>
                    <a:pt x="1577" y="10052"/>
                    <a:pt x="2369" y="10052"/>
                  </a:cubicBezTo>
                  <a:lnTo>
                    <a:pt x="5697" y="10052"/>
                  </a:lnTo>
                  <a:cubicBezTo>
                    <a:pt x="6398" y="10052"/>
                    <a:pt x="7008" y="9611"/>
                    <a:pt x="7183" y="9001"/>
                  </a:cubicBezTo>
                  <a:cubicBezTo>
                    <a:pt x="7624" y="7859"/>
                    <a:pt x="7884" y="5757"/>
                    <a:pt x="6749" y="1994"/>
                  </a:cubicBezTo>
                  <a:cubicBezTo>
                    <a:pt x="6657" y="1819"/>
                    <a:pt x="6573" y="1644"/>
                    <a:pt x="6482" y="1552"/>
                  </a:cubicBezTo>
                  <a:cubicBezTo>
                    <a:pt x="5550" y="246"/>
                    <a:pt x="4482" y="0"/>
                    <a:pt x="38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4"/>
            <p:cNvSpPr/>
            <p:nvPr/>
          </p:nvSpPr>
          <p:spPr>
            <a:xfrm>
              <a:off x="6736374" y="1827977"/>
              <a:ext cx="492607" cy="691023"/>
            </a:xfrm>
            <a:custGeom>
              <a:rect b="b" l="l" r="r" t="t"/>
              <a:pathLst>
                <a:path extrusionOk="0" h="10078" w="7184">
                  <a:moveTo>
                    <a:pt x="2895" y="1"/>
                  </a:moveTo>
                  <a:cubicBezTo>
                    <a:pt x="2804" y="1"/>
                    <a:pt x="2720" y="92"/>
                    <a:pt x="2629" y="92"/>
                  </a:cubicBezTo>
                  <a:lnTo>
                    <a:pt x="2895" y="92"/>
                  </a:lnTo>
                  <a:cubicBezTo>
                    <a:pt x="2979" y="92"/>
                    <a:pt x="3154" y="1"/>
                    <a:pt x="3420" y="1"/>
                  </a:cubicBezTo>
                  <a:close/>
                  <a:moveTo>
                    <a:pt x="3420" y="1"/>
                  </a:moveTo>
                  <a:cubicBezTo>
                    <a:pt x="4030" y="1"/>
                    <a:pt x="5172" y="267"/>
                    <a:pt x="6132" y="1577"/>
                  </a:cubicBezTo>
                  <a:cubicBezTo>
                    <a:pt x="5172" y="176"/>
                    <a:pt x="4121" y="1"/>
                    <a:pt x="3420" y="1"/>
                  </a:cubicBezTo>
                  <a:close/>
                  <a:moveTo>
                    <a:pt x="6132" y="1577"/>
                  </a:moveTo>
                  <a:lnTo>
                    <a:pt x="6132" y="1577"/>
                  </a:lnTo>
                  <a:cubicBezTo>
                    <a:pt x="6223" y="1753"/>
                    <a:pt x="6307" y="1844"/>
                    <a:pt x="6307" y="2019"/>
                  </a:cubicBezTo>
                  <a:cubicBezTo>
                    <a:pt x="6924" y="4030"/>
                    <a:pt x="7183" y="5607"/>
                    <a:pt x="7183" y="6833"/>
                  </a:cubicBezTo>
                  <a:cubicBezTo>
                    <a:pt x="7183" y="5607"/>
                    <a:pt x="7008" y="4030"/>
                    <a:pt x="6399" y="2019"/>
                  </a:cubicBezTo>
                  <a:cubicBezTo>
                    <a:pt x="6307" y="1844"/>
                    <a:pt x="6223" y="1669"/>
                    <a:pt x="6132" y="1577"/>
                  </a:cubicBezTo>
                  <a:close/>
                  <a:moveTo>
                    <a:pt x="2628" y="92"/>
                  </a:moveTo>
                  <a:cubicBezTo>
                    <a:pt x="2453" y="92"/>
                    <a:pt x="2019" y="176"/>
                    <a:pt x="1669" y="351"/>
                  </a:cubicBezTo>
                  <a:cubicBezTo>
                    <a:pt x="1227" y="617"/>
                    <a:pt x="793" y="1052"/>
                    <a:pt x="702" y="1753"/>
                  </a:cubicBezTo>
                  <a:cubicBezTo>
                    <a:pt x="176" y="3070"/>
                    <a:pt x="1" y="4471"/>
                    <a:pt x="1" y="5607"/>
                  </a:cubicBezTo>
                  <a:cubicBezTo>
                    <a:pt x="1" y="7008"/>
                    <a:pt x="267" y="8150"/>
                    <a:pt x="442" y="8935"/>
                  </a:cubicBezTo>
                  <a:cubicBezTo>
                    <a:pt x="617" y="9636"/>
                    <a:pt x="1227" y="10077"/>
                    <a:pt x="2019" y="10077"/>
                  </a:cubicBezTo>
                  <a:cubicBezTo>
                    <a:pt x="1318" y="10077"/>
                    <a:pt x="702" y="9552"/>
                    <a:pt x="526" y="8935"/>
                  </a:cubicBezTo>
                  <a:cubicBezTo>
                    <a:pt x="267" y="8150"/>
                    <a:pt x="92" y="7008"/>
                    <a:pt x="92" y="5607"/>
                  </a:cubicBezTo>
                  <a:cubicBezTo>
                    <a:pt x="92" y="4471"/>
                    <a:pt x="267" y="3070"/>
                    <a:pt x="793" y="1753"/>
                  </a:cubicBezTo>
                  <a:cubicBezTo>
                    <a:pt x="877" y="1052"/>
                    <a:pt x="1227" y="701"/>
                    <a:pt x="1669" y="442"/>
                  </a:cubicBezTo>
                  <a:cubicBezTo>
                    <a:pt x="2019" y="176"/>
                    <a:pt x="2453" y="92"/>
                    <a:pt x="2628" y="92"/>
                  </a:cubicBezTo>
                  <a:close/>
                  <a:moveTo>
                    <a:pt x="7183" y="6834"/>
                  </a:moveTo>
                  <a:lnTo>
                    <a:pt x="7183" y="6834"/>
                  </a:lnTo>
                  <a:cubicBezTo>
                    <a:pt x="7183" y="7800"/>
                    <a:pt x="7008" y="8501"/>
                    <a:pt x="6833" y="9026"/>
                  </a:cubicBezTo>
                  <a:cubicBezTo>
                    <a:pt x="6658" y="9636"/>
                    <a:pt x="6048" y="10077"/>
                    <a:pt x="5347" y="10077"/>
                  </a:cubicBezTo>
                  <a:cubicBezTo>
                    <a:pt x="6048" y="10077"/>
                    <a:pt x="6658" y="9727"/>
                    <a:pt x="6924" y="9026"/>
                  </a:cubicBezTo>
                  <a:cubicBezTo>
                    <a:pt x="7099" y="8501"/>
                    <a:pt x="7183" y="7800"/>
                    <a:pt x="7183" y="683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4"/>
            <p:cNvSpPr/>
            <p:nvPr/>
          </p:nvSpPr>
          <p:spPr>
            <a:xfrm>
              <a:off x="6880507" y="1755910"/>
              <a:ext cx="96204" cy="102166"/>
            </a:xfrm>
            <a:custGeom>
              <a:rect b="b" l="l" r="r" t="t"/>
              <a:pathLst>
                <a:path extrusionOk="0" h="1490" w="1403">
                  <a:moveTo>
                    <a:pt x="1318" y="1"/>
                  </a:moveTo>
                  <a:lnTo>
                    <a:pt x="1" y="351"/>
                  </a:lnTo>
                  <a:lnTo>
                    <a:pt x="1" y="1227"/>
                  </a:lnTo>
                  <a:cubicBezTo>
                    <a:pt x="176" y="1402"/>
                    <a:pt x="418" y="1490"/>
                    <a:pt x="670" y="1490"/>
                  </a:cubicBezTo>
                  <a:cubicBezTo>
                    <a:pt x="922" y="1490"/>
                    <a:pt x="1185" y="1402"/>
                    <a:pt x="1402" y="1227"/>
                  </a:cubicBezTo>
                  <a:lnTo>
                    <a:pt x="13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4"/>
            <p:cNvSpPr/>
            <p:nvPr/>
          </p:nvSpPr>
          <p:spPr>
            <a:xfrm>
              <a:off x="6874747" y="1755910"/>
              <a:ext cx="101964" cy="108200"/>
            </a:xfrm>
            <a:custGeom>
              <a:rect b="b" l="l" r="r" t="t"/>
              <a:pathLst>
                <a:path extrusionOk="0" h="1578" w="1487">
                  <a:moveTo>
                    <a:pt x="1402" y="1"/>
                  </a:moveTo>
                  <a:lnTo>
                    <a:pt x="1481" y="1148"/>
                  </a:lnTo>
                  <a:lnTo>
                    <a:pt x="1486" y="1143"/>
                  </a:lnTo>
                  <a:lnTo>
                    <a:pt x="1402" y="1"/>
                  </a:lnTo>
                  <a:close/>
                  <a:moveTo>
                    <a:pt x="1402" y="1"/>
                  </a:moveTo>
                  <a:lnTo>
                    <a:pt x="1" y="351"/>
                  </a:lnTo>
                  <a:lnTo>
                    <a:pt x="1" y="1227"/>
                  </a:lnTo>
                  <a:lnTo>
                    <a:pt x="85" y="1318"/>
                  </a:lnTo>
                  <a:cubicBezTo>
                    <a:pt x="260" y="1493"/>
                    <a:pt x="526" y="1577"/>
                    <a:pt x="786" y="1577"/>
                  </a:cubicBezTo>
                  <a:cubicBezTo>
                    <a:pt x="961" y="1577"/>
                    <a:pt x="1227" y="1402"/>
                    <a:pt x="1486" y="1227"/>
                  </a:cubicBezTo>
                  <a:lnTo>
                    <a:pt x="1481" y="1148"/>
                  </a:lnTo>
                  <a:lnTo>
                    <a:pt x="1402" y="1227"/>
                  </a:lnTo>
                  <a:cubicBezTo>
                    <a:pt x="1227" y="1402"/>
                    <a:pt x="961" y="1493"/>
                    <a:pt x="786" y="1493"/>
                  </a:cubicBezTo>
                  <a:cubicBezTo>
                    <a:pt x="526" y="1493"/>
                    <a:pt x="260" y="1402"/>
                    <a:pt x="85" y="1227"/>
                  </a:cubicBezTo>
                  <a:lnTo>
                    <a:pt x="85" y="351"/>
                  </a:lnTo>
                  <a:lnTo>
                    <a:pt x="1402" y="92"/>
                  </a:lnTo>
                  <a:lnTo>
                    <a:pt x="140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4"/>
            <p:cNvSpPr/>
            <p:nvPr/>
          </p:nvSpPr>
          <p:spPr>
            <a:xfrm>
              <a:off x="6772442" y="1587777"/>
              <a:ext cx="228270" cy="201726"/>
            </a:xfrm>
            <a:custGeom>
              <a:rect b="b" l="l" r="r" t="t"/>
              <a:pathLst>
                <a:path extrusionOk="0" h="2942" w="3329">
                  <a:moveTo>
                    <a:pt x="3329" y="0"/>
                  </a:moveTo>
                  <a:lnTo>
                    <a:pt x="701" y="266"/>
                  </a:lnTo>
                  <a:cubicBezTo>
                    <a:pt x="701" y="266"/>
                    <a:pt x="0" y="2628"/>
                    <a:pt x="1227" y="2894"/>
                  </a:cubicBezTo>
                  <a:cubicBezTo>
                    <a:pt x="1375" y="2927"/>
                    <a:pt x="1516" y="2941"/>
                    <a:pt x="1651" y="2941"/>
                  </a:cubicBezTo>
                  <a:cubicBezTo>
                    <a:pt x="2234" y="2941"/>
                    <a:pt x="2678" y="2669"/>
                    <a:pt x="2894" y="2453"/>
                  </a:cubicBezTo>
                  <a:lnTo>
                    <a:pt x="2978" y="2369"/>
                  </a:lnTo>
                  <a:cubicBezTo>
                    <a:pt x="2894" y="2193"/>
                    <a:pt x="3070" y="1927"/>
                    <a:pt x="3245" y="1927"/>
                  </a:cubicBezTo>
                  <a:lnTo>
                    <a:pt x="33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4"/>
            <p:cNvSpPr/>
            <p:nvPr/>
          </p:nvSpPr>
          <p:spPr>
            <a:xfrm>
              <a:off x="6802681" y="1587777"/>
              <a:ext cx="198030" cy="204263"/>
            </a:xfrm>
            <a:custGeom>
              <a:rect b="b" l="l" r="r" t="t"/>
              <a:pathLst>
                <a:path extrusionOk="0" h="2979" w="2888">
                  <a:moveTo>
                    <a:pt x="2888" y="0"/>
                  </a:moveTo>
                  <a:lnTo>
                    <a:pt x="260" y="266"/>
                  </a:lnTo>
                  <a:cubicBezTo>
                    <a:pt x="260" y="266"/>
                    <a:pt x="1" y="967"/>
                    <a:pt x="1" y="1668"/>
                  </a:cubicBezTo>
                  <a:cubicBezTo>
                    <a:pt x="1" y="1927"/>
                    <a:pt x="85" y="2277"/>
                    <a:pt x="176" y="2453"/>
                  </a:cubicBezTo>
                  <a:cubicBezTo>
                    <a:pt x="260" y="2719"/>
                    <a:pt x="435" y="2894"/>
                    <a:pt x="786" y="2894"/>
                  </a:cubicBezTo>
                  <a:cubicBezTo>
                    <a:pt x="526" y="2803"/>
                    <a:pt x="351" y="2628"/>
                    <a:pt x="260" y="2453"/>
                  </a:cubicBezTo>
                  <a:cubicBezTo>
                    <a:pt x="85" y="2193"/>
                    <a:pt x="85" y="1927"/>
                    <a:pt x="85" y="1668"/>
                  </a:cubicBezTo>
                  <a:cubicBezTo>
                    <a:pt x="85" y="1317"/>
                    <a:pt x="176" y="967"/>
                    <a:pt x="176" y="701"/>
                  </a:cubicBezTo>
                  <a:cubicBezTo>
                    <a:pt x="260" y="617"/>
                    <a:pt x="260" y="526"/>
                    <a:pt x="260" y="441"/>
                  </a:cubicBezTo>
                  <a:lnTo>
                    <a:pt x="260" y="350"/>
                  </a:lnTo>
                  <a:lnTo>
                    <a:pt x="2879" y="92"/>
                  </a:lnTo>
                  <a:lnTo>
                    <a:pt x="2879" y="92"/>
                  </a:lnTo>
                  <a:lnTo>
                    <a:pt x="2713" y="1927"/>
                  </a:lnTo>
                  <a:lnTo>
                    <a:pt x="2804" y="1927"/>
                  </a:lnTo>
                  <a:cubicBezTo>
                    <a:pt x="2713" y="1927"/>
                    <a:pt x="2629" y="2018"/>
                    <a:pt x="2537" y="2018"/>
                  </a:cubicBezTo>
                  <a:cubicBezTo>
                    <a:pt x="2537" y="2102"/>
                    <a:pt x="2453" y="2193"/>
                    <a:pt x="2453" y="2277"/>
                  </a:cubicBezTo>
                  <a:lnTo>
                    <a:pt x="2453" y="2369"/>
                  </a:lnTo>
                  <a:lnTo>
                    <a:pt x="2453" y="2453"/>
                  </a:lnTo>
                  <a:cubicBezTo>
                    <a:pt x="2187" y="2628"/>
                    <a:pt x="1753" y="2894"/>
                    <a:pt x="1136" y="2894"/>
                  </a:cubicBezTo>
                  <a:lnTo>
                    <a:pt x="786" y="2894"/>
                  </a:lnTo>
                  <a:cubicBezTo>
                    <a:pt x="877" y="2978"/>
                    <a:pt x="1052" y="2978"/>
                    <a:pt x="1136" y="2978"/>
                  </a:cubicBezTo>
                  <a:cubicBezTo>
                    <a:pt x="1753" y="2978"/>
                    <a:pt x="2187" y="2719"/>
                    <a:pt x="2537" y="2544"/>
                  </a:cubicBezTo>
                  <a:lnTo>
                    <a:pt x="2537" y="2453"/>
                  </a:lnTo>
                  <a:lnTo>
                    <a:pt x="2537" y="2369"/>
                  </a:lnTo>
                  <a:lnTo>
                    <a:pt x="2537" y="2277"/>
                  </a:lnTo>
                  <a:cubicBezTo>
                    <a:pt x="2537" y="2193"/>
                    <a:pt x="2537" y="2102"/>
                    <a:pt x="2629" y="2102"/>
                  </a:cubicBezTo>
                  <a:cubicBezTo>
                    <a:pt x="2629" y="2018"/>
                    <a:pt x="2713" y="2018"/>
                    <a:pt x="2804" y="2018"/>
                  </a:cubicBezTo>
                  <a:lnTo>
                    <a:pt x="2884" y="91"/>
                  </a:lnTo>
                  <a:lnTo>
                    <a:pt x="2884" y="91"/>
                  </a:lnTo>
                  <a:lnTo>
                    <a:pt x="2888" y="91"/>
                  </a:lnTo>
                  <a:lnTo>
                    <a:pt x="28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4"/>
            <p:cNvSpPr/>
            <p:nvPr/>
          </p:nvSpPr>
          <p:spPr>
            <a:xfrm>
              <a:off x="6724375" y="1488831"/>
              <a:ext cx="384472" cy="273379"/>
            </a:xfrm>
            <a:custGeom>
              <a:rect b="b" l="l" r="r" t="t"/>
              <a:pathLst>
                <a:path extrusionOk="0" h="3987" w="5607">
                  <a:moveTo>
                    <a:pt x="2302" y="0"/>
                  </a:moveTo>
                  <a:cubicBezTo>
                    <a:pt x="2242" y="0"/>
                    <a:pt x="2176" y="13"/>
                    <a:pt x="2103" y="42"/>
                  </a:cubicBezTo>
                  <a:cubicBezTo>
                    <a:pt x="1668" y="308"/>
                    <a:pt x="1668" y="658"/>
                    <a:pt x="1577" y="833"/>
                  </a:cubicBezTo>
                  <a:cubicBezTo>
                    <a:pt x="1557" y="843"/>
                    <a:pt x="1536" y="847"/>
                    <a:pt x="1513" y="847"/>
                  </a:cubicBezTo>
                  <a:cubicBezTo>
                    <a:pt x="1419" y="847"/>
                    <a:pt x="1304" y="780"/>
                    <a:pt x="1157" y="780"/>
                  </a:cubicBezTo>
                  <a:cubicBezTo>
                    <a:pt x="1031" y="780"/>
                    <a:pt x="881" y="829"/>
                    <a:pt x="701" y="1009"/>
                  </a:cubicBezTo>
                  <a:cubicBezTo>
                    <a:pt x="1" y="1709"/>
                    <a:pt x="1318" y="2060"/>
                    <a:pt x="1318" y="2060"/>
                  </a:cubicBezTo>
                  <a:cubicBezTo>
                    <a:pt x="1318" y="2060"/>
                    <a:pt x="1568" y="2152"/>
                    <a:pt x="1973" y="2152"/>
                  </a:cubicBezTo>
                  <a:cubicBezTo>
                    <a:pt x="2247" y="2152"/>
                    <a:pt x="2592" y="2110"/>
                    <a:pt x="2979" y="1969"/>
                  </a:cubicBezTo>
                  <a:cubicBezTo>
                    <a:pt x="3050" y="1934"/>
                    <a:pt x="3122" y="1914"/>
                    <a:pt x="3182" y="1914"/>
                  </a:cubicBezTo>
                  <a:cubicBezTo>
                    <a:pt x="3268" y="1914"/>
                    <a:pt x="3329" y="1956"/>
                    <a:pt x="3329" y="2060"/>
                  </a:cubicBezTo>
                  <a:cubicBezTo>
                    <a:pt x="3595" y="2319"/>
                    <a:pt x="3595" y="3987"/>
                    <a:pt x="3595" y="3987"/>
                  </a:cubicBezTo>
                  <a:lnTo>
                    <a:pt x="3946" y="3720"/>
                  </a:lnTo>
                  <a:cubicBezTo>
                    <a:pt x="3946" y="3720"/>
                    <a:pt x="4555" y="3545"/>
                    <a:pt x="4647" y="2936"/>
                  </a:cubicBezTo>
                  <a:cubicBezTo>
                    <a:pt x="4647" y="2760"/>
                    <a:pt x="4822" y="2494"/>
                    <a:pt x="4997" y="2410"/>
                  </a:cubicBezTo>
                  <a:cubicBezTo>
                    <a:pt x="5607" y="1793"/>
                    <a:pt x="4997" y="1359"/>
                    <a:pt x="4822" y="1184"/>
                  </a:cubicBezTo>
                  <a:cubicBezTo>
                    <a:pt x="4555" y="1093"/>
                    <a:pt x="4647" y="658"/>
                    <a:pt x="4296" y="392"/>
                  </a:cubicBezTo>
                  <a:cubicBezTo>
                    <a:pt x="4144" y="242"/>
                    <a:pt x="3981" y="196"/>
                    <a:pt x="3823" y="196"/>
                  </a:cubicBezTo>
                  <a:cubicBezTo>
                    <a:pt x="3566" y="196"/>
                    <a:pt x="3320" y="319"/>
                    <a:pt x="3148" y="319"/>
                  </a:cubicBezTo>
                  <a:cubicBezTo>
                    <a:pt x="3120" y="319"/>
                    <a:pt x="3094" y="316"/>
                    <a:pt x="3070" y="308"/>
                  </a:cubicBezTo>
                  <a:cubicBezTo>
                    <a:pt x="2777" y="308"/>
                    <a:pt x="2607" y="0"/>
                    <a:pt x="2302" y="0"/>
                  </a:cubicBezTo>
                  <a:close/>
                </a:path>
              </a:pathLst>
            </a:custGeom>
            <a:solidFill>
              <a:srgbClr val="282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4"/>
            <p:cNvSpPr/>
            <p:nvPr/>
          </p:nvSpPr>
          <p:spPr>
            <a:xfrm>
              <a:off x="6760442" y="1485883"/>
              <a:ext cx="324405" cy="276327"/>
            </a:xfrm>
            <a:custGeom>
              <a:rect b="b" l="l" r="r" t="t"/>
              <a:pathLst>
                <a:path extrusionOk="0" h="4030" w="4731">
                  <a:moveTo>
                    <a:pt x="617" y="785"/>
                  </a:moveTo>
                  <a:cubicBezTo>
                    <a:pt x="526" y="785"/>
                    <a:pt x="351" y="876"/>
                    <a:pt x="175" y="1052"/>
                  </a:cubicBezTo>
                  <a:cubicBezTo>
                    <a:pt x="351" y="876"/>
                    <a:pt x="526" y="876"/>
                    <a:pt x="617" y="876"/>
                  </a:cubicBezTo>
                  <a:lnTo>
                    <a:pt x="967" y="876"/>
                  </a:lnTo>
                  <a:cubicBezTo>
                    <a:pt x="876" y="876"/>
                    <a:pt x="876" y="785"/>
                    <a:pt x="792" y="785"/>
                  </a:cubicBezTo>
                  <a:close/>
                  <a:moveTo>
                    <a:pt x="175" y="1052"/>
                  </a:moveTo>
                  <a:lnTo>
                    <a:pt x="175" y="1052"/>
                  </a:lnTo>
                  <a:cubicBezTo>
                    <a:pt x="0" y="1136"/>
                    <a:pt x="0" y="1311"/>
                    <a:pt x="0" y="1402"/>
                  </a:cubicBezTo>
                  <a:cubicBezTo>
                    <a:pt x="0" y="1311"/>
                    <a:pt x="91" y="1227"/>
                    <a:pt x="175" y="1052"/>
                  </a:cubicBezTo>
                  <a:close/>
                  <a:moveTo>
                    <a:pt x="1843" y="0"/>
                  </a:moveTo>
                  <a:cubicBezTo>
                    <a:pt x="1752" y="0"/>
                    <a:pt x="1668" y="85"/>
                    <a:pt x="1577" y="85"/>
                  </a:cubicBezTo>
                  <a:cubicBezTo>
                    <a:pt x="1318" y="176"/>
                    <a:pt x="1226" y="351"/>
                    <a:pt x="1142" y="526"/>
                  </a:cubicBezTo>
                  <a:cubicBezTo>
                    <a:pt x="1051" y="610"/>
                    <a:pt x="1051" y="785"/>
                    <a:pt x="967" y="785"/>
                  </a:cubicBezTo>
                  <a:lnTo>
                    <a:pt x="967" y="876"/>
                  </a:lnTo>
                  <a:lnTo>
                    <a:pt x="1051" y="876"/>
                  </a:lnTo>
                  <a:cubicBezTo>
                    <a:pt x="1142" y="785"/>
                    <a:pt x="1142" y="610"/>
                    <a:pt x="1226" y="526"/>
                  </a:cubicBezTo>
                  <a:cubicBezTo>
                    <a:pt x="1226" y="351"/>
                    <a:pt x="1402" y="260"/>
                    <a:pt x="1577" y="176"/>
                  </a:cubicBezTo>
                  <a:cubicBezTo>
                    <a:pt x="1668" y="85"/>
                    <a:pt x="1752" y="85"/>
                    <a:pt x="1843" y="85"/>
                  </a:cubicBezTo>
                  <a:cubicBezTo>
                    <a:pt x="1927" y="85"/>
                    <a:pt x="2018" y="176"/>
                    <a:pt x="2193" y="260"/>
                  </a:cubicBezTo>
                  <a:cubicBezTo>
                    <a:pt x="2278" y="260"/>
                    <a:pt x="2369" y="351"/>
                    <a:pt x="2544" y="435"/>
                  </a:cubicBezTo>
                  <a:cubicBezTo>
                    <a:pt x="2719" y="435"/>
                    <a:pt x="2803" y="351"/>
                    <a:pt x="2894" y="351"/>
                  </a:cubicBezTo>
                  <a:cubicBezTo>
                    <a:pt x="3069" y="351"/>
                    <a:pt x="3153" y="260"/>
                    <a:pt x="3329" y="260"/>
                  </a:cubicBezTo>
                  <a:cubicBezTo>
                    <a:pt x="3420" y="260"/>
                    <a:pt x="3595" y="351"/>
                    <a:pt x="3770" y="435"/>
                  </a:cubicBezTo>
                  <a:cubicBezTo>
                    <a:pt x="3945" y="526"/>
                    <a:pt x="3945" y="701"/>
                    <a:pt x="4029" y="876"/>
                  </a:cubicBezTo>
                  <a:cubicBezTo>
                    <a:pt x="4121" y="1052"/>
                    <a:pt x="4121" y="1227"/>
                    <a:pt x="4296" y="1311"/>
                  </a:cubicBezTo>
                  <a:cubicBezTo>
                    <a:pt x="4296" y="1311"/>
                    <a:pt x="4471" y="1402"/>
                    <a:pt x="4555" y="1486"/>
                  </a:cubicBezTo>
                  <a:lnTo>
                    <a:pt x="4296" y="1227"/>
                  </a:lnTo>
                  <a:cubicBezTo>
                    <a:pt x="4205" y="1136"/>
                    <a:pt x="4121" y="1052"/>
                    <a:pt x="4121" y="876"/>
                  </a:cubicBezTo>
                  <a:cubicBezTo>
                    <a:pt x="4029" y="701"/>
                    <a:pt x="3945" y="526"/>
                    <a:pt x="3770" y="351"/>
                  </a:cubicBezTo>
                  <a:cubicBezTo>
                    <a:pt x="3595" y="260"/>
                    <a:pt x="3420" y="176"/>
                    <a:pt x="3329" y="176"/>
                  </a:cubicBezTo>
                  <a:cubicBezTo>
                    <a:pt x="3153" y="176"/>
                    <a:pt x="3069" y="260"/>
                    <a:pt x="2894" y="260"/>
                  </a:cubicBezTo>
                  <a:cubicBezTo>
                    <a:pt x="2803" y="351"/>
                    <a:pt x="2719" y="351"/>
                    <a:pt x="2544" y="351"/>
                  </a:cubicBezTo>
                  <a:cubicBezTo>
                    <a:pt x="2369" y="351"/>
                    <a:pt x="2278" y="260"/>
                    <a:pt x="2193" y="176"/>
                  </a:cubicBezTo>
                  <a:cubicBezTo>
                    <a:pt x="2102" y="85"/>
                    <a:pt x="1927" y="0"/>
                    <a:pt x="1843" y="0"/>
                  </a:cubicBezTo>
                  <a:close/>
                  <a:moveTo>
                    <a:pt x="4555" y="1486"/>
                  </a:moveTo>
                  <a:lnTo>
                    <a:pt x="4555" y="1486"/>
                  </a:lnTo>
                  <a:cubicBezTo>
                    <a:pt x="4646" y="1577"/>
                    <a:pt x="4730" y="1752"/>
                    <a:pt x="4730" y="1927"/>
                  </a:cubicBezTo>
                  <a:cubicBezTo>
                    <a:pt x="4730" y="1752"/>
                    <a:pt x="4730" y="1577"/>
                    <a:pt x="4555" y="1486"/>
                  </a:cubicBezTo>
                  <a:close/>
                  <a:moveTo>
                    <a:pt x="0" y="1402"/>
                  </a:moveTo>
                  <a:cubicBezTo>
                    <a:pt x="0" y="1577"/>
                    <a:pt x="0" y="1661"/>
                    <a:pt x="91" y="1752"/>
                  </a:cubicBezTo>
                  <a:cubicBezTo>
                    <a:pt x="351" y="2012"/>
                    <a:pt x="792" y="2103"/>
                    <a:pt x="792" y="2103"/>
                  </a:cubicBezTo>
                  <a:cubicBezTo>
                    <a:pt x="792" y="2103"/>
                    <a:pt x="1051" y="2187"/>
                    <a:pt x="1493" y="2187"/>
                  </a:cubicBezTo>
                  <a:cubicBezTo>
                    <a:pt x="1752" y="2187"/>
                    <a:pt x="2102" y="2187"/>
                    <a:pt x="2453" y="2012"/>
                  </a:cubicBezTo>
                  <a:lnTo>
                    <a:pt x="2628" y="2012"/>
                  </a:lnTo>
                  <a:cubicBezTo>
                    <a:pt x="2719" y="2012"/>
                    <a:pt x="2803" y="2012"/>
                    <a:pt x="2803" y="2103"/>
                  </a:cubicBezTo>
                  <a:cubicBezTo>
                    <a:pt x="2894" y="2187"/>
                    <a:pt x="2894" y="2278"/>
                    <a:pt x="2978" y="2537"/>
                  </a:cubicBezTo>
                  <a:cubicBezTo>
                    <a:pt x="2978" y="2278"/>
                    <a:pt x="2894" y="2103"/>
                    <a:pt x="2894" y="2012"/>
                  </a:cubicBezTo>
                  <a:cubicBezTo>
                    <a:pt x="2803" y="2012"/>
                    <a:pt x="2719" y="1927"/>
                    <a:pt x="2628" y="1927"/>
                  </a:cubicBezTo>
                  <a:lnTo>
                    <a:pt x="2453" y="1927"/>
                  </a:lnTo>
                  <a:cubicBezTo>
                    <a:pt x="2102" y="2103"/>
                    <a:pt x="1752" y="2103"/>
                    <a:pt x="1493" y="2103"/>
                  </a:cubicBezTo>
                  <a:lnTo>
                    <a:pt x="1051" y="2103"/>
                  </a:lnTo>
                  <a:cubicBezTo>
                    <a:pt x="967" y="2103"/>
                    <a:pt x="876" y="2103"/>
                    <a:pt x="876" y="2012"/>
                  </a:cubicBezTo>
                  <a:lnTo>
                    <a:pt x="792" y="2012"/>
                  </a:lnTo>
                  <a:cubicBezTo>
                    <a:pt x="701" y="2012"/>
                    <a:pt x="526" y="1927"/>
                    <a:pt x="351" y="1836"/>
                  </a:cubicBezTo>
                  <a:cubicBezTo>
                    <a:pt x="266" y="1752"/>
                    <a:pt x="175" y="1752"/>
                    <a:pt x="91" y="1661"/>
                  </a:cubicBezTo>
                  <a:cubicBezTo>
                    <a:pt x="91" y="1577"/>
                    <a:pt x="0" y="1486"/>
                    <a:pt x="0" y="1402"/>
                  </a:cubicBezTo>
                  <a:close/>
                  <a:moveTo>
                    <a:pt x="4730" y="1928"/>
                  </a:moveTo>
                  <a:cubicBezTo>
                    <a:pt x="4730" y="2012"/>
                    <a:pt x="4646" y="2187"/>
                    <a:pt x="4380" y="2453"/>
                  </a:cubicBezTo>
                  <a:lnTo>
                    <a:pt x="4205" y="2628"/>
                  </a:lnTo>
                  <a:cubicBezTo>
                    <a:pt x="4121" y="2803"/>
                    <a:pt x="4121" y="2888"/>
                    <a:pt x="4121" y="2979"/>
                  </a:cubicBezTo>
                  <a:cubicBezTo>
                    <a:pt x="4121" y="2888"/>
                    <a:pt x="4205" y="2803"/>
                    <a:pt x="4296" y="2712"/>
                  </a:cubicBezTo>
                  <a:cubicBezTo>
                    <a:pt x="4296" y="2628"/>
                    <a:pt x="4380" y="2537"/>
                    <a:pt x="4471" y="2453"/>
                  </a:cubicBezTo>
                  <a:cubicBezTo>
                    <a:pt x="4646" y="2278"/>
                    <a:pt x="4730" y="2103"/>
                    <a:pt x="4730" y="1928"/>
                  </a:cubicBezTo>
                  <a:close/>
                  <a:moveTo>
                    <a:pt x="2978" y="2537"/>
                  </a:moveTo>
                  <a:cubicBezTo>
                    <a:pt x="2978" y="2803"/>
                    <a:pt x="2978" y="3154"/>
                    <a:pt x="3069" y="3504"/>
                  </a:cubicBezTo>
                  <a:lnTo>
                    <a:pt x="3069" y="3154"/>
                  </a:lnTo>
                  <a:cubicBezTo>
                    <a:pt x="3069" y="2888"/>
                    <a:pt x="3069" y="2712"/>
                    <a:pt x="2978" y="2537"/>
                  </a:cubicBezTo>
                  <a:close/>
                  <a:moveTo>
                    <a:pt x="4121" y="2979"/>
                  </a:moveTo>
                  <a:cubicBezTo>
                    <a:pt x="4029" y="3238"/>
                    <a:pt x="3854" y="3504"/>
                    <a:pt x="3679" y="3588"/>
                  </a:cubicBezTo>
                  <a:cubicBezTo>
                    <a:pt x="3595" y="3588"/>
                    <a:pt x="3504" y="3679"/>
                    <a:pt x="3504" y="3679"/>
                  </a:cubicBezTo>
                  <a:lnTo>
                    <a:pt x="3329" y="3679"/>
                  </a:lnTo>
                  <a:lnTo>
                    <a:pt x="3069" y="3939"/>
                  </a:lnTo>
                  <a:lnTo>
                    <a:pt x="3069" y="4030"/>
                  </a:lnTo>
                  <a:lnTo>
                    <a:pt x="3420" y="3763"/>
                  </a:lnTo>
                  <a:cubicBezTo>
                    <a:pt x="3420" y="3763"/>
                    <a:pt x="3595" y="3763"/>
                    <a:pt x="3770" y="3588"/>
                  </a:cubicBezTo>
                  <a:cubicBezTo>
                    <a:pt x="3945" y="3504"/>
                    <a:pt x="4121" y="3329"/>
                    <a:pt x="4121" y="29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4"/>
            <p:cNvSpPr/>
            <p:nvPr/>
          </p:nvSpPr>
          <p:spPr>
            <a:xfrm>
              <a:off x="6952642" y="1671844"/>
              <a:ext cx="42308" cy="42306"/>
            </a:xfrm>
            <a:custGeom>
              <a:rect b="b" l="l" r="r" t="t"/>
              <a:pathLst>
                <a:path extrusionOk="0" h="617" w="617">
                  <a:moveTo>
                    <a:pt x="442" y="0"/>
                  </a:moveTo>
                  <a:cubicBezTo>
                    <a:pt x="266" y="0"/>
                    <a:pt x="91" y="0"/>
                    <a:pt x="0" y="176"/>
                  </a:cubicBezTo>
                  <a:cubicBezTo>
                    <a:pt x="0" y="351"/>
                    <a:pt x="0" y="526"/>
                    <a:pt x="175" y="617"/>
                  </a:cubicBezTo>
                  <a:cubicBezTo>
                    <a:pt x="350" y="617"/>
                    <a:pt x="526" y="526"/>
                    <a:pt x="617" y="442"/>
                  </a:cubicBezTo>
                  <a:cubicBezTo>
                    <a:pt x="617" y="267"/>
                    <a:pt x="526" y="91"/>
                    <a:pt x="4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4"/>
            <p:cNvSpPr/>
            <p:nvPr/>
          </p:nvSpPr>
          <p:spPr>
            <a:xfrm>
              <a:off x="6952642" y="1671844"/>
              <a:ext cx="42308" cy="42306"/>
            </a:xfrm>
            <a:custGeom>
              <a:rect b="b" l="l" r="r" t="t"/>
              <a:pathLst>
                <a:path extrusionOk="0" h="617" w="617">
                  <a:moveTo>
                    <a:pt x="265" y="0"/>
                  </a:moveTo>
                  <a:cubicBezTo>
                    <a:pt x="174" y="2"/>
                    <a:pt x="91" y="92"/>
                    <a:pt x="0" y="176"/>
                  </a:cubicBezTo>
                  <a:lnTo>
                    <a:pt x="0" y="267"/>
                  </a:lnTo>
                  <a:lnTo>
                    <a:pt x="91" y="176"/>
                  </a:lnTo>
                  <a:cubicBezTo>
                    <a:pt x="91" y="92"/>
                    <a:pt x="174" y="2"/>
                    <a:pt x="265" y="0"/>
                  </a:cubicBezTo>
                  <a:close/>
                  <a:moveTo>
                    <a:pt x="0" y="279"/>
                  </a:moveTo>
                  <a:cubicBezTo>
                    <a:pt x="4" y="446"/>
                    <a:pt x="93" y="528"/>
                    <a:pt x="175" y="617"/>
                  </a:cubicBezTo>
                  <a:lnTo>
                    <a:pt x="266" y="617"/>
                  </a:lnTo>
                  <a:cubicBezTo>
                    <a:pt x="266" y="617"/>
                    <a:pt x="266" y="526"/>
                    <a:pt x="175" y="526"/>
                  </a:cubicBezTo>
                  <a:cubicBezTo>
                    <a:pt x="93" y="526"/>
                    <a:pt x="4" y="446"/>
                    <a:pt x="0" y="279"/>
                  </a:cubicBezTo>
                  <a:close/>
                  <a:moveTo>
                    <a:pt x="266" y="0"/>
                  </a:moveTo>
                  <a:cubicBezTo>
                    <a:pt x="350" y="0"/>
                    <a:pt x="350" y="0"/>
                    <a:pt x="442" y="91"/>
                  </a:cubicBezTo>
                  <a:cubicBezTo>
                    <a:pt x="526" y="91"/>
                    <a:pt x="526" y="176"/>
                    <a:pt x="526" y="267"/>
                  </a:cubicBezTo>
                  <a:lnTo>
                    <a:pt x="526" y="442"/>
                  </a:lnTo>
                  <a:cubicBezTo>
                    <a:pt x="526" y="526"/>
                    <a:pt x="442" y="617"/>
                    <a:pt x="266" y="617"/>
                  </a:cubicBezTo>
                  <a:cubicBezTo>
                    <a:pt x="442" y="617"/>
                    <a:pt x="526" y="526"/>
                    <a:pt x="617" y="442"/>
                  </a:cubicBezTo>
                  <a:lnTo>
                    <a:pt x="617" y="267"/>
                  </a:lnTo>
                  <a:cubicBezTo>
                    <a:pt x="617" y="176"/>
                    <a:pt x="526" y="91"/>
                    <a:pt x="4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4"/>
            <p:cNvSpPr/>
            <p:nvPr/>
          </p:nvSpPr>
          <p:spPr>
            <a:xfrm>
              <a:off x="6688376" y="1841416"/>
              <a:ext cx="222510" cy="557454"/>
            </a:xfrm>
            <a:custGeom>
              <a:rect b="b" l="l" r="r" t="t"/>
              <a:pathLst>
                <a:path extrusionOk="0" h="8130" w="3245">
                  <a:moveTo>
                    <a:pt x="2552" y="0"/>
                  </a:moveTo>
                  <a:cubicBezTo>
                    <a:pt x="2318" y="0"/>
                    <a:pt x="2053" y="144"/>
                    <a:pt x="1927" y="330"/>
                  </a:cubicBezTo>
                  <a:cubicBezTo>
                    <a:pt x="701" y="2524"/>
                    <a:pt x="91" y="4976"/>
                    <a:pt x="91" y="7429"/>
                  </a:cubicBezTo>
                  <a:cubicBezTo>
                    <a:pt x="0" y="7779"/>
                    <a:pt x="350" y="8130"/>
                    <a:pt x="701" y="8130"/>
                  </a:cubicBezTo>
                  <a:cubicBezTo>
                    <a:pt x="1051" y="8130"/>
                    <a:pt x="1317" y="7779"/>
                    <a:pt x="1317" y="7429"/>
                  </a:cubicBezTo>
                  <a:cubicBezTo>
                    <a:pt x="1402" y="5235"/>
                    <a:pt x="2018" y="2958"/>
                    <a:pt x="3069" y="947"/>
                  </a:cubicBezTo>
                  <a:cubicBezTo>
                    <a:pt x="3244" y="681"/>
                    <a:pt x="3153" y="246"/>
                    <a:pt x="2803" y="71"/>
                  </a:cubicBezTo>
                  <a:cubicBezTo>
                    <a:pt x="2730" y="22"/>
                    <a:pt x="2644"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4"/>
            <p:cNvSpPr/>
            <p:nvPr/>
          </p:nvSpPr>
          <p:spPr>
            <a:xfrm>
              <a:off x="6688376" y="1839976"/>
              <a:ext cx="216270" cy="558894"/>
            </a:xfrm>
            <a:custGeom>
              <a:rect b="b" l="l" r="r" t="t"/>
              <a:pathLst>
                <a:path extrusionOk="0" h="8151" w="3154">
                  <a:moveTo>
                    <a:pt x="2544" y="1"/>
                  </a:moveTo>
                  <a:cubicBezTo>
                    <a:pt x="2277" y="1"/>
                    <a:pt x="2018" y="176"/>
                    <a:pt x="1927" y="351"/>
                  </a:cubicBezTo>
                  <a:cubicBezTo>
                    <a:pt x="2102" y="176"/>
                    <a:pt x="2277" y="92"/>
                    <a:pt x="2544" y="92"/>
                  </a:cubicBezTo>
                  <a:cubicBezTo>
                    <a:pt x="2628" y="92"/>
                    <a:pt x="2719" y="92"/>
                    <a:pt x="2803" y="176"/>
                  </a:cubicBezTo>
                  <a:cubicBezTo>
                    <a:pt x="2978" y="267"/>
                    <a:pt x="3153" y="442"/>
                    <a:pt x="3153" y="702"/>
                  </a:cubicBezTo>
                  <a:cubicBezTo>
                    <a:pt x="3153" y="442"/>
                    <a:pt x="3069" y="176"/>
                    <a:pt x="2803" y="92"/>
                  </a:cubicBezTo>
                  <a:cubicBezTo>
                    <a:pt x="2719" y="1"/>
                    <a:pt x="2628" y="1"/>
                    <a:pt x="2544" y="1"/>
                  </a:cubicBezTo>
                  <a:close/>
                  <a:moveTo>
                    <a:pt x="1927" y="351"/>
                  </a:moveTo>
                  <a:cubicBezTo>
                    <a:pt x="701" y="2545"/>
                    <a:pt x="91" y="4997"/>
                    <a:pt x="0" y="7450"/>
                  </a:cubicBezTo>
                  <a:cubicBezTo>
                    <a:pt x="0" y="7800"/>
                    <a:pt x="350" y="8151"/>
                    <a:pt x="701" y="8151"/>
                  </a:cubicBezTo>
                  <a:cubicBezTo>
                    <a:pt x="1051" y="8151"/>
                    <a:pt x="1402" y="7884"/>
                    <a:pt x="1402" y="7450"/>
                  </a:cubicBezTo>
                  <a:cubicBezTo>
                    <a:pt x="1402" y="5256"/>
                    <a:pt x="2018" y="2979"/>
                    <a:pt x="3069" y="1052"/>
                  </a:cubicBezTo>
                  <a:cubicBezTo>
                    <a:pt x="3153" y="877"/>
                    <a:pt x="3153" y="793"/>
                    <a:pt x="3153" y="702"/>
                  </a:cubicBezTo>
                  <a:lnTo>
                    <a:pt x="3153" y="702"/>
                  </a:lnTo>
                  <a:cubicBezTo>
                    <a:pt x="3153" y="793"/>
                    <a:pt x="3069" y="877"/>
                    <a:pt x="3069" y="968"/>
                  </a:cubicBezTo>
                  <a:cubicBezTo>
                    <a:pt x="1927" y="2979"/>
                    <a:pt x="1317" y="5256"/>
                    <a:pt x="1317" y="7450"/>
                  </a:cubicBezTo>
                  <a:cubicBezTo>
                    <a:pt x="1317" y="7800"/>
                    <a:pt x="1051" y="8059"/>
                    <a:pt x="701" y="8059"/>
                  </a:cubicBezTo>
                  <a:cubicBezTo>
                    <a:pt x="350" y="8059"/>
                    <a:pt x="91" y="7800"/>
                    <a:pt x="91" y="7450"/>
                  </a:cubicBezTo>
                  <a:cubicBezTo>
                    <a:pt x="91" y="4997"/>
                    <a:pt x="792" y="2545"/>
                    <a:pt x="1927" y="3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4"/>
            <p:cNvSpPr/>
            <p:nvPr/>
          </p:nvSpPr>
          <p:spPr>
            <a:xfrm>
              <a:off x="6784442" y="1773738"/>
              <a:ext cx="276337" cy="132610"/>
            </a:xfrm>
            <a:custGeom>
              <a:rect b="b" l="l" r="r" t="t"/>
              <a:pathLst>
                <a:path extrusionOk="0" h="1934" w="4030">
                  <a:moveTo>
                    <a:pt x="3271" y="1"/>
                  </a:moveTo>
                  <a:cubicBezTo>
                    <a:pt x="3055" y="1"/>
                    <a:pt x="2833" y="98"/>
                    <a:pt x="2719" y="266"/>
                  </a:cubicBezTo>
                  <a:cubicBezTo>
                    <a:pt x="2628" y="441"/>
                    <a:pt x="2453" y="532"/>
                    <a:pt x="2019" y="617"/>
                  </a:cubicBezTo>
                  <a:cubicBezTo>
                    <a:pt x="1577" y="617"/>
                    <a:pt x="1318" y="617"/>
                    <a:pt x="1143" y="532"/>
                  </a:cubicBezTo>
                  <a:cubicBezTo>
                    <a:pt x="1010" y="399"/>
                    <a:pt x="855" y="333"/>
                    <a:pt x="702" y="333"/>
                  </a:cubicBezTo>
                  <a:cubicBezTo>
                    <a:pt x="549" y="333"/>
                    <a:pt x="396" y="399"/>
                    <a:pt x="267" y="532"/>
                  </a:cubicBezTo>
                  <a:cubicBezTo>
                    <a:pt x="1" y="792"/>
                    <a:pt x="92" y="1233"/>
                    <a:pt x="351" y="1492"/>
                  </a:cubicBezTo>
                  <a:cubicBezTo>
                    <a:pt x="701" y="1843"/>
                    <a:pt x="1143" y="1934"/>
                    <a:pt x="1577" y="1934"/>
                  </a:cubicBezTo>
                  <a:cubicBezTo>
                    <a:pt x="1752" y="1934"/>
                    <a:pt x="2019" y="1843"/>
                    <a:pt x="2194" y="1843"/>
                  </a:cubicBezTo>
                  <a:cubicBezTo>
                    <a:pt x="2544" y="1843"/>
                    <a:pt x="3329" y="1759"/>
                    <a:pt x="3771" y="1058"/>
                  </a:cubicBezTo>
                  <a:cubicBezTo>
                    <a:pt x="4030" y="708"/>
                    <a:pt x="3946" y="357"/>
                    <a:pt x="3595" y="91"/>
                  </a:cubicBezTo>
                  <a:cubicBezTo>
                    <a:pt x="3502" y="29"/>
                    <a:pt x="3387" y="1"/>
                    <a:pt x="3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4"/>
            <p:cNvSpPr/>
            <p:nvPr/>
          </p:nvSpPr>
          <p:spPr>
            <a:xfrm>
              <a:off x="6790681" y="1774149"/>
              <a:ext cx="264337" cy="132198"/>
            </a:xfrm>
            <a:custGeom>
              <a:rect b="b" l="l" r="r" t="t"/>
              <a:pathLst>
                <a:path extrusionOk="0" h="1928" w="3855">
                  <a:moveTo>
                    <a:pt x="3154" y="1"/>
                  </a:moveTo>
                  <a:cubicBezTo>
                    <a:pt x="2979" y="1"/>
                    <a:pt x="2712" y="85"/>
                    <a:pt x="2628" y="260"/>
                  </a:cubicBezTo>
                  <a:cubicBezTo>
                    <a:pt x="2537" y="351"/>
                    <a:pt x="2453" y="435"/>
                    <a:pt x="2362" y="435"/>
                  </a:cubicBezTo>
                  <a:cubicBezTo>
                    <a:pt x="2278" y="526"/>
                    <a:pt x="2103" y="526"/>
                    <a:pt x="1928" y="526"/>
                  </a:cubicBezTo>
                  <a:cubicBezTo>
                    <a:pt x="1752" y="526"/>
                    <a:pt x="1661" y="611"/>
                    <a:pt x="1486" y="611"/>
                  </a:cubicBezTo>
                  <a:lnTo>
                    <a:pt x="1928" y="611"/>
                  </a:lnTo>
                  <a:cubicBezTo>
                    <a:pt x="2103" y="611"/>
                    <a:pt x="2278" y="526"/>
                    <a:pt x="2362" y="526"/>
                  </a:cubicBezTo>
                  <a:cubicBezTo>
                    <a:pt x="2537" y="435"/>
                    <a:pt x="2628" y="351"/>
                    <a:pt x="2628" y="351"/>
                  </a:cubicBezTo>
                  <a:cubicBezTo>
                    <a:pt x="2804" y="176"/>
                    <a:pt x="2979" y="1"/>
                    <a:pt x="3154" y="1"/>
                  </a:cubicBezTo>
                  <a:close/>
                  <a:moveTo>
                    <a:pt x="701" y="260"/>
                  </a:moveTo>
                  <a:cubicBezTo>
                    <a:pt x="435" y="260"/>
                    <a:pt x="260" y="351"/>
                    <a:pt x="176" y="526"/>
                  </a:cubicBezTo>
                  <a:cubicBezTo>
                    <a:pt x="1" y="702"/>
                    <a:pt x="1" y="786"/>
                    <a:pt x="1" y="961"/>
                  </a:cubicBezTo>
                  <a:cubicBezTo>
                    <a:pt x="1" y="877"/>
                    <a:pt x="85" y="702"/>
                    <a:pt x="176" y="611"/>
                  </a:cubicBezTo>
                  <a:cubicBezTo>
                    <a:pt x="351" y="435"/>
                    <a:pt x="526" y="351"/>
                    <a:pt x="701" y="351"/>
                  </a:cubicBezTo>
                  <a:cubicBezTo>
                    <a:pt x="785" y="351"/>
                    <a:pt x="961" y="435"/>
                    <a:pt x="1052" y="526"/>
                  </a:cubicBezTo>
                  <a:cubicBezTo>
                    <a:pt x="1136" y="611"/>
                    <a:pt x="1311" y="611"/>
                    <a:pt x="1486" y="611"/>
                  </a:cubicBezTo>
                  <a:cubicBezTo>
                    <a:pt x="1311" y="611"/>
                    <a:pt x="1136" y="526"/>
                    <a:pt x="1136" y="435"/>
                  </a:cubicBezTo>
                  <a:cubicBezTo>
                    <a:pt x="961" y="351"/>
                    <a:pt x="785" y="260"/>
                    <a:pt x="701" y="260"/>
                  </a:cubicBezTo>
                  <a:close/>
                  <a:moveTo>
                    <a:pt x="3154" y="1"/>
                  </a:moveTo>
                  <a:cubicBezTo>
                    <a:pt x="3238" y="1"/>
                    <a:pt x="3413" y="85"/>
                    <a:pt x="3504" y="176"/>
                  </a:cubicBezTo>
                  <a:cubicBezTo>
                    <a:pt x="3680" y="260"/>
                    <a:pt x="3764" y="435"/>
                    <a:pt x="3764" y="702"/>
                  </a:cubicBezTo>
                  <a:cubicBezTo>
                    <a:pt x="3764" y="786"/>
                    <a:pt x="3764" y="877"/>
                    <a:pt x="3680" y="1052"/>
                  </a:cubicBezTo>
                  <a:cubicBezTo>
                    <a:pt x="3764" y="961"/>
                    <a:pt x="3855" y="786"/>
                    <a:pt x="3855" y="702"/>
                  </a:cubicBezTo>
                  <a:cubicBezTo>
                    <a:pt x="3855" y="435"/>
                    <a:pt x="3764" y="260"/>
                    <a:pt x="3504" y="85"/>
                  </a:cubicBezTo>
                  <a:cubicBezTo>
                    <a:pt x="3413" y="1"/>
                    <a:pt x="3329" y="1"/>
                    <a:pt x="3154" y="1"/>
                  </a:cubicBezTo>
                  <a:close/>
                  <a:moveTo>
                    <a:pt x="1" y="963"/>
                  </a:moveTo>
                  <a:cubicBezTo>
                    <a:pt x="1" y="1138"/>
                    <a:pt x="85" y="1403"/>
                    <a:pt x="176" y="1486"/>
                  </a:cubicBezTo>
                  <a:cubicBezTo>
                    <a:pt x="610" y="1837"/>
                    <a:pt x="1052" y="1928"/>
                    <a:pt x="1486" y="1928"/>
                  </a:cubicBezTo>
                  <a:lnTo>
                    <a:pt x="2103" y="1928"/>
                  </a:lnTo>
                  <a:cubicBezTo>
                    <a:pt x="2453" y="1837"/>
                    <a:pt x="3238" y="1753"/>
                    <a:pt x="3680" y="1052"/>
                  </a:cubicBezTo>
                  <a:lnTo>
                    <a:pt x="3680" y="1052"/>
                  </a:lnTo>
                  <a:cubicBezTo>
                    <a:pt x="3238" y="1662"/>
                    <a:pt x="2453" y="1753"/>
                    <a:pt x="2103" y="1837"/>
                  </a:cubicBezTo>
                  <a:lnTo>
                    <a:pt x="1486" y="1837"/>
                  </a:lnTo>
                  <a:cubicBezTo>
                    <a:pt x="1052" y="1837"/>
                    <a:pt x="610" y="1753"/>
                    <a:pt x="260" y="1486"/>
                  </a:cubicBezTo>
                  <a:cubicBezTo>
                    <a:pt x="85" y="1312"/>
                    <a:pt x="1" y="1138"/>
                    <a:pt x="1" y="9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4"/>
            <p:cNvSpPr/>
            <p:nvPr/>
          </p:nvSpPr>
          <p:spPr>
            <a:xfrm>
              <a:off x="6874747" y="1844639"/>
              <a:ext cx="113963" cy="391863"/>
            </a:xfrm>
            <a:custGeom>
              <a:rect b="b" l="l" r="r" t="t"/>
              <a:pathLst>
                <a:path extrusionOk="0" h="5715" w="1662">
                  <a:moveTo>
                    <a:pt x="952" y="0"/>
                  </a:moveTo>
                  <a:cubicBezTo>
                    <a:pt x="670" y="0"/>
                    <a:pt x="421" y="170"/>
                    <a:pt x="351" y="458"/>
                  </a:cubicBezTo>
                  <a:cubicBezTo>
                    <a:pt x="1" y="2035"/>
                    <a:pt x="1" y="3612"/>
                    <a:pt x="351" y="5188"/>
                  </a:cubicBezTo>
                  <a:cubicBezTo>
                    <a:pt x="351" y="5539"/>
                    <a:pt x="611" y="5714"/>
                    <a:pt x="961" y="5714"/>
                  </a:cubicBezTo>
                  <a:lnTo>
                    <a:pt x="1052" y="5714"/>
                  </a:lnTo>
                  <a:cubicBezTo>
                    <a:pt x="1402" y="5630"/>
                    <a:pt x="1662" y="5280"/>
                    <a:pt x="1578" y="4929"/>
                  </a:cubicBezTo>
                  <a:cubicBezTo>
                    <a:pt x="1311" y="3528"/>
                    <a:pt x="1311" y="2126"/>
                    <a:pt x="1578" y="725"/>
                  </a:cubicBezTo>
                  <a:cubicBezTo>
                    <a:pt x="1662" y="374"/>
                    <a:pt x="1486" y="24"/>
                    <a:pt x="1136" y="24"/>
                  </a:cubicBezTo>
                  <a:cubicBezTo>
                    <a:pt x="1074" y="8"/>
                    <a:pt x="1013" y="0"/>
                    <a:pt x="9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4"/>
            <p:cNvSpPr/>
            <p:nvPr/>
          </p:nvSpPr>
          <p:spPr>
            <a:xfrm>
              <a:off x="6880576" y="1839976"/>
              <a:ext cx="108135" cy="396526"/>
            </a:xfrm>
            <a:custGeom>
              <a:rect b="b" l="l" r="r" t="t"/>
              <a:pathLst>
                <a:path extrusionOk="0" h="5783" w="1577">
                  <a:moveTo>
                    <a:pt x="876" y="1"/>
                  </a:moveTo>
                  <a:cubicBezTo>
                    <a:pt x="617" y="1"/>
                    <a:pt x="350" y="176"/>
                    <a:pt x="266" y="526"/>
                  </a:cubicBezTo>
                  <a:cubicBezTo>
                    <a:pt x="350" y="267"/>
                    <a:pt x="617" y="92"/>
                    <a:pt x="876" y="92"/>
                  </a:cubicBezTo>
                  <a:lnTo>
                    <a:pt x="1051" y="92"/>
                  </a:lnTo>
                  <a:cubicBezTo>
                    <a:pt x="1317" y="176"/>
                    <a:pt x="1493" y="351"/>
                    <a:pt x="1493" y="702"/>
                  </a:cubicBezTo>
                  <a:lnTo>
                    <a:pt x="1493" y="793"/>
                  </a:lnTo>
                  <a:cubicBezTo>
                    <a:pt x="1317" y="1494"/>
                    <a:pt x="1226" y="2278"/>
                    <a:pt x="1226" y="2979"/>
                  </a:cubicBezTo>
                  <a:cubicBezTo>
                    <a:pt x="1226" y="3680"/>
                    <a:pt x="1317" y="4381"/>
                    <a:pt x="1493" y="4997"/>
                  </a:cubicBezTo>
                  <a:cubicBezTo>
                    <a:pt x="1401" y="4381"/>
                    <a:pt x="1317" y="3680"/>
                    <a:pt x="1317" y="2979"/>
                  </a:cubicBezTo>
                  <a:cubicBezTo>
                    <a:pt x="1317" y="2278"/>
                    <a:pt x="1401" y="1494"/>
                    <a:pt x="1577" y="793"/>
                  </a:cubicBezTo>
                  <a:lnTo>
                    <a:pt x="1577" y="702"/>
                  </a:lnTo>
                  <a:cubicBezTo>
                    <a:pt x="1577" y="351"/>
                    <a:pt x="1401" y="92"/>
                    <a:pt x="1051" y="1"/>
                  </a:cubicBezTo>
                  <a:close/>
                  <a:moveTo>
                    <a:pt x="0" y="2995"/>
                  </a:moveTo>
                  <a:cubicBezTo>
                    <a:pt x="1" y="3781"/>
                    <a:pt x="92" y="4560"/>
                    <a:pt x="175" y="5256"/>
                  </a:cubicBezTo>
                  <a:cubicBezTo>
                    <a:pt x="266" y="5607"/>
                    <a:pt x="526" y="5782"/>
                    <a:pt x="876" y="5782"/>
                  </a:cubicBezTo>
                  <a:cubicBezTo>
                    <a:pt x="617" y="5782"/>
                    <a:pt x="350" y="5523"/>
                    <a:pt x="266" y="5256"/>
                  </a:cubicBezTo>
                  <a:cubicBezTo>
                    <a:pt x="92" y="4560"/>
                    <a:pt x="1" y="3781"/>
                    <a:pt x="0" y="2995"/>
                  </a:cubicBezTo>
                  <a:close/>
                  <a:moveTo>
                    <a:pt x="1493" y="4997"/>
                  </a:moveTo>
                  <a:lnTo>
                    <a:pt x="1493" y="5172"/>
                  </a:lnTo>
                  <a:cubicBezTo>
                    <a:pt x="1493" y="5432"/>
                    <a:pt x="1317" y="5698"/>
                    <a:pt x="967" y="5782"/>
                  </a:cubicBezTo>
                  <a:cubicBezTo>
                    <a:pt x="1317" y="5698"/>
                    <a:pt x="1577" y="5432"/>
                    <a:pt x="1577" y="5172"/>
                  </a:cubicBezTo>
                  <a:cubicBezTo>
                    <a:pt x="1577" y="5081"/>
                    <a:pt x="1577" y="5081"/>
                    <a:pt x="1493" y="49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4"/>
            <p:cNvSpPr/>
            <p:nvPr/>
          </p:nvSpPr>
          <p:spPr>
            <a:xfrm>
              <a:off x="5817681" y="2572780"/>
              <a:ext cx="1093212" cy="1093172"/>
            </a:xfrm>
            <a:custGeom>
              <a:rect b="b" l="l" r="r" t="t"/>
              <a:pathLst>
                <a:path extrusionOk="0" h="15943" w="15943">
                  <a:moveTo>
                    <a:pt x="7968" y="0"/>
                  </a:moveTo>
                  <a:cubicBezTo>
                    <a:pt x="3588" y="0"/>
                    <a:pt x="1" y="3595"/>
                    <a:pt x="1" y="7975"/>
                  </a:cubicBezTo>
                  <a:cubicBezTo>
                    <a:pt x="1" y="12354"/>
                    <a:pt x="3588" y="15942"/>
                    <a:pt x="7968" y="15942"/>
                  </a:cubicBezTo>
                  <a:cubicBezTo>
                    <a:pt x="12348" y="15942"/>
                    <a:pt x="15942" y="12354"/>
                    <a:pt x="15942" y="7975"/>
                  </a:cubicBezTo>
                  <a:cubicBezTo>
                    <a:pt x="15942" y="3595"/>
                    <a:pt x="12348" y="0"/>
                    <a:pt x="79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4"/>
            <p:cNvSpPr/>
            <p:nvPr/>
          </p:nvSpPr>
          <p:spPr>
            <a:xfrm>
              <a:off x="5817681" y="2572780"/>
              <a:ext cx="1093212" cy="1093172"/>
            </a:xfrm>
            <a:custGeom>
              <a:rect b="b" l="l" r="r" t="t"/>
              <a:pathLst>
                <a:path extrusionOk="0" h="15943" w="15943">
                  <a:moveTo>
                    <a:pt x="7968" y="0"/>
                  </a:moveTo>
                  <a:cubicBezTo>
                    <a:pt x="8464" y="0"/>
                    <a:pt x="8950" y="45"/>
                    <a:pt x="9421" y="131"/>
                  </a:cubicBezTo>
                  <a:lnTo>
                    <a:pt x="9421" y="131"/>
                  </a:lnTo>
                  <a:cubicBezTo>
                    <a:pt x="8949" y="45"/>
                    <a:pt x="8463" y="0"/>
                    <a:pt x="7968" y="0"/>
                  </a:cubicBezTo>
                  <a:close/>
                  <a:moveTo>
                    <a:pt x="9421" y="131"/>
                  </a:moveTo>
                  <a:cubicBezTo>
                    <a:pt x="11039" y="427"/>
                    <a:pt x="12489" y="1213"/>
                    <a:pt x="13574" y="2369"/>
                  </a:cubicBezTo>
                  <a:cubicBezTo>
                    <a:pt x="15067" y="3770"/>
                    <a:pt x="15942" y="5781"/>
                    <a:pt x="15942" y="7975"/>
                  </a:cubicBezTo>
                  <a:cubicBezTo>
                    <a:pt x="15942" y="4010"/>
                    <a:pt x="13115" y="806"/>
                    <a:pt x="9421" y="131"/>
                  </a:cubicBezTo>
                  <a:close/>
                  <a:moveTo>
                    <a:pt x="15942" y="7979"/>
                  </a:moveTo>
                  <a:lnTo>
                    <a:pt x="15942" y="7979"/>
                  </a:lnTo>
                  <a:cubicBezTo>
                    <a:pt x="15942" y="8621"/>
                    <a:pt x="15864" y="9247"/>
                    <a:pt x="15718" y="9846"/>
                  </a:cubicBezTo>
                  <a:lnTo>
                    <a:pt x="15718" y="9846"/>
                  </a:lnTo>
                  <a:cubicBezTo>
                    <a:pt x="15865" y="9249"/>
                    <a:pt x="15942" y="8626"/>
                    <a:pt x="15942" y="7979"/>
                  </a:cubicBezTo>
                  <a:close/>
                  <a:moveTo>
                    <a:pt x="7968" y="0"/>
                  </a:moveTo>
                  <a:cubicBezTo>
                    <a:pt x="3588" y="0"/>
                    <a:pt x="1" y="3504"/>
                    <a:pt x="1" y="7975"/>
                  </a:cubicBezTo>
                  <a:cubicBezTo>
                    <a:pt x="1" y="12354"/>
                    <a:pt x="3588" y="15942"/>
                    <a:pt x="7968" y="15942"/>
                  </a:cubicBezTo>
                  <a:cubicBezTo>
                    <a:pt x="11704" y="15942"/>
                    <a:pt x="14869" y="13332"/>
                    <a:pt x="15718" y="9846"/>
                  </a:cubicBezTo>
                  <a:lnTo>
                    <a:pt x="15718" y="9846"/>
                  </a:lnTo>
                  <a:cubicBezTo>
                    <a:pt x="15369" y="11265"/>
                    <a:pt x="14624" y="12530"/>
                    <a:pt x="13574" y="13581"/>
                  </a:cubicBezTo>
                  <a:cubicBezTo>
                    <a:pt x="12172" y="14982"/>
                    <a:pt x="10161" y="15858"/>
                    <a:pt x="7968" y="15858"/>
                  </a:cubicBezTo>
                  <a:cubicBezTo>
                    <a:pt x="5782" y="15858"/>
                    <a:pt x="3764" y="14982"/>
                    <a:pt x="2362" y="13581"/>
                  </a:cubicBezTo>
                  <a:cubicBezTo>
                    <a:pt x="961" y="12088"/>
                    <a:pt x="85" y="10161"/>
                    <a:pt x="85" y="7975"/>
                  </a:cubicBezTo>
                  <a:cubicBezTo>
                    <a:pt x="85" y="5781"/>
                    <a:pt x="961" y="3770"/>
                    <a:pt x="2362" y="2369"/>
                  </a:cubicBezTo>
                  <a:cubicBezTo>
                    <a:pt x="3764" y="876"/>
                    <a:pt x="5782" y="0"/>
                    <a:pt x="7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4"/>
            <p:cNvSpPr/>
            <p:nvPr/>
          </p:nvSpPr>
          <p:spPr>
            <a:xfrm>
              <a:off x="6207841" y="3275756"/>
              <a:ext cx="618981" cy="314451"/>
            </a:xfrm>
            <a:custGeom>
              <a:rect b="b" l="l" r="r" t="t"/>
              <a:pathLst>
                <a:path extrusionOk="0" h="4586" w="9027">
                  <a:moveTo>
                    <a:pt x="6658" y="0"/>
                  </a:moveTo>
                  <a:cubicBezTo>
                    <a:pt x="5172" y="2186"/>
                    <a:pt x="2804" y="3588"/>
                    <a:pt x="1" y="3938"/>
                  </a:cubicBezTo>
                  <a:cubicBezTo>
                    <a:pt x="701" y="4205"/>
                    <a:pt x="1402" y="4464"/>
                    <a:pt x="2194" y="4555"/>
                  </a:cubicBezTo>
                  <a:cubicBezTo>
                    <a:pt x="2417" y="4576"/>
                    <a:pt x="2639" y="4586"/>
                    <a:pt x="2859" y="4586"/>
                  </a:cubicBezTo>
                  <a:cubicBezTo>
                    <a:pt x="5407" y="4586"/>
                    <a:pt x="7736" y="3232"/>
                    <a:pt x="9026" y="1135"/>
                  </a:cubicBezTo>
                  <a:lnTo>
                    <a:pt x="66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4"/>
            <p:cNvSpPr/>
            <p:nvPr/>
          </p:nvSpPr>
          <p:spPr>
            <a:xfrm>
              <a:off x="6202081" y="3269517"/>
              <a:ext cx="624741" cy="318565"/>
            </a:xfrm>
            <a:custGeom>
              <a:rect b="b" l="l" r="r" t="t"/>
              <a:pathLst>
                <a:path extrusionOk="0" h="4646" w="9111">
                  <a:moveTo>
                    <a:pt x="6742" y="0"/>
                  </a:moveTo>
                  <a:cubicBezTo>
                    <a:pt x="5256" y="2193"/>
                    <a:pt x="2803" y="3679"/>
                    <a:pt x="85" y="3945"/>
                  </a:cubicBezTo>
                  <a:lnTo>
                    <a:pt x="1" y="4029"/>
                  </a:lnTo>
                  <a:lnTo>
                    <a:pt x="85" y="4029"/>
                  </a:lnTo>
                  <a:cubicBezTo>
                    <a:pt x="785" y="4380"/>
                    <a:pt x="1486" y="4555"/>
                    <a:pt x="2278" y="4646"/>
                  </a:cubicBezTo>
                  <a:lnTo>
                    <a:pt x="3063" y="4646"/>
                  </a:lnTo>
                  <a:cubicBezTo>
                    <a:pt x="2803" y="4646"/>
                    <a:pt x="2537" y="4646"/>
                    <a:pt x="2278" y="4555"/>
                  </a:cubicBezTo>
                  <a:cubicBezTo>
                    <a:pt x="1535" y="4476"/>
                    <a:pt x="872" y="4317"/>
                    <a:pt x="290" y="4008"/>
                  </a:cubicBezTo>
                  <a:lnTo>
                    <a:pt x="290" y="4008"/>
                  </a:lnTo>
                  <a:cubicBezTo>
                    <a:pt x="2989" y="3698"/>
                    <a:pt x="5271" y="2239"/>
                    <a:pt x="6809" y="124"/>
                  </a:cubicBezTo>
                  <a:lnTo>
                    <a:pt x="6809" y="124"/>
                  </a:lnTo>
                  <a:lnTo>
                    <a:pt x="9110" y="1226"/>
                  </a:lnTo>
                  <a:lnTo>
                    <a:pt x="9110" y="1226"/>
                  </a:lnTo>
                  <a:lnTo>
                    <a:pt x="6742" y="0"/>
                  </a:lnTo>
                  <a:close/>
                  <a:moveTo>
                    <a:pt x="9019" y="1226"/>
                  </a:moveTo>
                  <a:cubicBezTo>
                    <a:pt x="7793" y="3244"/>
                    <a:pt x="5606" y="4646"/>
                    <a:pt x="3063" y="4646"/>
                  </a:cubicBezTo>
                  <a:cubicBezTo>
                    <a:pt x="5606" y="4646"/>
                    <a:pt x="7884" y="3329"/>
                    <a:pt x="9110" y="12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4"/>
            <p:cNvSpPr/>
            <p:nvPr/>
          </p:nvSpPr>
          <p:spPr>
            <a:xfrm>
              <a:off x="5937815" y="1900043"/>
              <a:ext cx="762636" cy="763088"/>
            </a:xfrm>
            <a:custGeom>
              <a:rect b="b" l="l" r="r" t="t"/>
              <a:pathLst>
                <a:path extrusionOk="0" h="11129" w="11122">
                  <a:moveTo>
                    <a:pt x="5515" y="1"/>
                  </a:moveTo>
                  <a:cubicBezTo>
                    <a:pt x="2453" y="1"/>
                    <a:pt x="0" y="2453"/>
                    <a:pt x="0" y="5523"/>
                  </a:cubicBezTo>
                  <a:cubicBezTo>
                    <a:pt x="0" y="8585"/>
                    <a:pt x="2453" y="11129"/>
                    <a:pt x="5515" y="11129"/>
                  </a:cubicBezTo>
                  <a:cubicBezTo>
                    <a:pt x="8585" y="11129"/>
                    <a:pt x="11121" y="8585"/>
                    <a:pt x="11121" y="5523"/>
                  </a:cubicBezTo>
                  <a:cubicBezTo>
                    <a:pt x="11121" y="2453"/>
                    <a:pt x="8585" y="1"/>
                    <a:pt x="55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4"/>
            <p:cNvSpPr/>
            <p:nvPr/>
          </p:nvSpPr>
          <p:spPr>
            <a:xfrm>
              <a:off x="5937815" y="1900043"/>
              <a:ext cx="762636" cy="763088"/>
            </a:xfrm>
            <a:custGeom>
              <a:rect b="b" l="l" r="r" t="t"/>
              <a:pathLst>
                <a:path extrusionOk="0" h="11129" w="11122">
                  <a:moveTo>
                    <a:pt x="5515" y="1"/>
                  </a:moveTo>
                  <a:cubicBezTo>
                    <a:pt x="6001" y="1"/>
                    <a:pt x="6474" y="62"/>
                    <a:pt x="6925" y="178"/>
                  </a:cubicBezTo>
                  <a:lnTo>
                    <a:pt x="6925" y="178"/>
                  </a:lnTo>
                  <a:cubicBezTo>
                    <a:pt x="6481" y="62"/>
                    <a:pt x="6011" y="1"/>
                    <a:pt x="5515" y="1"/>
                  </a:cubicBezTo>
                  <a:close/>
                  <a:moveTo>
                    <a:pt x="5515" y="1"/>
                  </a:moveTo>
                  <a:cubicBezTo>
                    <a:pt x="2453" y="1"/>
                    <a:pt x="0" y="2453"/>
                    <a:pt x="0" y="5523"/>
                  </a:cubicBezTo>
                  <a:cubicBezTo>
                    <a:pt x="0" y="4030"/>
                    <a:pt x="610" y="2629"/>
                    <a:pt x="1661" y="1669"/>
                  </a:cubicBezTo>
                  <a:cubicBezTo>
                    <a:pt x="2628" y="618"/>
                    <a:pt x="4030" y="1"/>
                    <a:pt x="5515" y="1"/>
                  </a:cubicBezTo>
                  <a:close/>
                  <a:moveTo>
                    <a:pt x="0" y="5525"/>
                  </a:moveTo>
                  <a:lnTo>
                    <a:pt x="0" y="5525"/>
                  </a:lnTo>
                  <a:cubicBezTo>
                    <a:pt x="1" y="6136"/>
                    <a:pt x="93" y="6708"/>
                    <a:pt x="267" y="7240"/>
                  </a:cubicBezTo>
                  <a:lnTo>
                    <a:pt x="267" y="7240"/>
                  </a:lnTo>
                  <a:cubicBezTo>
                    <a:pt x="94" y="6698"/>
                    <a:pt x="1" y="6121"/>
                    <a:pt x="0" y="5525"/>
                  </a:cubicBezTo>
                  <a:close/>
                  <a:moveTo>
                    <a:pt x="6925" y="178"/>
                  </a:moveTo>
                  <a:lnTo>
                    <a:pt x="6925" y="178"/>
                  </a:lnTo>
                  <a:cubicBezTo>
                    <a:pt x="7894" y="432"/>
                    <a:pt x="8740" y="948"/>
                    <a:pt x="9460" y="1669"/>
                  </a:cubicBezTo>
                  <a:cubicBezTo>
                    <a:pt x="10420" y="2629"/>
                    <a:pt x="11037" y="4030"/>
                    <a:pt x="11037" y="5523"/>
                  </a:cubicBezTo>
                  <a:cubicBezTo>
                    <a:pt x="11037" y="7099"/>
                    <a:pt x="10420" y="8410"/>
                    <a:pt x="9460" y="9461"/>
                  </a:cubicBezTo>
                  <a:cubicBezTo>
                    <a:pt x="8409" y="10428"/>
                    <a:pt x="7092" y="11038"/>
                    <a:pt x="5515" y="11038"/>
                  </a:cubicBezTo>
                  <a:cubicBezTo>
                    <a:pt x="4030" y="11038"/>
                    <a:pt x="2628" y="10428"/>
                    <a:pt x="1661" y="9461"/>
                  </a:cubicBezTo>
                  <a:cubicBezTo>
                    <a:pt x="1018" y="8818"/>
                    <a:pt x="541" y="8078"/>
                    <a:pt x="267" y="7240"/>
                  </a:cubicBezTo>
                  <a:lnTo>
                    <a:pt x="267" y="7240"/>
                  </a:lnTo>
                  <a:cubicBezTo>
                    <a:pt x="980" y="9480"/>
                    <a:pt x="3050" y="11129"/>
                    <a:pt x="5515" y="11129"/>
                  </a:cubicBezTo>
                  <a:cubicBezTo>
                    <a:pt x="8585" y="11129"/>
                    <a:pt x="11121" y="8585"/>
                    <a:pt x="11121" y="5523"/>
                  </a:cubicBezTo>
                  <a:cubicBezTo>
                    <a:pt x="11121" y="2939"/>
                    <a:pt x="9324" y="793"/>
                    <a:pt x="6925" y="17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4"/>
            <p:cNvSpPr/>
            <p:nvPr/>
          </p:nvSpPr>
          <p:spPr>
            <a:xfrm>
              <a:off x="6171842" y="2332512"/>
              <a:ext cx="450711" cy="241563"/>
            </a:xfrm>
            <a:custGeom>
              <a:rect b="b" l="l" r="r" t="t"/>
              <a:pathLst>
                <a:path extrusionOk="0" h="3523" w="6573">
                  <a:moveTo>
                    <a:pt x="4821" y="1"/>
                  </a:moveTo>
                  <a:cubicBezTo>
                    <a:pt x="3770" y="1668"/>
                    <a:pt x="2018" y="2804"/>
                    <a:pt x="0" y="3070"/>
                  </a:cubicBezTo>
                  <a:cubicBezTo>
                    <a:pt x="442" y="3329"/>
                    <a:pt x="967" y="3420"/>
                    <a:pt x="1577" y="3504"/>
                  </a:cubicBezTo>
                  <a:cubicBezTo>
                    <a:pt x="1720" y="3516"/>
                    <a:pt x="1863" y="3522"/>
                    <a:pt x="2004" y="3522"/>
                  </a:cubicBezTo>
                  <a:cubicBezTo>
                    <a:pt x="3937" y="3522"/>
                    <a:pt x="5672" y="2430"/>
                    <a:pt x="6573" y="876"/>
                  </a:cubicBezTo>
                  <a:lnTo>
                    <a:pt x="48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4"/>
            <p:cNvSpPr/>
            <p:nvPr/>
          </p:nvSpPr>
          <p:spPr>
            <a:xfrm>
              <a:off x="6166014" y="2332512"/>
              <a:ext cx="456539" cy="240329"/>
            </a:xfrm>
            <a:custGeom>
              <a:rect b="b" l="l" r="r" t="t"/>
              <a:pathLst>
                <a:path extrusionOk="0" h="3505" w="6658">
                  <a:moveTo>
                    <a:pt x="4905" y="3"/>
                  </a:moveTo>
                  <a:cubicBezTo>
                    <a:pt x="3854" y="1669"/>
                    <a:pt x="2102" y="2804"/>
                    <a:pt x="85" y="3070"/>
                  </a:cubicBezTo>
                  <a:lnTo>
                    <a:pt x="1" y="3070"/>
                  </a:lnTo>
                  <a:lnTo>
                    <a:pt x="85" y="3154"/>
                  </a:lnTo>
                  <a:cubicBezTo>
                    <a:pt x="527" y="3329"/>
                    <a:pt x="1052" y="3504"/>
                    <a:pt x="1662" y="3504"/>
                  </a:cubicBezTo>
                  <a:lnTo>
                    <a:pt x="2103" y="3504"/>
                  </a:lnTo>
                  <a:cubicBezTo>
                    <a:pt x="1928" y="3504"/>
                    <a:pt x="1837" y="3504"/>
                    <a:pt x="1662" y="3420"/>
                  </a:cubicBezTo>
                  <a:cubicBezTo>
                    <a:pt x="1198" y="3420"/>
                    <a:pt x="668" y="3284"/>
                    <a:pt x="247" y="3131"/>
                  </a:cubicBezTo>
                  <a:lnTo>
                    <a:pt x="247" y="3131"/>
                  </a:lnTo>
                  <a:cubicBezTo>
                    <a:pt x="2196" y="2829"/>
                    <a:pt x="3882" y="1625"/>
                    <a:pt x="4905" y="3"/>
                  </a:cubicBezTo>
                  <a:close/>
                  <a:moveTo>
                    <a:pt x="4906" y="1"/>
                  </a:moveTo>
                  <a:lnTo>
                    <a:pt x="6620" y="857"/>
                  </a:lnTo>
                  <a:lnTo>
                    <a:pt x="6620" y="857"/>
                  </a:lnTo>
                  <a:cubicBezTo>
                    <a:pt x="5647" y="2480"/>
                    <a:pt x="4005" y="3504"/>
                    <a:pt x="2103" y="3504"/>
                  </a:cubicBezTo>
                  <a:cubicBezTo>
                    <a:pt x="4030" y="3504"/>
                    <a:pt x="5782" y="2453"/>
                    <a:pt x="6658" y="876"/>
                  </a:cubicBezTo>
                  <a:lnTo>
                    <a:pt x="6658" y="792"/>
                  </a:lnTo>
                  <a:lnTo>
                    <a:pt x="4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4"/>
            <p:cNvSpPr/>
            <p:nvPr/>
          </p:nvSpPr>
          <p:spPr>
            <a:xfrm>
              <a:off x="6646548" y="2068245"/>
              <a:ext cx="552606" cy="357511"/>
            </a:xfrm>
            <a:custGeom>
              <a:rect b="b" l="l" r="r" t="t"/>
              <a:pathLst>
                <a:path extrusionOk="0" h="5214" w="8059">
                  <a:moveTo>
                    <a:pt x="5515" y="0"/>
                  </a:moveTo>
                  <a:cubicBezTo>
                    <a:pt x="5515" y="0"/>
                    <a:pt x="5782" y="1052"/>
                    <a:pt x="5256" y="2103"/>
                  </a:cubicBezTo>
                  <a:cubicBezTo>
                    <a:pt x="5256" y="2194"/>
                    <a:pt x="5165" y="2194"/>
                    <a:pt x="5165" y="2194"/>
                  </a:cubicBezTo>
                  <a:lnTo>
                    <a:pt x="5165" y="2278"/>
                  </a:lnTo>
                  <a:lnTo>
                    <a:pt x="5081" y="2369"/>
                  </a:lnTo>
                  <a:lnTo>
                    <a:pt x="5081" y="2453"/>
                  </a:lnTo>
                  <a:lnTo>
                    <a:pt x="4990" y="2453"/>
                  </a:lnTo>
                  <a:lnTo>
                    <a:pt x="4990" y="2544"/>
                  </a:lnTo>
                  <a:cubicBezTo>
                    <a:pt x="4990" y="2628"/>
                    <a:pt x="4906" y="2628"/>
                    <a:pt x="4906" y="2628"/>
                  </a:cubicBezTo>
                  <a:lnTo>
                    <a:pt x="4906" y="2719"/>
                  </a:lnTo>
                  <a:lnTo>
                    <a:pt x="4814" y="2719"/>
                  </a:lnTo>
                  <a:cubicBezTo>
                    <a:pt x="4814" y="2803"/>
                    <a:pt x="4814" y="2803"/>
                    <a:pt x="4730" y="2803"/>
                  </a:cubicBezTo>
                  <a:lnTo>
                    <a:pt x="4730" y="2895"/>
                  </a:lnTo>
                  <a:lnTo>
                    <a:pt x="4639" y="2895"/>
                  </a:lnTo>
                  <a:cubicBezTo>
                    <a:pt x="4639" y="2979"/>
                    <a:pt x="4555" y="2979"/>
                    <a:pt x="4555" y="3070"/>
                  </a:cubicBezTo>
                  <a:cubicBezTo>
                    <a:pt x="3968" y="3516"/>
                    <a:pt x="3233" y="3651"/>
                    <a:pt x="2557" y="3651"/>
                  </a:cubicBezTo>
                  <a:cubicBezTo>
                    <a:pt x="1513" y="3651"/>
                    <a:pt x="610" y="3329"/>
                    <a:pt x="610" y="3329"/>
                  </a:cubicBezTo>
                  <a:lnTo>
                    <a:pt x="0" y="3946"/>
                  </a:lnTo>
                  <a:cubicBezTo>
                    <a:pt x="0" y="3946"/>
                    <a:pt x="785" y="4730"/>
                    <a:pt x="1752" y="4997"/>
                  </a:cubicBezTo>
                  <a:cubicBezTo>
                    <a:pt x="2232" y="5126"/>
                    <a:pt x="2802" y="5214"/>
                    <a:pt x="3415" y="5214"/>
                  </a:cubicBezTo>
                  <a:cubicBezTo>
                    <a:pt x="4028" y="5214"/>
                    <a:pt x="4685" y="5126"/>
                    <a:pt x="5340" y="4906"/>
                  </a:cubicBezTo>
                  <a:cubicBezTo>
                    <a:pt x="5431" y="4906"/>
                    <a:pt x="5515" y="4906"/>
                    <a:pt x="5515" y="4822"/>
                  </a:cubicBezTo>
                  <a:lnTo>
                    <a:pt x="5606" y="4822"/>
                  </a:lnTo>
                  <a:cubicBezTo>
                    <a:pt x="5690" y="4822"/>
                    <a:pt x="5690" y="4730"/>
                    <a:pt x="5782" y="4730"/>
                  </a:cubicBezTo>
                  <a:cubicBezTo>
                    <a:pt x="5866" y="4646"/>
                    <a:pt x="5957" y="4646"/>
                    <a:pt x="6041" y="4555"/>
                  </a:cubicBezTo>
                  <a:cubicBezTo>
                    <a:pt x="6132" y="4555"/>
                    <a:pt x="6132" y="4471"/>
                    <a:pt x="6216" y="4471"/>
                  </a:cubicBezTo>
                  <a:lnTo>
                    <a:pt x="6391" y="4296"/>
                  </a:lnTo>
                  <a:lnTo>
                    <a:pt x="6566" y="4121"/>
                  </a:lnTo>
                  <a:lnTo>
                    <a:pt x="6657" y="4121"/>
                  </a:lnTo>
                  <a:lnTo>
                    <a:pt x="6657" y="4030"/>
                  </a:lnTo>
                  <a:lnTo>
                    <a:pt x="6742" y="3946"/>
                  </a:lnTo>
                  <a:cubicBezTo>
                    <a:pt x="6742" y="3855"/>
                    <a:pt x="6833" y="3855"/>
                    <a:pt x="6833" y="3855"/>
                  </a:cubicBezTo>
                  <a:cubicBezTo>
                    <a:pt x="6833" y="3770"/>
                    <a:pt x="6917" y="3770"/>
                    <a:pt x="6917" y="3679"/>
                  </a:cubicBezTo>
                  <a:cubicBezTo>
                    <a:pt x="6917" y="3679"/>
                    <a:pt x="7008" y="3679"/>
                    <a:pt x="7008" y="3595"/>
                  </a:cubicBezTo>
                  <a:cubicBezTo>
                    <a:pt x="7008" y="3595"/>
                    <a:pt x="7008" y="3504"/>
                    <a:pt x="7092" y="3504"/>
                  </a:cubicBezTo>
                  <a:cubicBezTo>
                    <a:pt x="8059" y="2019"/>
                    <a:pt x="8059" y="0"/>
                    <a:pt x="80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4"/>
            <p:cNvSpPr/>
            <p:nvPr/>
          </p:nvSpPr>
          <p:spPr>
            <a:xfrm>
              <a:off x="6646548" y="2062485"/>
              <a:ext cx="552606" cy="366219"/>
            </a:xfrm>
            <a:custGeom>
              <a:rect b="b" l="l" r="r" t="t"/>
              <a:pathLst>
                <a:path extrusionOk="0" h="5341" w="8059">
                  <a:moveTo>
                    <a:pt x="8059" y="0"/>
                  </a:moveTo>
                  <a:lnTo>
                    <a:pt x="5515" y="84"/>
                  </a:lnTo>
                  <a:lnTo>
                    <a:pt x="5515" y="176"/>
                  </a:lnTo>
                  <a:lnTo>
                    <a:pt x="5515" y="785"/>
                  </a:lnTo>
                  <a:cubicBezTo>
                    <a:pt x="5515" y="1136"/>
                    <a:pt x="5515" y="1661"/>
                    <a:pt x="5256" y="2187"/>
                  </a:cubicBezTo>
                  <a:cubicBezTo>
                    <a:pt x="5515" y="1661"/>
                    <a:pt x="5606" y="1136"/>
                    <a:pt x="5606" y="785"/>
                  </a:cubicBezTo>
                  <a:cubicBezTo>
                    <a:pt x="5606" y="500"/>
                    <a:pt x="5567" y="287"/>
                    <a:pt x="5540" y="175"/>
                  </a:cubicBezTo>
                  <a:lnTo>
                    <a:pt x="5540" y="175"/>
                  </a:lnTo>
                  <a:lnTo>
                    <a:pt x="8059" y="84"/>
                  </a:lnTo>
                  <a:lnTo>
                    <a:pt x="8059" y="84"/>
                  </a:lnTo>
                  <a:lnTo>
                    <a:pt x="8059" y="84"/>
                  </a:lnTo>
                  <a:lnTo>
                    <a:pt x="8059" y="0"/>
                  </a:lnTo>
                  <a:close/>
                  <a:moveTo>
                    <a:pt x="5256" y="2187"/>
                  </a:moveTo>
                  <a:cubicBezTo>
                    <a:pt x="5165" y="2187"/>
                    <a:pt x="5165" y="2278"/>
                    <a:pt x="5165" y="2278"/>
                  </a:cubicBezTo>
                  <a:cubicBezTo>
                    <a:pt x="5165" y="2362"/>
                    <a:pt x="5081" y="2362"/>
                    <a:pt x="5081" y="2453"/>
                  </a:cubicBezTo>
                  <a:cubicBezTo>
                    <a:pt x="5081" y="2453"/>
                    <a:pt x="5081" y="2537"/>
                    <a:pt x="4990" y="2537"/>
                  </a:cubicBezTo>
                  <a:cubicBezTo>
                    <a:pt x="4990" y="2628"/>
                    <a:pt x="4990" y="2628"/>
                    <a:pt x="4906" y="2628"/>
                  </a:cubicBezTo>
                  <a:lnTo>
                    <a:pt x="4906" y="2712"/>
                  </a:lnTo>
                  <a:lnTo>
                    <a:pt x="4814" y="2712"/>
                  </a:lnTo>
                  <a:lnTo>
                    <a:pt x="4814" y="2803"/>
                  </a:lnTo>
                  <a:lnTo>
                    <a:pt x="4906" y="2803"/>
                  </a:lnTo>
                  <a:cubicBezTo>
                    <a:pt x="4906" y="2803"/>
                    <a:pt x="4906" y="2712"/>
                    <a:pt x="4990" y="2712"/>
                  </a:cubicBezTo>
                  <a:cubicBezTo>
                    <a:pt x="4990" y="2628"/>
                    <a:pt x="4990" y="2628"/>
                    <a:pt x="5081" y="2628"/>
                  </a:cubicBezTo>
                  <a:lnTo>
                    <a:pt x="5081" y="2537"/>
                  </a:lnTo>
                  <a:lnTo>
                    <a:pt x="5165" y="2453"/>
                  </a:lnTo>
                  <a:lnTo>
                    <a:pt x="5165" y="2362"/>
                  </a:lnTo>
                  <a:lnTo>
                    <a:pt x="5256" y="2362"/>
                  </a:lnTo>
                  <a:lnTo>
                    <a:pt x="5256" y="2187"/>
                  </a:lnTo>
                  <a:close/>
                  <a:moveTo>
                    <a:pt x="610" y="3413"/>
                  </a:moveTo>
                  <a:cubicBezTo>
                    <a:pt x="610" y="3413"/>
                    <a:pt x="787" y="3484"/>
                    <a:pt x="1078" y="3562"/>
                  </a:cubicBezTo>
                  <a:lnTo>
                    <a:pt x="1078" y="3562"/>
                  </a:lnTo>
                  <a:cubicBezTo>
                    <a:pt x="941" y="3503"/>
                    <a:pt x="866" y="3493"/>
                    <a:pt x="785" y="3413"/>
                  </a:cubicBezTo>
                  <a:close/>
                  <a:moveTo>
                    <a:pt x="1078" y="3562"/>
                  </a:moveTo>
                  <a:cubicBezTo>
                    <a:pt x="1096" y="3570"/>
                    <a:pt x="1115" y="3578"/>
                    <a:pt x="1136" y="3588"/>
                  </a:cubicBezTo>
                  <a:cubicBezTo>
                    <a:pt x="1209" y="3607"/>
                    <a:pt x="1291" y="3622"/>
                    <a:pt x="1378" y="3634"/>
                  </a:cubicBezTo>
                  <a:lnTo>
                    <a:pt x="1378" y="3634"/>
                  </a:lnTo>
                  <a:cubicBezTo>
                    <a:pt x="1268" y="3611"/>
                    <a:pt x="1168" y="3586"/>
                    <a:pt x="1078" y="3562"/>
                  </a:cubicBezTo>
                  <a:close/>
                  <a:moveTo>
                    <a:pt x="4814" y="2803"/>
                  </a:moveTo>
                  <a:lnTo>
                    <a:pt x="4730" y="2887"/>
                  </a:lnTo>
                  <a:lnTo>
                    <a:pt x="4639" y="2887"/>
                  </a:lnTo>
                  <a:lnTo>
                    <a:pt x="4639" y="2979"/>
                  </a:lnTo>
                  <a:cubicBezTo>
                    <a:pt x="4555" y="2979"/>
                    <a:pt x="4555" y="3063"/>
                    <a:pt x="4464" y="3063"/>
                  </a:cubicBezTo>
                  <a:cubicBezTo>
                    <a:pt x="3939" y="3588"/>
                    <a:pt x="3154" y="3679"/>
                    <a:pt x="2537" y="3679"/>
                  </a:cubicBezTo>
                  <a:cubicBezTo>
                    <a:pt x="2122" y="3679"/>
                    <a:pt x="1707" y="3679"/>
                    <a:pt x="1378" y="3634"/>
                  </a:cubicBezTo>
                  <a:lnTo>
                    <a:pt x="1378" y="3634"/>
                  </a:lnTo>
                  <a:cubicBezTo>
                    <a:pt x="1702" y="3704"/>
                    <a:pt x="2105" y="3763"/>
                    <a:pt x="2537" y="3763"/>
                  </a:cubicBezTo>
                  <a:cubicBezTo>
                    <a:pt x="3154" y="3763"/>
                    <a:pt x="3939" y="3588"/>
                    <a:pt x="4555" y="3154"/>
                  </a:cubicBezTo>
                  <a:cubicBezTo>
                    <a:pt x="4555" y="3063"/>
                    <a:pt x="4639" y="3063"/>
                    <a:pt x="4639" y="3063"/>
                  </a:cubicBezTo>
                  <a:lnTo>
                    <a:pt x="4730" y="2979"/>
                  </a:lnTo>
                  <a:cubicBezTo>
                    <a:pt x="4730" y="2979"/>
                    <a:pt x="4730" y="2887"/>
                    <a:pt x="4814" y="2887"/>
                  </a:cubicBezTo>
                  <a:lnTo>
                    <a:pt x="4814" y="2803"/>
                  </a:lnTo>
                  <a:close/>
                  <a:moveTo>
                    <a:pt x="8059" y="84"/>
                  </a:moveTo>
                  <a:lnTo>
                    <a:pt x="7968" y="176"/>
                  </a:lnTo>
                  <a:cubicBezTo>
                    <a:pt x="7968" y="526"/>
                    <a:pt x="7884" y="2278"/>
                    <a:pt x="7092" y="3504"/>
                  </a:cubicBezTo>
                  <a:lnTo>
                    <a:pt x="7008" y="3588"/>
                  </a:lnTo>
                  <a:cubicBezTo>
                    <a:pt x="7008" y="3588"/>
                    <a:pt x="7008" y="3679"/>
                    <a:pt x="6917" y="3679"/>
                  </a:cubicBezTo>
                  <a:lnTo>
                    <a:pt x="6917" y="3763"/>
                  </a:lnTo>
                  <a:cubicBezTo>
                    <a:pt x="6917" y="3763"/>
                    <a:pt x="6833" y="3854"/>
                    <a:pt x="6833" y="3939"/>
                  </a:cubicBezTo>
                  <a:lnTo>
                    <a:pt x="7008" y="3763"/>
                  </a:lnTo>
                  <a:cubicBezTo>
                    <a:pt x="7008" y="3679"/>
                    <a:pt x="7092" y="3679"/>
                    <a:pt x="7092" y="3588"/>
                  </a:cubicBezTo>
                  <a:cubicBezTo>
                    <a:pt x="8059" y="2103"/>
                    <a:pt x="8059" y="85"/>
                    <a:pt x="8059" y="84"/>
                  </a:cubicBezTo>
                  <a:close/>
                  <a:moveTo>
                    <a:pt x="6833" y="3939"/>
                  </a:moveTo>
                  <a:cubicBezTo>
                    <a:pt x="6742" y="3939"/>
                    <a:pt x="6742" y="3939"/>
                    <a:pt x="6742" y="4030"/>
                  </a:cubicBezTo>
                  <a:cubicBezTo>
                    <a:pt x="6833" y="4030"/>
                    <a:pt x="6833" y="3939"/>
                    <a:pt x="6833" y="3939"/>
                  </a:cubicBezTo>
                  <a:close/>
                  <a:moveTo>
                    <a:pt x="6657" y="4030"/>
                  </a:moveTo>
                  <a:cubicBezTo>
                    <a:pt x="6657" y="4114"/>
                    <a:pt x="6657" y="4114"/>
                    <a:pt x="6566" y="4114"/>
                  </a:cubicBezTo>
                  <a:lnTo>
                    <a:pt x="6566" y="4205"/>
                  </a:lnTo>
                  <a:cubicBezTo>
                    <a:pt x="6482" y="4289"/>
                    <a:pt x="6391" y="4289"/>
                    <a:pt x="6391" y="4380"/>
                  </a:cubicBezTo>
                  <a:cubicBezTo>
                    <a:pt x="6482" y="4380"/>
                    <a:pt x="6482" y="4289"/>
                    <a:pt x="6566" y="4289"/>
                  </a:cubicBezTo>
                  <a:cubicBezTo>
                    <a:pt x="6566" y="4205"/>
                    <a:pt x="6657" y="4205"/>
                    <a:pt x="6657" y="4205"/>
                  </a:cubicBezTo>
                  <a:cubicBezTo>
                    <a:pt x="6657" y="4205"/>
                    <a:pt x="6657" y="4114"/>
                    <a:pt x="6742" y="4114"/>
                  </a:cubicBezTo>
                  <a:lnTo>
                    <a:pt x="6742" y="4030"/>
                  </a:lnTo>
                  <a:close/>
                  <a:moveTo>
                    <a:pt x="6307" y="4380"/>
                  </a:moveTo>
                  <a:cubicBezTo>
                    <a:pt x="6307" y="4464"/>
                    <a:pt x="6307" y="4464"/>
                    <a:pt x="6216" y="4464"/>
                  </a:cubicBezTo>
                  <a:cubicBezTo>
                    <a:pt x="6216" y="4464"/>
                    <a:pt x="6216" y="4555"/>
                    <a:pt x="6132" y="4555"/>
                  </a:cubicBezTo>
                  <a:cubicBezTo>
                    <a:pt x="6132" y="4555"/>
                    <a:pt x="6041" y="4555"/>
                    <a:pt x="6041" y="4639"/>
                  </a:cubicBezTo>
                  <a:cubicBezTo>
                    <a:pt x="6132" y="4639"/>
                    <a:pt x="6132" y="4639"/>
                    <a:pt x="6216" y="4555"/>
                  </a:cubicBezTo>
                  <a:cubicBezTo>
                    <a:pt x="6307" y="4464"/>
                    <a:pt x="6307" y="4464"/>
                    <a:pt x="6391" y="4464"/>
                  </a:cubicBezTo>
                  <a:lnTo>
                    <a:pt x="6391" y="4380"/>
                  </a:lnTo>
                  <a:close/>
                  <a:moveTo>
                    <a:pt x="5957" y="4639"/>
                  </a:moveTo>
                  <a:cubicBezTo>
                    <a:pt x="5957" y="4730"/>
                    <a:pt x="5866" y="4730"/>
                    <a:pt x="5782" y="4730"/>
                  </a:cubicBezTo>
                  <a:lnTo>
                    <a:pt x="5782" y="4814"/>
                  </a:lnTo>
                  <a:lnTo>
                    <a:pt x="5866" y="4814"/>
                  </a:lnTo>
                  <a:cubicBezTo>
                    <a:pt x="5866" y="4814"/>
                    <a:pt x="5957" y="4730"/>
                    <a:pt x="6041" y="4730"/>
                  </a:cubicBezTo>
                  <a:lnTo>
                    <a:pt x="6041" y="4639"/>
                  </a:lnTo>
                  <a:close/>
                  <a:moveTo>
                    <a:pt x="5782" y="4814"/>
                  </a:moveTo>
                  <a:cubicBezTo>
                    <a:pt x="5690" y="4814"/>
                    <a:pt x="5690" y="4814"/>
                    <a:pt x="5606" y="4906"/>
                  </a:cubicBezTo>
                  <a:cubicBezTo>
                    <a:pt x="5690" y="4906"/>
                    <a:pt x="5690" y="4906"/>
                    <a:pt x="5782" y="4814"/>
                  </a:cubicBezTo>
                  <a:close/>
                  <a:moveTo>
                    <a:pt x="5515" y="4906"/>
                  </a:moveTo>
                  <a:cubicBezTo>
                    <a:pt x="5431" y="4906"/>
                    <a:pt x="5431" y="4990"/>
                    <a:pt x="5340" y="4990"/>
                  </a:cubicBezTo>
                  <a:cubicBezTo>
                    <a:pt x="5431" y="4990"/>
                    <a:pt x="5515" y="4990"/>
                    <a:pt x="5606" y="4906"/>
                  </a:cubicBezTo>
                  <a:close/>
                  <a:moveTo>
                    <a:pt x="0" y="3939"/>
                  </a:moveTo>
                  <a:lnTo>
                    <a:pt x="0" y="4030"/>
                  </a:lnTo>
                  <a:cubicBezTo>
                    <a:pt x="0" y="4030"/>
                    <a:pt x="785" y="4814"/>
                    <a:pt x="1752" y="5081"/>
                  </a:cubicBezTo>
                  <a:cubicBezTo>
                    <a:pt x="2278" y="5256"/>
                    <a:pt x="2887" y="5340"/>
                    <a:pt x="3504" y="5340"/>
                  </a:cubicBezTo>
                  <a:cubicBezTo>
                    <a:pt x="4114" y="5340"/>
                    <a:pt x="4730" y="5256"/>
                    <a:pt x="5340" y="4990"/>
                  </a:cubicBezTo>
                  <a:lnTo>
                    <a:pt x="5340" y="4990"/>
                  </a:lnTo>
                  <a:cubicBezTo>
                    <a:pt x="4730" y="5165"/>
                    <a:pt x="4114" y="5256"/>
                    <a:pt x="3504" y="5256"/>
                  </a:cubicBezTo>
                  <a:cubicBezTo>
                    <a:pt x="2887" y="5256"/>
                    <a:pt x="2278" y="5165"/>
                    <a:pt x="1752" y="4990"/>
                  </a:cubicBezTo>
                  <a:cubicBezTo>
                    <a:pt x="1311" y="4906"/>
                    <a:pt x="876" y="4639"/>
                    <a:pt x="526" y="4380"/>
                  </a:cubicBezTo>
                  <a:cubicBezTo>
                    <a:pt x="351" y="4289"/>
                    <a:pt x="260" y="4205"/>
                    <a:pt x="176" y="4114"/>
                  </a:cubicBezTo>
                  <a:lnTo>
                    <a:pt x="84" y="4030"/>
                  </a:lnTo>
                  <a:cubicBezTo>
                    <a:pt x="0" y="4030"/>
                    <a:pt x="0" y="3939"/>
                    <a:pt x="0" y="393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4"/>
            <p:cNvSpPr/>
            <p:nvPr/>
          </p:nvSpPr>
          <p:spPr>
            <a:xfrm>
              <a:off x="6556174" y="2177888"/>
              <a:ext cx="120203" cy="154688"/>
            </a:xfrm>
            <a:custGeom>
              <a:rect b="b" l="l" r="r" t="t"/>
              <a:pathLst>
                <a:path extrusionOk="0" h="2256" w="1753">
                  <a:moveTo>
                    <a:pt x="222" y="1"/>
                  </a:moveTo>
                  <a:cubicBezTo>
                    <a:pt x="178" y="1"/>
                    <a:pt x="134" y="24"/>
                    <a:pt x="92" y="69"/>
                  </a:cubicBezTo>
                  <a:cubicBezTo>
                    <a:pt x="1" y="679"/>
                    <a:pt x="1" y="1555"/>
                    <a:pt x="442" y="1821"/>
                  </a:cubicBezTo>
                  <a:lnTo>
                    <a:pt x="1669" y="2256"/>
                  </a:lnTo>
                  <a:lnTo>
                    <a:pt x="1753" y="1471"/>
                  </a:lnTo>
                  <a:cubicBezTo>
                    <a:pt x="1578" y="1204"/>
                    <a:pt x="702" y="328"/>
                    <a:pt x="351" y="69"/>
                  </a:cubicBezTo>
                  <a:cubicBezTo>
                    <a:pt x="309" y="24"/>
                    <a:pt x="266" y="1"/>
                    <a:pt x="2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4"/>
            <p:cNvSpPr/>
            <p:nvPr/>
          </p:nvSpPr>
          <p:spPr>
            <a:xfrm>
              <a:off x="6556174" y="2176379"/>
              <a:ext cx="120203" cy="162436"/>
            </a:xfrm>
            <a:custGeom>
              <a:rect b="b" l="l" r="r" t="t"/>
              <a:pathLst>
                <a:path extrusionOk="0" h="2369" w="1753">
                  <a:moveTo>
                    <a:pt x="267" y="91"/>
                  </a:moveTo>
                  <a:cubicBezTo>
                    <a:pt x="442" y="266"/>
                    <a:pt x="793" y="526"/>
                    <a:pt x="1052" y="792"/>
                  </a:cubicBezTo>
                  <a:cubicBezTo>
                    <a:pt x="1318" y="1142"/>
                    <a:pt x="1578" y="1402"/>
                    <a:pt x="1669" y="1493"/>
                  </a:cubicBezTo>
                  <a:lnTo>
                    <a:pt x="1582" y="2240"/>
                  </a:lnTo>
                  <a:lnTo>
                    <a:pt x="442" y="1752"/>
                  </a:lnTo>
                  <a:cubicBezTo>
                    <a:pt x="267" y="1668"/>
                    <a:pt x="176" y="1577"/>
                    <a:pt x="176" y="1402"/>
                  </a:cubicBezTo>
                  <a:cubicBezTo>
                    <a:pt x="92" y="1226"/>
                    <a:pt x="92" y="1051"/>
                    <a:pt x="92" y="792"/>
                  </a:cubicBezTo>
                  <a:cubicBezTo>
                    <a:pt x="92" y="617"/>
                    <a:pt x="92" y="350"/>
                    <a:pt x="176" y="91"/>
                  </a:cubicBezTo>
                  <a:close/>
                  <a:moveTo>
                    <a:pt x="267" y="0"/>
                  </a:moveTo>
                  <a:cubicBezTo>
                    <a:pt x="176" y="0"/>
                    <a:pt x="92" y="0"/>
                    <a:pt x="92" y="91"/>
                  </a:cubicBezTo>
                  <a:cubicBezTo>
                    <a:pt x="1" y="350"/>
                    <a:pt x="1" y="617"/>
                    <a:pt x="1" y="792"/>
                  </a:cubicBezTo>
                  <a:cubicBezTo>
                    <a:pt x="1" y="1051"/>
                    <a:pt x="1" y="1226"/>
                    <a:pt x="92" y="1402"/>
                  </a:cubicBezTo>
                  <a:cubicBezTo>
                    <a:pt x="176" y="1577"/>
                    <a:pt x="267" y="1752"/>
                    <a:pt x="442" y="1843"/>
                  </a:cubicBezTo>
                  <a:lnTo>
                    <a:pt x="1669" y="2369"/>
                  </a:lnTo>
                  <a:lnTo>
                    <a:pt x="1669" y="2278"/>
                  </a:lnTo>
                  <a:lnTo>
                    <a:pt x="1753" y="1493"/>
                  </a:lnTo>
                  <a:cubicBezTo>
                    <a:pt x="1669" y="1318"/>
                    <a:pt x="1402" y="1051"/>
                    <a:pt x="1143" y="792"/>
                  </a:cubicBezTo>
                  <a:cubicBezTo>
                    <a:pt x="793" y="526"/>
                    <a:pt x="527" y="175"/>
                    <a:pt x="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4"/>
            <p:cNvSpPr/>
            <p:nvPr/>
          </p:nvSpPr>
          <p:spPr>
            <a:xfrm>
              <a:off x="6646548" y="1852045"/>
              <a:ext cx="552606" cy="547032"/>
            </a:xfrm>
            <a:custGeom>
              <a:rect b="b" l="l" r="r" t="t"/>
              <a:pathLst>
                <a:path extrusionOk="0" h="7978" w="8059">
                  <a:moveTo>
                    <a:pt x="5957" y="0"/>
                  </a:moveTo>
                  <a:cubicBezTo>
                    <a:pt x="5957" y="0"/>
                    <a:pt x="5690" y="3770"/>
                    <a:pt x="5165" y="4821"/>
                  </a:cubicBezTo>
                  <a:lnTo>
                    <a:pt x="5081" y="4905"/>
                  </a:lnTo>
                  <a:cubicBezTo>
                    <a:pt x="5081" y="4996"/>
                    <a:pt x="5081" y="4996"/>
                    <a:pt x="4990" y="5080"/>
                  </a:cubicBezTo>
                  <a:lnTo>
                    <a:pt x="4990" y="5172"/>
                  </a:lnTo>
                  <a:lnTo>
                    <a:pt x="4906" y="5172"/>
                  </a:lnTo>
                  <a:lnTo>
                    <a:pt x="4906" y="5256"/>
                  </a:lnTo>
                  <a:cubicBezTo>
                    <a:pt x="4814" y="5256"/>
                    <a:pt x="4814" y="5347"/>
                    <a:pt x="4814" y="5347"/>
                  </a:cubicBezTo>
                  <a:lnTo>
                    <a:pt x="4730" y="5431"/>
                  </a:lnTo>
                  <a:cubicBezTo>
                    <a:pt x="4730" y="5522"/>
                    <a:pt x="4639" y="5522"/>
                    <a:pt x="4639" y="5522"/>
                  </a:cubicBezTo>
                  <a:lnTo>
                    <a:pt x="4555" y="5606"/>
                  </a:lnTo>
                  <a:cubicBezTo>
                    <a:pt x="4464" y="5697"/>
                    <a:pt x="4464" y="5697"/>
                    <a:pt x="4464" y="5781"/>
                  </a:cubicBezTo>
                  <a:cubicBezTo>
                    <a:pt x="3885" y="6259"/>
                    <a:pt x="3145" y="6405"/>
                    <a:pt x="2458" y="6405"/>
                  </a:cubicBezTo>
                  <a:cubicBezTo>
                    <a:pt x="1382" y="6405"/>
                    <a:pt x="435" y="6048"/>
                    <a:pt x="435" y="6048"/>
                  </a:cubicBezTo>
                  <a:lnTo>
                    <a:pt x="0" y="7099"/>
                  </a:lnTo>
                  <a:cubicBezTo>
                    <a:pt x="0" y="7099"/>
                    <a:pt x="610" y="7449"/>
                    <a:pt x="1577" y="7708"/>
                  </a:cubicBezTo>
                  <a:cubicBezTo>
                    <a:pt x="2114" y="7857"/>
                    <a:pt x="2763" y="7978"/>
                    <a:pt x="3475" y="7978"/>
                  </a:cubicBezTo>
                  <a:cubicBezTo>
                    <a:pt x="4037" y="7978"/>
                    <a:pt x="4638" y="7903"/>
                    <a:pt x="5256" y="7708"/>
                  </a:cubicBezTo>
                  <a:cubicBezTo>
                    <a:pt x="5340" y="7624"/>
                    <a:pt x="5431" y="7624"/>
                    <a:pt x="5431" y="7624"/>
                  </a:cubicBezTo>
                  <a:lnTo>
                    <a:pt x="5515" y="7533"/>
                  </a:lnTo>
                  <a:cubicBezTo>
                    <a:pt x="5606" y="7533"/>
                    <a:pt x="5606" y="7533"/>
                    <a:pt x="5690" y="7449"/>
                  </a:cubicBezTo>
                  <a:cubicBezTo>
                    <a:pt x="5782" y="7449"/>
                    <a:pt x="5866" y="7358"/>
                    <a:pt x="5957" y="7358"/>
                  </a:cubicBezTo>
                  <a:lnTo>
                    <a:pt x="5957" y="7274"/>
                  </a:lnTo>
                  <a:cubicBezTo>
                    <a:pt x="6041" y="7274"/>
                    <a:pt x="6041" y="7274"/>
                    <a:pt x="6132" y="7183"/>
                  </a:cubicBezTo>
                  <a:cubicBezTo>
                    <a:pt x="6216" y="7099"/>
                    <a:pt x="6216" y="7099"/>
                    <a:pt x="6307" y="7099"/>
                  </a:cubicBezTo>
                  <a:lnTo>
                    <a:pt x="6307" y="7008"/>
                  </a:lnTo>
                  <a:cubicBezTo>
                    <a:pt x="6391" y="7008"/>
                    <a:pt x="6391" y="6923"/>
                    <a:pt x="6482" y="6923"/>
                  </a:cubicBezTo>
                  <a:cubicBezTo>
                    <a:pt x="6482" y="6832"/>
                    <a:pt x="6482" y="6832"/>
                    <a:pt x="6566" y="6832"/>
                  </a:cubicBezTo>
                  <a:cubicBezTo>
                    <a:pt x="6566" y="6832"/>
                    <a:pt x="6566" y="6748"/>
                    <a:pt x="6657" y="6748"/>
                  </a:cubicBezTo>
                  <a:lnTo>
                    <a:pt x="6657" y="6657"/>
                  </a:lnTo>
                  <a:cubicBezTo>
                    <a:pt x="6742" y="6657"/>
                    <a:pt x="6742" y="6573"/>
                    <a:pt x="6742" y="6573"/>
                  </a:cubicBezTo>
                  <a:lnTo>
                    <a:pt x="6917" y="6398"/>
                  </a:lnTo>
                  <a:cubicBezTo>
                    <a:pt x="6917" y="6307"/>
                    <a:pt x="7008" y="6307"/>
                    <a:pt x="7008" y="6223"/>
                  </a:cubicBezTo>
                  <a:cubicBezTo>
                    <a:pt x="7968" y="4646"/>
                    <a:pt x="8059" y="3069"/>
                    <a:pt x="8059" y="3069"/>
                  </a:cubicBezTo>
                  <a:cubicBezTo>
                    <a:pt x="8059" y="3069"/>
                    <a:pt x="8059" y="2278"/>
                    <a:pt x="7183" y="1051"/>
                  </a:cubicBezTo>
                  <a:cubicBezTo>
                    <a:pt x="6657" y="175"/>
                    <a:pt x="5957" y="0"/>
                    <a:pt x="5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4"/>
            <p:cNvSpPr/>
            <p:nvPr/>
          </p:nvSpPr>
          <p:spPr>
            <a:xfrm>
              <a:off x="6640309" y="1846285"/>
              <a:ext cx="558846" cy="552585"/>
            </a:xfrm>
            <a:custGeom>
              <a:rect b="b" l="l" r="r" t="t"/>
              <a:pathLst>
                <a:path extrusionOk="0" h="8059" w="8150">
                  <a:moveTo>
                    <a:pt x="6048" y="84"/>
                  </a:moveTo>
                  <a:cubicBezTo>
                    <a:pt x="6048" y="84"/>
                    <a:pt x="6046" y="127"/>
                    <a:pt x="6042" y="205"/>
                  </a:cubicBezTo>
                  <a:lnTo>
                    <a:pt x="6042" y="205"/>
                  </a:lnTo>
                  <a:cubicBezTo>
                    <a:pt x="6044" y="195"/>
                    <a:pt x="6046" y="185"/>
                    <a:pt x="6048" y="175"/>
                  </a:cubicBezTo>
                  <a:lnTo>
                    <a:pt x="6048" y="84"/>
                  </a:lnTo>
                  <a:close/>
                  <a:moveTo>
                    <a:pt x="6042" y="205"/>
                  </a:moveTo>
                  <a:cubicBezTo>
                    <a:pt x="5953" y="649"/>
                    <a:pt x="5870" y="1507"/>
                    <a:pt x="5781" y="2453"/>
                  </a:cubicBezTo>
                  <a:cubicBezTo>
                    <a:pt x="5606" y="3413"/>
                    <a:pt x="5431" y="4464"/>
                    <a:pt x="5256" y="4905"/>
                  </a:cubicBezTo>
                  <a:cubicBezTo>
                    <a:pt x="5431" y="4639"/>
                    <a:pt x="5522" y="4204"/>
                    <a:pt x="5606" y="3679"/>
                  </a:cubicBezTo>
                  <a:cubicBezTo>
                    <a:pt x="5907" y="2399"/>
                    <a:pt x="6016" y="672"/>
                    <a:pt x="6042" y="205"/>
                  </a:cubicBezTo>
                  <a:close/>
                  <a:moveTo>
                    <a:pt x="5256" y="4905"/>
                  </a:moveTo>
                  <a:cubicBezTo>
                    <a:pt x="5172" y="4905"/>
                    <a:pt x="5172" y="4989"/>
                    <a:pt x="5172" y="4989"/>
                  </a:cubicBezTo>
                  <a:cubicBezTo>
                    <a:pt x="5172" y="5080"/>
                    <a:pt x="5081" y="5080"/>
                    <a:pt x="5081" y="5164"/>
                  </a:cubicBezTo>
                  <a:cubicBezTo>
                    <a:pt x="5081" y="5164"/>
                    <a:pt x="4997" y="5164"/>
                    <a:pt x="4997" y="5256"/>
                  </a:cubicBezTo>
                  <a:cubicBezTo>
                    <a:pt x="4997" y="5256"/>
                    <a:pt x="4997" y="5340"/>
                    <a:pt x="4905" y="5340"/>
                  </a:cubicBezTo>
                  <a:lnTo>
                    <a:pt x="4905" y="5431"/>
                  </a:lnTo>
                  <a:lnTo>
                    <a:pt x="4997" y="5431"/>
                  </a:lnTo>
                  <a:cubicBezTo>
                    <a:pt x="4997" y="5340"/>
                    <a:pt x="4997" y="5340"/>
                    <a:pt x="5081" y="5340"/>
                  </a:cubicBezTo>
                  <a:lnTo>
                    <a:pt x="5081" y="5256"/>
                  </a:lnTo>
                  <a:cubicBezTo>
                    <a:pt x="5081" y="5256"/>
                    <a:pt x="5081" y="5164"/>
                    <a:pt x="5172" y="5164"/>
                  </a:cubicBezTo>
                  <a:lnTo>
                    <a:pt x="5172" y="5080"/>
                  </a:lnTo>
                  <a:cubicBezTo>
                    <a:pt x="5256" y="4989"/>
                    <a:pt x="5256" y="4989"/>
                    <a:pt x="5256" y="4905"/>
                  </a:cubicBezTo>
                  <a:close/>
                  <a:moveTo>
                    <a:pt x="4821" y="5431"/>
                  </a:moveTo>
                  <a:lnTo>
                    <a:pt x="4821" y="5515"/>
                  </a:lnTo>
                  <a:lnTo>
                    <a:pt x="4905" y="5515"/>
                  </a:lnTo>
                  <a:lnTo>
                    <a:pt x="4905" y="5431"/>
                  </a:lnTo>
                  <a:close/>
                  <a:moveTo>
                    <a:pt x="4821" y="5515"/>
                  </a:moveTo>
                  <a:cubicBezTo>
                    <a:pt x="4730" y="5515"/>
                    <a:pt x="4730" y="5606"/>
                    <a:pt x="4730" y="5606"/>
                  </a:cubicBezTo>
                  <a:cubicBezTo>
                    <a:pt x="4821" y="5606"/>
                    <a:pt x="4821" y="5606"/>
                    <a:pt x="4821" y="5515"/>
                  </a:cubicBezTo>
                  <a:close/>
                  <a:moveTo>
                    <a:pt x="6048" y="0"/>
                  </a:moveTo>
                  <a:lnTo>
                    <a:pt x="6048" y="84"/>
                  </a:lnTo>
                  <a:cubicBezTo>
                    <a:pt x="6223" y="84"/>
                    <a:pt x="6748" y="350"/>
                    <a:pt x="7274" y="1135"/>
                  </a:cubicBezTo>
                  <a:cubicBezTo>
                    <a:pt x="8059" y="2186"/>
                    <a:pt x="8059" y="2978"/>
                    <a:pt x="8059" y="3153"/>
                  </a:cubicBezTo>
                  <a:lnTo>
                    <a:pt x="8059" y="3237"/>
                  </a:lnTo>
                  <a:cubicBezTo>
                    <a:pt x="8059" y="3588"/>
                    <a:pt x="7884" y="4905"/>
                    <a:pt x="7099" y="6307"/>
                  </a:cubicBezTo>
                  <a:cubicBezTo>
                    <a:pt x="8059" y="4730"/>
                    <a:pt x="8150" y="3153"/>
                    <a:pt x="8150" y="3153"/>
                  </a:cubicBezTo>
                  <a:cubicBezTo>
                    <a:pt x="8150" y="2978"/>
                    <a:pt x="8059" y="2186"/>
                    <a:pt x="7358" y="1051"/>
                  </a:cubicBezTo>
                  <a:cubicBezTo>
                    <a:pt x="6748" y="259"/>
                    <a:pt x="6048" y="0"/>
                    <a:pt x="6048" y="0"/>
                  </a:cubicBezTo>
                  <a:close/>
                  <a:moveTo>
                    <a:pt x="526" y="6132"/>
                  </a:moveTo>
                  <a:lnTo>
                    <a:pt x="526" y="6216"/>
                  </a:lnTo>
                  <a:cubicBezTo>
                    <a:pt x="526" y="6216"/>
                    <a:pt x="1402" y="6482"/>
                    <a:pt x="2453" y="6482"/>
                  </a:cubicBezTo>
                  <a:cubicBezTo>
                    <a:pt x="1927" y="6482"/>
                    <a:pt x="1493" y="6391"/>
                    <a:pt x="1142" y="6307"/>
                  </a:cubicBezTo>
                  <a:cubicBezTo>
                    <a:pt x="967" y="6216"/>
                    <a:pt x="792" y="6216"/>
                    <a:pt x="701" y="6216"/>
                  </a:cubicBezTo>
                  <a:cubicBezTo>
                    <a:pt x="617" y="6132"/>
                    <a:pt x="526" y="6132"/>
                    <a:pt x="526" y="6132"/>
                  </a:cubicBezTo>
                  <a:close/>
                  <a:moveTo>
                    <a:pt x="4730" y="5606"/>
                  </a:moveTo>
                  <a:lnTo>
                    <a:pt x="4646" y="5690"/>
                  </a:lnTo>
                  <a:cubicBezTo>
                    <a:pt x="4555" y="5690"/>
                    <a:pt x="4555" y="5781"/>
                    <a:pt x="4471" y="5781"/>
                  </a:cubicBezTo>
                  <a:cubicBezTo>
                    <a:pt x="3945" y="6307"/>
                    <a:pt x="3154" y="6482"/>
                    <a:pt x="2453" y="6482"/>
                  </a:cubicBezTo>
                  <a:cubicBezTo>
                    <a:pt x="3154" y="6482"/>
                    <a:pt x="3945" y="6391"/>
                    <a:pt x="4555" y="5865"/>
                  </a:cubicBezTo>
                  <a:cubicBezTo>
                    <a:pt x="4555" y="5781"/>
                    <a:pt x="4646" y="5781"/>
                    <a:pt x="4646" y="5781"/>
                  </a:cubicBezTo>
                  <a:cubicBezTo>
                    <a:pt x="4646" y="5690"/>
                    <a:pt x="4730" y="5690"/>
                    <a:pt x="4730" y="5690"/>
                  </a:cubicBezTo>
                  <a:lnTo>
                    <a:pt x="4730" y="5606"/>
                  </a:lnTo>
                  <a:close/>
                  <a:moveTo>
                    <a:pt x="7099" y="6307"/>
                  </a:moveTo>
                  <a:cubicBezTo>
                    <a:pt x="7008" y="6307"/>
                    <a:pt x="7008" y="6391"/>
                    <a:pt x="7008" y="6391"/>
                  </a:cubicBezTo>
                  <a:cubicBezTo>
                    <a:pt x="7008" y="6482"/>
                    <a:pt x="6924" y="6482"/>
                    <a:pt x="6924" y="6482"/>
                  </a:cubicBezTo>
                  <a:cubicBezTo>
                    <a:pt x="6924" y="6566"/>
                    <a:pt x="6833" y="6566"/>
                    <a:pt x="6833" y="6657"/>
                  </a:cubicBezTo>
                  <a:cubicBezTo>
                    <a:pt x="6924" y="6657"/>
                    <a:pt x="6924" y="6566"/>
                    <a:pt x="7008" y="6482"/>
                  </a:cubicBezTo>
                  <a:cubicBezTo>
                    <a:pt x="7099" y="6391"/>
                    <a:pt x="7099" y="6391"/>
                    <a:pt x="7099" y="6307"/>
                  </a:cubicBezTo>
                  <a:close/>
                  <a:moveTo>
                    <a:pt x="526" y="6132"/>
                  </a:moveTo>
                  <a:lnTo>
                    <a:pt x="0" y="7183"/>
                  </a:lnTo>
                  <a:lnTo>
                    <a:pt x="91" y="7183"/>
                  </a:lnTo>
                  <a:lnTo>
                    <a:pt x="526" y="6132"/>
                  </a:lnTo>
                  <a:close/>
                  <a:moveTo>
                    <a:pt x="91" y="7183"/>
                  </a:moveTo>
                  <a:cubicBezTo>
                    <a:pt x="91" y="7183"/>
                    <a:pt x="701" y="7533"/>
                    <a:pt x="1668" y="7792"/>
                  </a:cubicBezTo>
                  <a:cubicBezTo>
                    <a:pt x="2194" y="7967"/>
                    <a:pt x="2803" y="8059"/>
                    <a:pt x="3504" y="8059"/>
                  </a:cubicBezTo>
                  <a:cubicBezTo>
                    <a:pt x="2803" y="8059"/>
                    <a:pt x="2194" y="7883"/>
                    <a:pt x="1752" y="7792"/>
                  </a:cubicBezTo>
                  <a:cubicBezTo>
                    <a:pt x="1227" y="7617"/>
                    <a:pt x="792" y="7442"/>
                    <a:pt x="526" y="7358"/>
                  </a:cubicBezTo>
                  <a:cubicBezTo>
                    <a:pt x="351" y="7267"/>
                    <a:pt x="267" y="7267"/>
                    <a:pt x="175" y="7183"/>
                  </a:cubicBezTo>
                  <a:close/>
                  <a:moveTo>
                    <a:pt x="6833" y="6657"/>
                  </a:moveTo>
                  <a:cubicBezTo>
                    <a:pt x="6833" y="6657"/>
                    <a:pt x="6748" y="6657"/>
                    <a:pt x="6748" y="6741"/>
                  </a:cubicBezTo>
                  <a:lnTo>
                    <a:pt x="6657" y="6832"/>
                  </a:lnTo>
                  <a:lnTo>
                    <a:pt x="6573" y="6916"/>
                  </a:lnTo>
                  <a:lnTo>
                    <a:pt x="6398" y="7092"/>
                  </a:lnTo>
                  <a:lnTo>
                    <a:pt x="6223" y="7267"/>
                  </a:lnTo>
                  <a:lnTo>
                    <a:pt x="6132" y="7267"/>
                  </a:lnTo>
                  <a:lnTo>
                    <a:pt x="6048" y="7358"/>
                  </a:lnTo>
                  <a:lnTo>
                    <a:pt x="5957" y="7442"/>
                  </a:lnTo>
                  <a:cubicBezTo>
                    <a:pt x="5957" y="7442"/>
                    <a:pt x="5873" y="7442"/>
                    <a:pt x="5781" y="7533"/>
                  </a:cubicBezTo>
                  <a:cubicBezTo>
                    <a:pt x="5697" y="7533"/>
                    <a:pt x="5697" y="7617"/>
                    <a:pt x="5606" y="7617"/>
                  </a:cubicBezTo>
                  <a:lnTo>
                    <a:pt x="5522" y="7617"/>
                  </a:lnTo>
                  <a:cubicBezTo>
                    <a:pt x="5431" y="7708"/>
                    <a:pt x="5431" y="7708"/>
                    <a:pt x="5347" y="7708"/>
                  </a:cubicBezTo>
                  <a:cubicBezTo>
                    <a:pt x="4730" y="7967"/>
                    <a:pt x="4121" y="8059"/>
                    <a:pt x="3504" y="8059"/>
                  </a:cubicBezTo>
                  <a:cubicBezTo>
                    <a:pt x="4121" y="8059"/>
                    <a:pt x="4730" y="7967"/>
                    <a:pt x="5347" y="7792"/>
                  </a:cubicBezTo>
                  <a:cubicBezTo>
                    <a:pt x="5431" y="7792"/>
                    <a:pt x="5522" y="7708"/>
                    <a:pt x="5606" y="7708"/>
                  </a:cubicBezTo>
                  <a:cubicBezTo>
                    <a:pt x="5697" y="7617"/>
                    <a:pt x="5697" y="7617"/>
                    <a:pt x="5781" y="7617"/>
                  </a:cubicBezTo>
                  <a:cubicBezTo>
                    <a:pt x="5781" y="7617"/>
                    <a:pt x="5781" y="7533"/>
                    <a:pt x="5873" y="7533"/>
                  </a:cubicBezTo>
                  <a:cubicBezTo>
                    <a:pt x="5873" y="7533"/>
                    <a:pt x="5957" y="7533"/>
                    <a:pt x="6048" y="7442"/>
                  </a:cubicBezTo>
                  <a:cubicBezTo>
                    <a:pt x="6132" y="7358"/>
                    <a:pt x="6132" y="7358"/>
                    <a:pt x="6223" y="7358"/>
                  </a:cubicBezTo>
                  <a:cubicBezTo>
                    <a:pt x="6223" y="7267"/>
                    <a:pt x="6223" y="7267"/>
                    <a:pt x="6307" y="7267"/>
                  </a:cubicBezTo>
                  <a:lnTo>
                    <a:pt x="6398" y="7183"/>
                  </a:lnTo>
                  <a:lnTo>
                    <a:pt x="6482" y="7092"/>
                  </a:lnTo>
                  <a:lnTo>
                    <a:pt x="6573" y="7007"/>
                  </a:lnTo>
                  <a:lnTo>
                    <a:pt x="6657" y="6916"/>
                  </a:lnTo>
                  <a:lnTo>
                    <a:pt x="6748" y="6832"/>
                  </a:lnTo>
                  <a:lnTo>
                    <a:pt x="6833" y="6741"/>
                  </a:lnTo>
                  <a:lnTo>
                    <a:pt x="6833" y="665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4"/>
            <p:cNvSpPr/>
            <p:nvPr/>
          </p:nvSpPr>
          <p:spPr>
            <a:xfrm>
              <a:off x="5613481" y="3047488"/>
              <a:ext cx="161962" cy="949043"/>
            </a:xfrm>
            <a:custGeom>
              <a:rect b="b" l="l" r="r" t="t"/>
              <a:pathLst>
                <a:path extrusionOk="0" h="13841" w="2362">
                  <a:moveTo>
                    <a:pt x="0" y="1"/>
                  </a:moveTo>
                  <a:cubicBezTo>
                    <a:pt x="0" y="1"/>
                    <a:pt x="175" y="13841"/>
                    <a:pt x="176" y="13841"/>
                  </a:cubicBezTo>
                  <a:cubicBezTo>
                    <a:pt x="176" y="13841"/>
                    <a:pt x="176" y="13840"/>
                    <a:pt x="176" y="13840"/>
                  </a:cubicBezTo>
                  <a:lnTo>
                    <a:pt x="1052" y="13840"/>
                  </a:lnTo>
                  <a:cubicBezTo>
                    <a:pt x="1052" y="13840"/>
                    <a:pt x="2103" y="8760"/>
                    <a:pt x="2187" y="6742"/>
                  </a:cubicBezTo>
                  <a:cubicBezTo>
                    <a:pt x="2362" y="4906"/>
                    <a:pt x="1927" y="1"/>
                    <a:pt x="1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4"/>
            <p:cNvSpPr/>
            <p:nvPr/>
          </p:nvSpPr>
          <p:spPr>
            <a:xfrm>
              <a:off x="5607241" y="3041248"/>
              <a:ext cx="162442" cy="961042"/>
            </a:xfrm>
            <a:custGeom>
              <a:rect b="b" l="l" r="r" t="t"/>
              <a:pathLst>
                <a:path extrusionOk="0" h="14016" w="2369">
                  <a:moveTo>
                    <a:pt x="0" y="0"/>
                  </a:moveTo>
                  <a:lnTo>
                    <a:pt x="0" y="92"/>
                  </a:lnTo>
                  <a:lnTo>
                    <a:pt x="0" y="701"/>
                  </a:lnTo>
                  <a:cubicBezTo>
                    <a:pt x="91" y="3329"/>
                    <a:pt x="267" y="13931"/>
                    <a:pt x="267" y="13931"/>
                  </a:cubicBezTo>
                  <a:lnTo>
                    <a:pt x="91" y="92"/>
                  </a:lnTo>
                  <a:lnTo>
                    <a:pt x="2018" y="92"/>
                  </a:lnTo>
                  <a:cubicBezTo>
                    <a:pt x="2018" y="92"/>
                    <a:pt x="2018" y="267"/>
                    <a:pt x="2103" y="617"/>
                  </a:cubicBezTo>
                  <a:cubicBezTo>
                    <a:pt x="2103" y="1752"/>
                    <a:pt x="2278" y="4121"/>
                    <a:pt x="2278" y="5782"/>
                  </a:cubicBezTo>
                  <a:lnTo>
                    <a:pt x="2278" y="6833"/>
                  </a:lnTo>
                  <a:cubicBezTo>
                    <a:pt x="2369" y="6573"/>
                    <a:pt x="2369" y="6223"/>
                    <a:pt x="2369" y="5782"/>
                  </a:cubicBezTo>
                  <a:cubicBezTo>
                    <a:pt x="2369" y="3595"/>
                    <a:pt x="2103" y="92"/>
                    <a:pt x="2103" y="92"/>
                  </a:cubicBezTo>
                  <a:lnTo>
                    <a:pt x="2103" y="0"/>
                  </a:lnTo>
                  <a:close/>
                  <a:moveTo>
                    <a:pt x="2278" y="6833"/>
                  </a:moveTo>
                  <a:lnTo>
                    <a:pt x="2278" y="6833"/>
                  </a:lnTo>
                  <a:cubicBezTo>
                    <a:pt x="2194" y="7800"/>
                    <a:pt x="1927" y="9636"/>
                    <a:pt x="1668" y="11128"/>
                  </a:cubicBezTo>
                  <a:cubicBezTo>
                    <a:pt x="1493" y="11913"/>
                    <a:pt x="1318" y="12614"/>
                    <a:pt x="1227" y="13139"/>
                  </a:cubicBezTo>
                  <a:cubicBezTo>
                    <a:pt x="1227" y="13406"/>
                    <a:pt x="1143" y="13581"/>
                    <a:pt x="1143" y="13756"/>
                  </a:cubicBezTo>
                  <a:cubicBezTo>
                    <a:pt x="1143" y="13840"/>
                    <a:pt x="1051" y="13931"/>
                    <a:pt x="1051" y="13931"/>
                  </a:cubicBezTo>
                  <a:lnTo>
                    <a:pt x="267" y="13931"/>
                  </a:lnTo>
                  <a:lnTo>
                    <a:pt x="267" y="14015"/>
                  </a:lnTo>
                  <a:lnTo>
                    <a:pt x="1143" y="14015"/>
                  </a:lnTo>
                  <a:lnTo>
                    <a:pt x="1143" y="13931"/>
                  </a:lnTo>
                  <a:cubicBezTo>
                    <a:pt x="1143" y="13931"/>
                    <a:pt x="2194" y="8851"/>
                    <a:pt x="2278" y="68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4"/>
            <p:cNvSpPr/>
            <p:nvPr/>
          </p:nvSpPr>
          <p:spPr>
            <a:xfrm>
              <a:off x="5613481" y="3942185"/>
              <a:ext cx="168271" cy="117182"/>
            </a:xfrm>
            <a:custGeom>
              <a:rect b="b" l="l" r="r" t="t"/>
              <a:pathLst>
                <a:path extrusionOk="0" h="1709" w="2454">
                  <a:moveTo>
                    <a:pt x="1311" y="0"/>
                  </a:moveTo>
                  <a:cubicBezTo>
                    <a:pt x="1052" y="0"/>
                    <a:pt x="260" y="91"/>
                    <a:pt x="85" y="176"/>
                  </a:cubicBezTo>
                  <a:cubicBezTo>
                    <a:pt x="0" y="267"/>
                    <a:pt x="0" y="1577"/>
                    <a:pt x="85" y="1577"/>
                  </a:cubicBezTo>
                  <a:cubicBezTo>
                    <a:pt x="393" y="1665"/>
                    <a:pt x="722" y="1708"/>
                    <a:pt x="1051" y="1708"/>
                  </a:cubicBezTo>
                  <a:cubicBezTo>
                    <a:pt x="1379" y="1708"/>
                    <a:pt x="1707" y="1665"/>
                    <a:pt x="2012" y="1577"/>
                  </a:cubicBezTo>
                  <a:cubicBezTo>
                    <a:pt x="2187" y="1577"/>
                    <a:pt x="2453" y="1402"/>
                    <a:pt x="2362" y="1227"/>
                  </a:cubicBezTo>
                  <a:cubicBezTo>
                    <a:pt x="2278" y="1143"/>
                    <a:pt x="2187" y="1052"/>
                    <a:pt x="2012" y="967"/>
                  </a:cubicBezTo>
                  <a:cubicBezTo>
                    <a:pt x="1927" y="967"/>
                    <a:pt x="1752" y="967"/>
                    <a:pt x="1661" y="876"/>
                  </a:cubicBezTo>
                  <a:cubicBezTo>
                    <a:pt x="1311" y="701"/>
                    <a:pt x="1311" y="351"/>
                    <a:pt x="1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4"/>
            <p:cNvSpPr/>
            <p:nvPr/>
          </p:nvSpPr>
          <p:spPr>
            <a:xfrm>
              <a:off x="5613481" y="3936425"/>
              <a:ext cx="168271" cy="125958"/>
            </a:xfrm>
            <a:custGeom>
              <a:rect b="b" l="l" r="r" t="t"/>
              <a:pathLst>
                <a:path extrusionOk="0" h="1837" w="2454">
                  <a:moveTo>
                    <a:pt x="1311" y="0"/>
                  </a:moveTo>
                  <a:cubicBezTo>
                    <a:pt x="1136" y="84"/>
                    <a:pt x="876" y="84"/>
                    <a:pt x="610" y="84"/>
                  </a:cubicBezTo>
                  <a:cubicBezTo>
                    <a:pt x="526" y="84"/>
                    <a:pt x="435" y="175"/>
                    <a:pt x="260" y="175"/>
                  </a:cubicBezTo>
                  <a:cubicBezTo>
                    <a:pt x="176" y="175"/>
                    <a:pt x="85" y="260"/>
                    <a:pt x="85" y="260"/>
                  </a:cubicBezTo>
                  <a:lnTo>
                    <a:pt x="85" y="351"/>
                  </a:lnTo>
                  <a:cubicBezTo>
                    <a:pt x="176" y="260"/>
                    <a:pt x="176" y="260"/>
                    <a:pt x="351" y="260"/>
                  </a:cubicBezTo>
                  <a:cubicBezTo>
                    <a:pt x="435" y="175"/>
                    <a:pt x="701" y="175"/>
                    <a:pt x="876" y="175"/>
                  </a:cubicBezTo>
                  <a:cubicBezTo>
                    <a:pt x="1005" y="108"/>
                    <a:pt x="1134" y="91"/>
                    <a:pt x="1227" y="86"/>
                  </a:cubicBezTo>
                  <a:lnTo>
                    <a:pt x="1227" y="86"/>
                  </a:lnTo>
                  <a:cubicBezTo>
                    <a:pt x="1227" y="261"/>
                    <a:pt x="1227" y="435"/>
                    <a:pt x="1311" y="610"/>
                  </a:cubicBezTo>
                  <a:cubicBezTo>
                    <a:pt x="1402" y="785"/>
                    <a:pt x="1486" y="960"/>
                    <a:pt x="1661" y="1051"/>
                  </a:cubicBezTo>
                  <a:cubicBezTo>
                    <a:pt x="1752" y="1051"/>
                    <a:pt x="1836" y="1051"/>
                    <a:pt x="2012" y="1136"/>
                  </a:cubicBezTo>
                  <a:cubicBezTo>
                    <a:pt x="2103" y="1136"/>
                    <a:pt x="2278" y="1227"/>
                    <a:pt x="2362" y="1311"/>
                  </a:cubicBezTo>
                  <a:cubicBezTo>
                    <a:pt x="2362" y="1402"/>
                    <a:pt x="2362" y="1486"/>
                    <a:pt x="2278" y="1577"/>
                  </a:cubicBezTo>
                  <a:cubicBezTo>
                    <a:pt x="2362" y="1486"/>
                    <a:pt x="2453" y="1402"/>
                    <a:pt x="2453" y="1311"/>
                  </a:cubicBezTo>
                  <a:lnTo>
                    <a:pt x="2453" y="1227"/>
                  </a:lnTo>
                  <a:cubicBezTo>
                    <a:pt x="2278" y="1136"/>
                    <a:pt x="2187" y="1051"/>
                    <a:pt x="2012" y="1051"/>
                  </a:cubicBezTo>
                  <a:cubicBezTo>
                    <a:pt x="1927" y="1051"/>
                    <a:pt x="1752" y="1051"/>
                    <a:pt x="1661" y="960"/>
                  </a:cubicBezTo>
                  <a:cubicBezTo>
                    <a:pt x="1486" y="876"/>
                    <a:pt x="1402" y="785"/>
                    <a:pt x="1402" y="610"/>
                  </a:cubicBezTo>
                  <a:cubicBezTo>
                    <a:pt x="1311" y="435"/>
                    <a:pt x="1311" y="260"/>
                    <a:pt x="1311" y="84"/>
                  </a:cubicBezTo>
                  <a:lnTo>
                    <a:pt x="1311" y="0"/>
                  </a:lnTo>
                  <a:close/>
                  <a:moveTo>
                    <a:pt x="85" y="351"/>
                  </a:moveTo>
                  <a:cubicBezTo>
                    <a:pt x="0" y="351"/>
                    <a:pt x="0" y="435"/>
                    <a:pt x="0" y="610"/>
                  </a:cubicBezTo>
                  <a:lnTo>
                    <a:pt x="0" y="960"/>
                  </a:lnTo>
                  <a:lnTo>
                    <a:pt x="0" y="1402"/>
                  </a:lnTo>
                  <a:lnTo>
                    <a:pt x="0" y="1577"/>
                  </a:lnTo>
                  <a:cubicBezTo>
                    <a:pt x="0" y="1577"/>
                    <a:pt x="85" y="1577"/>
                    <a:pt x="85" y="1661"/>
                  </a:cubicBezTo>
                  <a:cubicBezTo>
                    <a:pt x="435" y="1752"/>
                    <a:pt x="785" y="1836"/>
                    <a:pt x="1136" y="1836"/>
                  </a:cubicBezTo>
                  <a:cubicBezTo>
                    <a:pt x="1402" y="1836"/>
                    <a:pt x="1752" y="1752"/>
                    <a:pt x="2012" y="1752"/>
                  </a:cubicBezTo>
                  <a:cubicBezTo>
                    <a:pt x="2103" y="1661"/>
                    <a:pt x="2187" y="1661"/>
                    <a:pt x="2278" y="1577"/>
                  </a:cubicBezTo>
                  <a:cubicBezTo>
                    <a:pt x="2187" y="1577"/>
                    <a:pt x="2103" y="1661"/>
                    <a:pt x="2012" y="1661"/>
                  </a:cubicBezTo>
                  <a:cubicBezTo>
                    <a:pt x="1661" y="1752"/>
                    <a:pt x="1402" y="1752"/>
                    <a:pt x="1136" y="1752"/>
                  </a:cubicBezTo>
                  <a:cubicBezTo>
                    <a:pt x="785" y="1752"/>
                    <a:pt x="435" y="1752"/>
                    <a:pt x="85" y="1577"/>
                  </a:cubicBezTo>
                  <a:lnTo>
                    <a:pt x="85" y="960"/>
                  </a:lnTo>
                  <a:lnTo>
                    <a:pt x="85" y="526"/>
                  </a:lnTo>
                  <a:lnTo>
                    <a:pt x="85" y="35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4"/>
            <p:cNvSpPr/>
            <p:nvPr/>
          </p:nvSpPr>
          <p:spPr>
            <a:xfrm>
              <a:off x="5727375" y="3047488"/>
              <a:ext cx="216270" cy="954802"/>
            </a:xfrm>
            <a:custGeom>
              <a:rect b="b" l="l" r="r" t="t"/>
              <a:pathLst>
                <a:path extrusionOk="0" h="13925" w="3154">
                  <a:moveTo>
                    <a:pt x="0" y="1"/>
                  </a:moveTo>
                  <a:lnTo>
                    <a:pt x="1142" y="13924"/>
                  </a:lnTo>
                  <a:cubicBezTo>
                    <a:pt x="1142" y="13840"/>
                    <a:pt x="2018" y="13840"/>
                    <a:pt x="2018" y="13840"/>
                  </a:cubicBezTo>
                  <a:cubicBezTo>
                    <a:pt x="2018" y="13840"/>
                    <a:pt x="2803" y="9545"/>
                    <a:pt x="2894" y="7618"/>
                  </a:cubicBezTo>
                  <a:cubicBezTo>
                    <a:pt x="3154" y="4380"/>
                    <a:pt x="2719" y="1"/>
                    <a:pt x="27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4"/>
            <p:cNvSpPr/>
            <p:nvPr/>
          </p:nvSpPr>
          <p:spPr>
            <a:xfrm>
              <a:off x="5727375" y="3041248"/>
              <a:ext cx="210510" cy="979281"/>
            </a:xfrm>
            <a:custGeom>
              <a:rect b="b" l="l" r="r" t="t"/>
              <a:pathLst>
                <a:path extrusionOk="0" h="14282" w="3070">
                  <a:moveTo>
                    <a:pt x="0" y="0"/>
                  </a:moveTo>
                  <a:lnTo>
                    <a:pt x="0" y="92"/>
                  </a:lnTo>
                  <a:cubicBezTo>
                    <a:pt x="0" y="92"/>
                    <a:pt x="0" y="267"/>
                    <a:pt x="91" y="701"/>
                  </a:cubicBezTo>
                  <a:cubicBezTo>
                    <a:pt x="175" y="2019"/>
                    <a:pt x="442" y="5347"/>
                    <a:pt x="617" y="8325"/>
                  </a:cubicBezTo>
                  <a:cubicBezTo>
                    <a:pt x="792" y="9811"/>
                    <a:pt x="876" y="11212"/>
                    <a:pt x="967" y="12263"/>
                  </a:cubicBezTo>
                  <a:cubicBezTo>
                    <a:pt x="967" y="12789"/>
                    <a:pt x="1051" y="13230"/>
                    <a:pt x="1051" y="13490"/>
                  </a:cubicBezTo>
                  <a:lnTo>
                    <a:pt x="1051" y="13840"/>
                  </a:lnTo>
                  <a:lnTo>
                    <a:pt x="1051" y="13931"/>
                  </a:lnTo>
                  <a:lnTo>
                    <a:pt x="1051" y="14015"/>
                  </a:lnTo>
                  <a:lnTo>
                    <a:pt x="1142" y="14282"/>
                  </a:lnTo>
                  <a:lnTo>
                    <a:pt x="1142" y="14015"/>
                  </a:lnTo>
                  <a:lnTo>
                    <a:pt x="2018" y="14015"/>
                  </a:lnTo>
                  <a:cubicBezTo>
                    <a:pt x="2018" y="14015"/>
                    <a:pt x="2803" y="9636"/>
                    <a:pt x="2978" y="7709"/>
                  </a:cubicBezTo>
                  <a:cubicBezTo>
                    <a:pt x="2978" y="7008"/>
                    <a:pt x="3069" y="6307"/>
                    <a:pt x="3069" y="5606"/>
                  </a:cubicBezTo>
                  <a:cubicBezTo>
                    <a:pt x="3069" y="2803"/>
                    <a:pt x="2719" y="92"/>
                    <a:pt x="2719" y="92"/>
                  </a:cubicBezTo>
                  <a:lnTo>
                    <a:pt x="2719" y="526"/>
                  </a:lnTo>
                  <a:cubicBezTo>
                    <a:pt x="2803" y="1493"/>
                    <a:pt x="2978" y="3504"/>
                    <a:pt x="2978" y="5606"/>
                  </a:cubicBezTo>
                  <a:cubicBezTo>
                    <a:pt x="2978" y="6307"/>
                    <a:pt x="2978" y="7008"/>
                    <a:pt x="2894" y="7709"/>
                  </a:cubicBezTo>
                  <a:cubicBezTo>
                    <a:pt x="2803" y="8676"/>
                    <a:pt x="2628" y="10252"/>
                    <a:pt x="2369" y="11563"/>
                  </a:cubicBezTo>
                  <a:cubicBezTo>
                    <a:pt x="2278" y="12263"/>
                    <a:pt x="2194" y="12789"/>
                    <a:pt x="2102" y="13230"/>
                  </a:cubicBezTo>
                  <a:cubicBezTo>
                    <a:pt x="2018" y="13490"/>
                    <a:pt x="2018" y="13665"/>
                    <a:pt x="2018" y="13756"/>
                  </a:cubicBezTo>
                  <a:lnTo>
                    <a:pt x="1927" y="13931"/>
                  </a:lnTo>
                  <a:lnTo>
                    <a:pt x="1142" y="13931"/>
                  </a:lnTo>
                  <a:cubicBezTo>
                    <a:pt x="1141" y="13931"/>
                    <a:pt x="1139" y="13931"/>
                    <a:pt x="1137" y="13931"/>
                  </a:cubicBezTo>
                  <a:lnTo>
                    <a:pt x="1137" y="13931"/>
                  </a:lnTo>
                  <a:cubicBezTo>
                    <a:pt x="1116" y="13671"/>
                    <a:pt x="1039" y="12866"/>
                    <a:pt x="967" y="11738"/>
                  </a:cubicBezTo>
                  <a:cubicBezTo>
                    <a:pt x="701" y="7884"/>
                    <a:pt x="91" y="92"/>
                    <a:pt x="91" y="92"/>
                  </a:cubicBezTo>
                  <a:lnTo>
                    <a:pt x="2719" y="92"/>
                  </a:lnTo>
                  <a:lnTo>
                    <a:pt x="27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4"/>
            <p:cNvSpPr/>
            <p:nvPr/>
          </p:nvSpPr>
          <p:spPr>
            <a:xfrm>
              <a:off x="5793682" y="3972424"/>
              <a:ext cx="168202" cy="117182"/>
            </a:xfrm>
            <a:custGeom>
              <a:rect b="b" l="l" r="r" t="t"/>
              <a:pathLst>
                <a:path extrusionOk="0" h="1709" w="2453">
                  <a:moveTo>
                    <a:pt x="1227" y="1"/>
                  </a:moveTo>
                  <a:cubicBezTo>
                    <a:pt x="1051" y="85"/>
                    <a:pt x="175" y="85"/>
                    <a:pt x="84" y="260"/>
                  </a:cubicBezTo>
                  <a:cubicBezTo>
                    <a:pt x="0" y="351"/>
                    <a:pt x="84" y="1578"/>
                    <a:pt x="84" y="1578"/>
                  </a:cubicBezTo>
                  <a:cubicBezTo>
                    <a:pt x="393" y="1665"/>
                    <a:pt x="722" y="1709"/>
                    <a:pt x="1050" y="1709"/>
                  </a:cubicBezTo>
                  <a:cubicBezTo>
                    <a:pt x="1379" y="1709"/>
                    <a:pt x="1707" y="1665"/>
                    <a:pt x="2011" y="1578"/>
                  </a:cubicBezTo>
                  <a:cubicBezTo>
                    <a:pt x="2187" y="1578"/>
                    <a:pt x="2453" y="1402"/>
                    <a:pt x="2453" y="1136"/>
                  </a:cubicBezTo>
                  <a:cubicBezTo>
                    <a:pt x="2278" y="1052"/>
                    <a:pt x="2187" y="1052"/>
                    <a:pt x="2011" y="961"/>
                  </a:cubicBezTo>
                  <a:cubicBezTo>
                    <a:pt x="1927" y="961"/>
                    <a:pt x="1752" y="961"/>
                    <a:pt x="1661" y="877"/>
                  </a:cubicBezTo>
                  <a:cubicBezTo>
                    <a:pt x="1311" y="786"/>
                    <a:pt x="1227" y="351"/>
                    <a:pt x="1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4"/>
            <p:cNvSpPr/>
            <p:nvPr/>
          </p:nvSpPr>
          <p:spPr>
            <a:xfrm>
              <a:off x="5793682" y="3966184"/>
              <a:ext cx="168202" cy="126438"/>
            </a:xfrm>
            <a:custGeom>
              <a:rect b="b" l="l" r="r" t="t"/>
              <a:pathLst>
                <a:path extrusionOk="0" h="1844" w="2453">
                  <a:moveTo>
                    <a:pt x="1227" y="92"/>
                  </a:moveTo>
                  <a:cubicBezTo>
                    <a:pt x="1135" y="92"/>
                    <a:pt x="876" y="92"/>
                    <a:pt x="610" y="176"/>
                  </a:cubicBezTo>
                  <a:cubicBezTo>
                    <a:pt x="526" y="176"/>
                    <a:pt x="351" y="176"/>
                    <a:pt x="259" y="267"/>
                  </a:cubicBezTo>
                  <a:cubicBezTo>
                    <a:pt x="435" y="267"/>
                    <a:pt x="610" y="176"/>
                    <a:pt x="785" y="176"/>
                  </a:cubicBezTo>
                  <a:cubicBezTo>
                    <a:pt x="1051" y="176"/>
                    <a:pt x="1135" y="92"/>
                    <a:pt x="1227" y="92"/>
                  </a:cubicBezTo>
                  <a:close/>
                  <a:moveTo>
                    <a:pt x="259" y="267"/>
                  </a:moveTo>
                  <a:cubicBezTo>
                    <a:pt x="175" y="267"/>
                    <a:pt x="84" y="267"/>
                    <a:pt x="84" y="351"/>
                  </a:cubicBezTo>
                  <a:cubicBezTo>
                    <a:pt x="84" y="351"/>
                    <a:pt x="175" y="351"/>
                    <a:pt x="259" y="267"/>
                  </a:cubicBezTo>
                  <a:close/>
                  <a:moveTo>
                    <a:pt x="84" y="351"/>
                  </a:moveTo>
                  <a:cubicBezTo>
                    <a:pt x="0" y="351"/>
                    <a:pt x="0" y="351"/>
                    <a:pt x="0" y="442"/>
                  </a:cubicBezTo>
                  <a:lnTo>
                    <a:pt x="0" y="702"/>
                  </a:lnTo>
                  <a:lnTo>
                    <a:pt x="0" y="1318"/>
                  </a:lnTo>
                  <a:cubicBezTo>
                    <a:pt x="0" y="1493"/>
                    <a:pt x="84" y="1577"/>
                    <a:pt x="84" y="1577"/>
                  </a:cubicBezTo>
                  <a:lnTo>
                    <a:pt x="84" y="702"/>
                  </a:lnTo>
                  <a:lnTo>
                    <a:pt x="84" y="442"/>
                  </a:lnTo>
                  <a:lnTo>
                    <a:pt x="84" y="351"/>
                  </a:lnTo>
                  <a:close/>
                  <a:moveTo>
                    <a:pt x="84" y="1669"/>
                  </a:moveTo>
                  <a:lnTo>
                    <a:pt x="84" y="1753"/>
                  </a:lnTo>
                  <a:cubicBezTo>
                    <a:pt x="435" y="1844"/>
                    <a:pt x="701" y="1844"/>
                    <a:pt x="1051" y="1844"/>
                  </a:cubicBezTo>
                  <a:cubicBezTo>
                    <a:pt x="701" y="1844"/>
                    <a:pt x="435" y="1753"/>
                    <a:pt x="84" y="1669"/>
                  </a:cubicBezTo>
                  <a:close/>
                  <a:moveTo>
                    <a:pt x="1311" y="1"/>
                  </a:moveTo>
                  <a:lnTo>
                    <a:pt x="1227" y="92"/>
                  </a:lnTo>
                  <a:cubicBezTo>
                    <a:pt x="1227" y="267"/>
                    <a:pt x="1227" y="442"/>
                    <a:pt x="1311" y="617"/>
                  </a:cubicBezTo>
                  <a:cubicBezTo>
                    <a:pt x="1402" y="793"/>
                    <a:pt x="1486" y="968"/>
                    <a:pt x="1661" y="1052"/>
                  </a:cubicBezTo>
                  <a:cubicBezTo>
                    <a:pt x="1752" y="1052"/>
                    <a:pt x="1927" y="1052"/>
                    <a:pt x="2011" y="1143"/>
                  </a:cubicBezTo>
                  <a:cubicBezTo>
                    <a:pt x="2187" y="1143"/>
                    <a:pt x="2278" y="1227"/>
                    <a:pt x="2362" y="1318"/>
                  </a:cubicBezTo>
                  <a:cubicBezTo>
                    <a:pt x="2362" y="1402"/>
                    <a:pt x="2362" y="1493"/>
                    <a:pt x="2278" y="1493"/>
                  </a:cubicBezTo>
                  <a:cubicBezTo>
                    <a:pt x="2187" y="1577"/>
                    <a:pt x="2102" y="1669"/>
                    <a:pt x="2011" y="1669"/>
                  </a:cubicBezTo>
                  <a:cubicBezTo>
                    <a:pt x="1661" y="1753"/>
                    <a:pt x="1402" y="1844"/>
                    <a:pt x="1051" y="1844"/>
                  </a:cubicBezTo>
                  <a:cubicBezTo>
                    <a:pt x="1402" y="1844"/>
                    <a:pt x="1752" y="1844"/>
                    <a:pt x="2011" y="1753"/>
                  </a:cubicBezTo>
                  <a:cubicBezTo>
                    <a:pt x="2102" y="1669"/>
                    <a:pt x="2187" y="1669"/>
                    <a:pt x="2278" y="1577"/>
                  </a:cubicBezTo>
                  <a:cubicBezTo>
                    <a:pt x="2362" y="1493"/>
                    <a:pt x="2453" y="1402"/>
                    <a:pt x="2453" y="1318"/>
                  </a:cubicBezTo>
                  <a:lnTo>
                    <a:pt x="2453" y="1227"/>
                  </a:lnTo>
                  <a:cubicBezTo>
                    <a:pt x="2278" y="1143"/>
                    <a:pt x="2187" y="1052"/>
                    <a:pt x="2011" y="1052"/>
                  </a:cubicBezTo>
                  <a:cubicBezTo>
                    <a:pt x="1927" y="1052"/>
                    <a:pt x="1752" y="1052"/>
                    <a:pt x="1661" y="968"/>
                  </a:cubicBezTo>
                  <a:cubicBezTo>
                    <a:pt x="1486" y="877"/>
                    <a:pt x="1402" y="793"/>
                    <a:pt x="1402" y="617"/>
                  </a:cubicBezTo>
                  <a:cubicBezTo>
                    <a:pt x="1311" y="442"/>
                    <a:pt x="1311" y="267"/>
                    <a:pt x="1311" y="92"/>
                  </a:cubicBezTo>
                  <a:lnTo>
                    <a:pt x="1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4"/>
            <p:cNvSpPr/>
            <p:nvPr/>
          </p:nvSpPr>
          <p:spPr>
            <a:xfrm>
              <a:off x="5781682" y="1227375"/>
              <a:ext cx="642432" cy="636718"/>
            </a:xfrm>
            <a:custGeom>
              <a:rect b="b" l="l" r="r" t="t"/>
              <a:pathLst>
                <a:path extrusionOk="0" h="9286" w="9369">
                  <a:moveTo>
                    <a:pt x="4730" y="0"/>
                  </a:moveTo>
                  <a:cubicBezTo>
                    <a:pt x="2102" y="0"/>
                    <a:pt x="0" y="2103"/>
                    <a:pt x="0" y="4646"/>
                  </a:cubicBezTo>
                  <a:cubicBezTo>
                    <a:pt x="0" y="7274"/>
                    <a:pt x="2102" y="9285"/>
                    <a:pt x="4730" y="9285"/>
                  </a:cubicBezTo>
                  <a:cubicBezTo>
                    <a:pt x="7267" y="9285"/>
                    <a:pt x="9369" y="7274"/>
                    <a:pt x="9369" y="4646"/>
                  </a:cubicBezTo>
                  <a:cubicBezTo>
                    <a:pt x="9369" y="2103"/>
                    <a:pt x="7267" y="0"/>
                    <a:pt x="47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4"/>
            <p:cNvSpPr/>
            <p:nvPr/>
          </p:nvSpPr>
          <p:spPr>
            <a:xfrm>
              <a:off x="5781682" y="1227375"/>
              <a:ext cx="642432" cy="642957"/>
            </a:xfrm>
            <a:custGeom>
              <a:rect b="b" l="l" r="r" t="t"/>
              <a:pathLst>
                <a:path extrusionOk="0" h="9377" w="9369">
                  <a:moveTo>
                    <a:pt x="4730" y="0"/>
                  </a:moveTo>
                  <a:lnTo>
                    <a:pt x="4730" y="0"/>
                  </a:lnTo>
                  <a:cubicBezTo>
                    <a:pt x="4655" y="0"/>
                    <a:pt x="4580" y="2"/>
                    <a:pt x="4506" y="6"/>
                  </a:cubicBezTo>
                  <a:lnTo>
                    <a:pt x="4506" y="6"/>
                  </a:lnTo>
                  <a:cubicBezTo>
                    <a:pt x="4580" y="2"/>
                    <a:pt x="4655" y="0"/>
                    <a:pt x="4730" y="0"/>
                  </a:cubicBezTo>
                  <a:close/>
                  <a:moveTo>
                    <a:pt x="4730" y="0"/>
                  </a:moveTo>
                  <a:lnTo>
                    <a:pt x="4730" y="0"/>
                  </a:lnTo>
                  <a:cubicBezTo>
                    <a:pt x="5956" y="0"/>
                    <a:pt x="7092" y="526"/>
                    <a:pt x="7967" y="1402"/>
                  </a:cubicBezTo>
                  <a:cubicBezTo>
                    <a:pt x="8759" y="2194"/>
                    <a:pt x="9285" y="3420"/>
                    <a:pt x="9285" y="4646"/>
                  </a:cubicBezTo>
                  <a:cubicBezTo>
                    <a:pt x="9285" y="5957"/>
                    <a:pt x="8759" y="7099"/>
                    <a:pt x="7967" y="7975"/>
                  </a:cubicBezTo>
                  <a:cubicBezTo>
                    <a:pt x="7092" y="8760"/>
                    <a:pt x="5956" y="9285"/>
                    <a:pt x="4730" y="9285"/>
                  </a:cubicBezTo>
                  <a:cubicBezTo>
                    <a:pt x="3413" y="9285"/>
                    <a:pt x="2277" y="8760"/>
                    <a:pt x="1402" y="7975"/>
                  </a:cubicBezTo>
                  <a:cubicBezTo>
                    <a:pt x="610" y="7099"/>
                    <a:pt x="84" y="5957"/>
                    <a:pt x="84" y="4646"/>
                  </a:cubicBezTo>
                  <a:cubicBezTo>
                    <a:pt x="84" y="3420"/>
                    <a:pt x="610" y="2194"/>
                    <a:pt x="1402" y="1402"/>
                  </a:cubicBezTo>
                  <a:cubicBezTo>
                    <a:pt x="2227" y="576"/>
                    <a:pt x="3284" y="62"/>
                    <a:pt x="4506" y="6"/>
                  </a:cubicBezTo>
                  <a:lnTo>
                    <a:pt x="4506" y="6"/>
                  </a:lnTo>
                  <a:cubicBezTo>
                    <a:pt x="1984" y="121"/>
                    <a:pt x="0" y="2175"/>
                    <a:pt x="0" y="4646"/>
                  </a:cubicBezTo>
                  <a:cubicBezTo>
                    <a:pt x="0" y="7274"/>
                    <a:pt x="2102" y="9376"/>
                    <a:pt x="4730" y="9376"/>
                  </a:cubicBezTo>
                  <a:cubicBezTo>
                    <a:pt x="7267" y="9376"/>
                    <a:pt x="9369" y="7274"/>
                    <a:pt x="9369" y="4646"/>
                  </a:cubicBezTo>
                  <a:cubicBezTo>
                    <a:pt x="9369" y="2103"/>
                    <a:pt x="7267" y="0"/>
                    <a:pt x="4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4"/>
            <p:cNvSpPr/>
            <p:nvPr/>
          </p:nvSpPr>
          <p:spPr>
            <a:xfrm>
              <a:off x="6243909" y="1683706"/>
              <a:ext cx="138443" cy="222639"/>
            </a:xfrm>
            <a:custGeom>
              <a:rect b="b" l="l" r="r" t="t"/>
              <a:pathLst>
                <a:path extrusionOk="0" h="3247" w="2019">
                  <a:moveTo>
                    <a:pt x="1334" y="1"/>
                  </a:moveTo>
                  <a:cubicBezTo>
                    <a:pt x="1324" y="1"/>
                    <a:pt x="1318" y="3"/>
                    <a:pt x="1318" y="3"/>
                  </a:cubicBezTo>
                  <a:lnTo>
                    <a:pt x="876" y="794"/>
                  </a:lnTo>
                  <a:lnTo>
                    <a:pt x="526" y="1404"/>
                  </a:lnTo>
                  <a:cubicBezTo>
                    <a:pt x="351" y="1579"/>
                    <a:pt x="266" y="1754"/>
                    <a:pt x="266" y="1930"/>
                  </a:cubicBezTo>
                  <a:lnTo>
                    <a:pt x="0" y="2721"/>
                  </a:lnTo>
                  <a:lnTo>
                    <a:pt x="91" y="2805"/>
                  </a:lnTo>
                  <a:lnTo>
                    <a:pt x="442" y="3247"/>
                  </a:lnTo>
                  <a:cubicBezTo>
                    <a:pt x="442" y="3072"/>
                    <a:pt x="526" y="2981"/>
                    <a:pt x="526" y="2981"/>
                  </a:cubicBezTo>
                  <a:lnTo>
                    <a:pt x="1051" y="2371"/>
                  </a:lnTo>
                  <a:cubicBezTo>
                    <a:pt x="1051" y="2371"/>
                    <a:pt x="2018" y="1320"/>
                    <a:pt x="1142" y="970"/>
                  </a:cubicBezTo>
                  <a:cubicBezTo>
                    <a:pt x="1595" y="63"/>
                    <a:pt x="1398" y="1"/>
                    <a:pt x="13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4"/>
            <p:cNvSpPr/>
            <p:nvPr/>
          </p:nvSpPr>
          <p:spPr>
            <a:xfrm>
              <a:off x="6238149" y="1678083"/>
              <a:ext cx="113895" cy="234089"/>
            </a:xfrm>
            <a:custGeom>
              <a:rect b="b" l="l" r="r" t="t"/>
              <a:pathLst>
                <a:path extrusionOk="0" h="3414" w="1661">
                  <a:moveTo>
                    <a:pt x="1402" y="0"/>
                  </a:moveTo>
                  <a:lnTo>
                    <a:pt x="876" y="876"/>
                  </a:lnTo>
                  <a:lnTo>
                    <a:pt x="610" y="1486"/>
                  </a:lnTo>
                  <a:lnTo>
                    <a:pt x="960" y="876"/>
                  </a:lnTo>
                  <a:lnTo>
                    <a:pt x="1402" y="85"/>
                  </a:lnTo>
                  <a:cubicBezTo>
                    <a:pt x="1486" y="85"/>
                    <a:pt x="1486" y="176"/>
                    <a:pt x="1486" y="260"/>
                  </a:cubicBezTo>
                  <a:cubicBezTo>
                    <a:pt x="1486" y="351"/>
                    <a:pt x="1402" y="610"/>
                    <a:pt x="1226" y="960"/>
                  </a:cubicBezTo>
                  <a:lnTo>
                    <a:pt x="1226" y="1052"/>
                  </a:lnTo>
                  <a:cubicBezTo>
                    <a:pt x="1402" y="1052"/>
                    <a:pt x="1486" y="1136"/>
                    <a:pt x="1486" y="1227"/>
                  </a:cubicBezTo>
                  <a:cubicBezTo>
                    <a:pt x="1577" y="1311"/>
                    <a:pt x="1577" y="1402"/>
                    <a:pt x="1577" y="1486"/>
                  </a:cubicBezTo>
                  <a:cubicBezTo>
                    <a:pt x="1577" y="1752"/>
                    <a:pt x="1486" y="1927"/>
                    <a:pt x="1402" y="2103"/>
                  </a:cubicBezTo>
                  <a:cubicBezTo>
                    <a:pt x="1486" y="1927"/>
                    <a:pt x="1661" y="1752"/>
                    <a:pt x="1661" y="1486"/>
                  </a:cubicBezTo>
                  <a:cubicBezTo>
                    <a:pt x="1661" y="1402"/>
                    <a:pt x="1577" y="1311"/>
                    <a:pt x="1577" y="1227"/>
                  </a:cubicBezTo>
                  <a:cubicBezTo>
                    <a:pt x="1493" y="1143"/>
                    <a:pt x="1415" y="1065"/>
                    <a:pt x="1267" y="982"/>
                  </a:cubicBezTo>
                  <a:lnTo>
                    <a:pt x="1267" y="982"/>
                  </a:lnTo>
                  <a:cubicBezTo>
                    <a:pt x="1495" y="583"/>
                    <a:pt x="1577" y="346"/>
                    <a:pt x="1577" y="260"/>
                  </a:cubicBezTo>
                  <a:cubicBezTo>
                    <a:pt x="1577" y="176"/>
                    <a:pt x="1486" y="85"/>
                    <a:pt x="1486" y="85"/>
                  </a:cubicBezTo>
                  <a:lnTo>
                    <a:pt x="1402" y="0"/>
                  </a:lnTo>
                  <a:close/>
                  <a:moveTo>
                    <a:pt x="1402" y="2103"/>
                  </a:moveTo>
                  <a:lnTo>
                    <a:pt x="1402" y="2103"/>
                  </a:lnTo>
                  <a:cubicBezTo>
                    <a:pt x="1310" y="2187"/>
                    <a:pt x="1226" y="2278"/>
                    <a:pt x="1226" y="2362"/>
                  </a:cubicBezTo>
                  <a:lnTo>
                    <a:pt x="1135" y="2362"/>
                  </a:lnTo>
                  <a:lnTo>
                    <a:pt x="610" y="3063"/>
                  </a:lnTo>
                  <a:lnTo>
                    <a:pt x="1226" y="2453"/>
                  </a:lnTo>
                  <a:lnTo>
                    <a:pt x="1402" y="2103"/>
                  </a:lnTo>
                  <a:close/>
                  <a:moveTo>
                    <a:pt x="610" y="1486"/>
                  </a:moveTo>
                  <a:cubicBezTo>
                    <a:pt x="435" y="1661"/>
                    <a:pt x="350" y="1836"/>
                    <a:pt x="259" y="2012"/>
                  </a:cubicBezTo>
                  <a:lnTo>
                    <a:pt x="0" y="2803"/>
                  </a:lnTo>
                  <a:lnTo>
                    <a:pt x="84" y="2887"/>
                  </a:lnTo>
                  <a:lnTo>
                    <a:pt x="442" y="3314"/>
                  </a:lnTo>
                  <a:lnTo>
                    <a:pt x="442" y="3314"/>
                  </a:lnTo>
                  <a:cubicBezTo>
                    <a:pt x="440" y="3319"/>
                    <a:pt x="437" y="3324"/>
                    <a:pt x="435" y="3329"/>
                  </a:cubicBezTo>
                  <a:lnTo>
                    <a:pt x="455" y="3329"/>
                  </a:lnTo>
                  <a:lnTo>
                    <a:pt x="526" y="3413"/>
                  </a:lnTo>
                  <a:lnTo>
                    <a:pt x="526" y="3329"/>
                  </a:lnTo>
                  <a:cubicBezTo>
                    <a:pt x="526" y="3238"/>
                    <a:pt x="526" y="3154"/>
                    <a:pt x="610" y="3154"/>
                  </a:cubicBezTo>
                  <a:lnTo>
                    <a:pt x="610" y="3063"/>
                  </a:lnTo>
                  <a:lnTo>
                    <a:pt x="610" y="2979"/>
                  </a:lnTo>
                  <a:cubicBezTo>
                    <a:pt x="610" y="3051"/>
                    <a:pt x="547" y="3129"/>
                    <a:pt x="472" y="3261"/>
                  </a:cubicBezTo>
                  <a:lnTo>
                    <a:pt x="472" y="3261"/>
                  </a:lnTo>
                  <a:lnTo>
                    <a:pt x="175" y="2887"/>
                  </a:lnTo>
                  <a:lnTo>
                    <a:pt x="84" y="2803"/>
                  </a:lnTo>
                  <a:lnTo>
                    <a:pt x="350" y="2012"/>
                  </a:lnTo>
                  <a:cubicBezTo>
                    <a:pt x="350" y="1836"/>
                    <a:pt x="435" y="1661"/>
                    <a:pt x="610" y="1577"/>
                  </a:cubicBezTo>
                  <a:lnTo>
                    <a:pt x="610" y="148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4"/>
            <p:cNvSpPr/>
            <p:nvPr/>
          </p:nvSpPr>
          <p:spPr>
            <a:xfrm>
              <a:off x="6231840" y="1731431"/>
              <a:ext cx="63084" cy="122119"/>
            </a:xfrm>
            <a:custGeom>
              <a:rect b="b" l="l" r="r" t="t"/>
              <a:pathLst>
                <a:path extrusionOk="0" h="1781" w="920">
                  <a:moveTo>
                    <a:pt x="749" y="1"/>
                  </a:moveTo>
                  <a:cubicBezTo>
                    <a:pt x="722" y="1"/>
                    <a:pt x="702" y="7"/>
                    <a:pt x="702" y="7"/>
                  </a:cubicBezTo>
                  <a:cubicBezTo>
                    <a:pt x="702" y="7"/>
                    <a:pt x="1" y="1584"/>
                    <a:pt x="267" y="1759"/>
                  </a:cubicBezTo>
                  <a:cubicBezTo>
                    <a:pt x="282" y="1774"/>
                    <a:pt x="298" y="1780"/>
                    <a:pt x="315" y="1780"/>
                  </a:cubicBezTo>
                  <a:cubicBezTo>
                    <a:pt x="499" y="1780"/>
                    <a:pt x="793" y="974"/>
                    <a:pt x="793" y="974"/>
                  </a:cubicBezTo>
                  <a:cubicBezTo>
                    <a:pt x="793" y="974"/>
                    <a:pt x="618" y="799"/>
                    <a:pt x="793" y="358"/>
                  </a:cubicBezTo>
                  <a:cubicBezTo>
                    <a:pt x="919" y="44"/>
                    <a:pt x="816" y="1"/>
                    <a:pt x="7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4"/>
            <p:cNvSpPr/>
            <p:nvPr/>
          </p:nvSpPr>
          <p:spPr>
            <a:xfrm>
              <a:off x="6243909" y="1726151"/>
              <a:ext cx="48068" cy="125958"/>
            </a:xfrm>
            <a:custGeom>
              <a:rect b="b" l="l" r="r" t="t"/>
              <a:pathLst>
                <a:path extrusionOk="0" h="1837" w="701">
                  <a:moveTo>
                    <a:pt x="617" y="84"/>
                  </a:moveTo>
                  <a:lnTo>
                    <a:pt x="617" y="175"/>
                  </a:lnTo>
                  <a:lnTo>
                    <a:pt x="617" y="435"/>
                  </a:lnTo>
                  <a:cubicBezTo>
                    <a:pt x="701" y="351"/>
                    <a:pt x="701" y="259"/>
                    <a:pt x="701" y="175"/>
                  </a:cubicBezTo>
                  <a:cubicBezTo>
                    <a:pt x="701" y="84"/>
                    <a:pt x="701" y="84"/>
                    <a:pt x="617" y="84"/>
                  </a:cubicBezTo>
                  <a:close/>
                  <a:moveTo>
                    <a:pt x="526" y="0"/>
                  </a:moveTo>
                  <a:cubicBezTo>
                    <a:pt x="526" y="0"/>
                    <a:pt x="351" y="351"/>
                    <a:pt x="266" y="701"/>
                  </a:cubicBezTo>
                  <a:cubicBezTo>
                    <a:pt x="175" y="1051"/>
                    <a:pt x="0" y="1486"/>
                    <a:pt x="0" y="1661"/>
                  </a:cubicBezTo>
                  <a:cubicBezTo>
                    <a:pt x="0" y="1752"/>
                    <a:pt x="0" y="1836"/>
                    <a:pt x="91" y="1836"/>
                  </a:cubicBezTo>
                  <a:lnTo>
                    <a:pt x="91" y="1661"/>
                  </a:lnTo>
                  <a:cubicBezTo>
                    <a:pt x="91" y="1486"/>
                    <a:pt x="175" y="1051"/>
                    <a:pt x="351" y="701"/>
                  </a:cubicBezTo>
                  <a:cubicBezTo>
                    <a:pt x="351" y="526"/>
                    <a:pt x="442" y="351"/>
                    <a:pt x="526" y="259"/>
                  </a:cubicBezTo>
                  <a:cubicBezTo>
                    <a:pt x="526" y="175"/>
                    <a:pt x="617" y="84"/>
                    <a:pt x="617" y="84"/>
                  </a:cubicBezTo>
                  <a:cubicBezTo>
                    <a:pt x="617" y="0"/>
                    <a:pt x="617" y="0"/>
                    <a:pt x="526" y="0"/>
                  </a:cubicBezTo>
                  <a:close/>
                  <a:moveTo>
                    <a:pt x="617" y="435"/>
                  </a:moveTo>
                  <a:cubicBezTo>
                    <a:pt x="526" y="526"/>
                    <a:pt x="526" y="610"/>
                    <a:pt x="526" y="701"/>
                  </a:cubicBezTo>
                  <a:cubicBezTo>
                    <a:pt x="526" y="960"/>
                    <a:pt x="617" y="1051"/>
                    <a:pt x="617" y="1051"/>
                  </a:cubicBezTo>
                  <a:lnTo>
                    <a:pt x="617" y="1135"/>
                  </a:lnTo>
                  <a:cubicBezTo>
                    <a:pt x="526" y="1226"/>
                    <a:pt x="442" y="1402"/>
                    <a:pt x="351" y="1577"/>
                  </a:cubicBezTo>
                  <a:cubicBezTo>
                    <a:pt x="351" y="1661"/>
                    <a:pt x="266" y="1661"/>
                    <a:pt x="266" y="1752"/>
                  </a:cubicBezTo>
                  <a:lnTo>
                    <a:pt x="175" y="1836"/>
                  </a:lnTo>
                  <a:cubicBezTo>
                    <a:pt x="175" y="1836"/>
                    <a:pt x="266" y="1836"/>
                    <a:pt x="351" y="1752"/>
                  </a:cubicBezTo>
                  <a:cubicBezTo>
                    <a:pt x="526" y="1486"/>
                    <a:pt x="701" y="1051"/>
                    <a:pt x="701" y="1051"/>
                  </a:cubicBezTo>
                  <a:lnTo>
                    <a:pt x="701" y="960"/>
                  </a:lnTo>
                  <a:cubicBezTo>
                    <a:pt x="701" y="960"/>
                    <a:pt x="617" y="876"/>
                    <a:pt x="617" y="701"/>
                  </a:cubicBezTo>
                  <a:lnTo>
                    <a:pt x="617" y="4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4"/>
            <p:cNvSpPr/>
            <p:nvPr/>
          </p:nvSpPr>
          <p:spPr>
            <a:xfrm>
              <a:off x="5739375" y="1647776"/>
              <a:ext cx="102375" cy="138506"/>
            </a:xfrm>
            <a:custGeom>
              <a:rect b="b" l="l" r="r" t="t"/>
              <a:pathLst>
                <a:path extrusionOk="0" h="2020" w="1493">
                  <a:moveTo>
                    <a:pt x="1143" y="1"/>
                  </a:moveTo>
                  <a:cubicBezTo>
                    <a:pt x="0" y="176"/>
                    <a:pt x="442" y="968"/>
                    <a:pt x="442" y="968"/>
                  </a:cubicBezTo>
                  <a:lnTo>
                    <a:pt x="526" y="1753"/>
                  </a:lnTo>
                  <a:cubicBezTo>
                    <a:pt x="526" y="1753"/>
                    <a:pt x="526" y="1928"/>
                    <a:pt x="442" y="2019"/>
                  </a:cubicBezTo>
                  <a:lnTo>
                    <a:pt x="967" y="1928"/>
                  </a:lnTo>
                  <a:lnTo>
                    <a:pt x="1143" y="1928"/>
                  </a:lnTo>
                  <a:lnTo>
                    <a:pt x="1402" y="1143"/>
                  </a:lnTo>
                  <a:cubicBezTo>
                    <a:pt x="1493" y="968"/>
                    <a:pt x="1493" y="793"/>
                    <a:pt x="1493" y="618"/>
                  </a:cubicBezTo>
                  <a:cubicBezTo>
                    <a:pt x="1493" y="618"/>
                    <a:pt x="1493" y="351"/>
                    <a:pt x="1402" y="92"/>
                  </a:cubicBezTo>
                  <a:cubicBezTo>
                    <a:pt x="1318" y="1"/>
                    <a:pt x="1227" y="1"/>
                    <a:pt x="11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4"/>
            <p:cNvSpPr/>
            <p:nvPr/>
          </p:nvSpPr>
          <p:spPr>
            <a:xfrm>
              <a:off x="5763374" y="1647776"/>
              <a:ext cx="78376" cy="144266"/>
            </a:xfrm>
            <a:custGeom>
              <a:rect b="b" l="l" r="r" t="t"/>
              <a:pathLst>
                <a:path extrusionOk="0" h="2104" w="1143">
                  <a:moveTo>
                    <a:pt x="793" y="1"/>
                  </a:moveTo>
                  <a:cubicBezTo>
                    <a:pt x="442" y="1"/>
                    <a:pt x="267" y="92"/>
                    <a:pt x="176" y="267"/>
                  </a:cubicBezTo>
                  <a:cubicBezTo>
                    <a:pt x="267" y="176"/>
                    <a:pt x="442" y="92"/>
                    <a:pt x="793" y="1"/>
                  </a:cubicBezTo>
                  <a:close/>
                  <a:moveTo>
                    <a:pt x="176" y="267"/>
                  </a:moveTo>
                  <a:lnTo>
                    <a:pt x="176" y="267"/>
                  </a:lnTo>
                  <a:cubicBezTo>
                    <a:pt x="1" y="351"/>
                    <a:pt x="1" y="527"/>
                    <a:pt x="1" y="618"/>
                  </a:cubicBezTo>
                  <a:cubicBezTo>
                    <a:pt x="1" y="527"/>
                    <a:pt x="92" y="351"/>
                    <a:pt x="176" y="267"/>
                  </a:cubicBezTo>
                  <a:close/>
                  <a:moveTo>
                    <a:pt x="793" y="1"/>
                  </a:moveTo>
                  <a:cubicBezTo>
                    <a:pt x="877" y="1"/>
                    <a:pt x="968" y="92"/>
                    <a:pt x="1052" y="176"/>
                  </a:cubicBezTo>
                  <a:lnTo>
                    <a:pt x="1052" y="442"/>
                  </a:lnTo>
                  <a:lnTo>
                    <a:pt x="1052" y="527"/>
                  </a:lnTo>
                  <a:lnTo>
                    <a:pt x="1052" y="618"/>
                  </a:lnTo>
                  <a:cubicBezTo>
                    <a:pt x="1052" y="618"/>
                    <a:pt x="1143" y="702"/>
                    <a:pt x="1143" y="793"/>
                  </a:cubicBezTo>
                  <a:lnTo>
                    <a:pt x="1143" y="618"/>
                  </a:lnTo>
                  <a:lnTo>
                    <a:pt x="1143" y="442"/>
                  </a:lnTo>
                  <a:cubicBezTo>
                    <a:pt x="1143" y="351"/>
                    <a:pt x="1143" y="267"/>
                    <a:pt x="1052" y="92"/>
                  </a:cubicBezTo>
                  <a:cubicBezTo>
                    <a:pt x="1052" y="1"/>
                    <a:pt x="877" y="1"/>
                    <a:pt x="793" y="1"/>
                  </a:cubicBezTo>
                  <a:close/>
                  <a:moveTo>
                    <a:pt x="1" y="620"/>
                  </a:moveTo>
                  <a:cubicBezTo>
                    <a:pt x="2" y="794"/>
                    <a:pt x="92" y="968"/>
                    <a:pt x="92" y="968"/>
                  </a:cubicBezTo>
                  <a:lnTo>
                    <a:pt x="92" y="1753"/>
                  </a:lnTo>
                  <a:lnTo>
                    <a:pt x="92" y="2019"/>
                  </a:lnTo>
                  <a:lnTo>
                    <a:pt x="1" y="2103"/>
                  </a:lnTo>
                  <a:lnTo>
                    <a:pt x="1" y="2103"/>
                  </a:lnTo>
                  <a:lnTo>
                    <a:pt x="92" y="2091"/>
                  </a:lnTo>
                  <a:lnTo>
                    <a:pt x="92" y="2091"/>
                  </a:lnTo>
                  <a:lnTo>
                    <a:pt x="92" y="2103"/>
                  </a:lnTo>
                  <a:cubicBezTo>
                    <a:pt x="94" y="2099"/>
                    <a:pt x="96" y="2094"/>
                    <a:pt x="98" y="2090"/>
                  </a:cubicBezTo>
                  <a:lnTo>
                    <a:pt x="98" y="2090"/>
                  </a:lnTo>
                  <a:lnTo>
                    <a:pt x="617" y="2019"/>
                  </a:lnTo>
                  <a:lnTo>
                    <a:pt x="793" y="1928"/>
                  </a:lnTo>
                  <a:lnTo>
                    <a:pt x="1052" y="1143"/>
                  </a:lnTo>
                  <a:cubicBezTo>
                    <a:pt x="1143" y="1052"/>
                    <a:pt x="1143" y="877"/>
                    <a:pt x="1143" y="793"/>
                  </a:cubicBezTo>
                  <a:lnTo>
                    <a:pt x="1143" y="793"/>
                  </a:lnTo>
                  <a:cubicBezTo>
                    <a:pt x="1143" y="877"/>
                    <a:pt x="1052" y="1052"/>
                    <a:pt x="968" y="1143"/>
                  </a:cubicBezTo>
                  <a:lnTo>
                    <a:pt x="701" y="1844"/>
                  </a:lnTo>
                  <a:lnTo>
                    <a:pt x="617" y="1928"/>
                  </a:lnTo>
                  <a:lnTo>
                    <a:pt x="131" y="2012"/>
                  </a:lnTo>
                  <a:lnTo>
                    <a:pt x="131" y="2012"/>
                  </a:lnTo>
                  <a:cubicBezTo>
                    <a:pt x="176" y="1896"/>
                    <a:pt x="176" y="1827"/>
                    <a:pt x="176" y="1753"/>
                  </a:cubicBezTo>
                  <a:lnTo>
                    <a:pt x="92" y="877"/>
                  </a:lnTo>
                  <a:cubicBezTo>
                    <a:pt x="92" y="877"/>
                    <a:pt x="2" y="794"/>
                    <a:pt x="1" y="620"/>
                  </a:cubicBezTo>
                  <a:close/>
                  <a:moveTo>
                    <a:pt x="92" y="2103"/>
                  </a:moveTo>
                  <a:lnTo>
                    <a:pt x="92" y="2103"/>
                  </a:lnTo>
                  <a:cubicBezTo>
                    <a:pt x="92" y="2103"/>
                    <a:pt x="92" y="2103"/>
                    <a:pt x="92" y="21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4"/>
            <p:cNvSpPr/>
            <p:nvPr/>
          </p:nvSpPr>
          <p:spPr>
            <a:xfrm>
              <a:off x="5799442" y="1646198"/>
              <a:ext cx="72136" cy="116016"/>
            </a:xfrm>
            <a:custGeom>
              <a:rect b="b" l="l" r="r" t="t"/>
              <a:pathLst>
                <a:path extrusionOk="0" h="1692" w="1052">
                  <a:moveTo>
                    <a:pt x="961" y="1"/>
                  </a:moveTo>
                  <a:cubicBezTo>
                    <a:pt x="863" y="1"/>
                    <a:pt x="696" y="72"/>
                    <a:pt x="526" y="465"/>
                  </a:cubicBezTo>
                  <a:cubicBezTo>
                    <a:pt x="438" y="641"/>
                    <a:pt x="351" y="684"/>
                    <a:pt x="285" y="684"/>
                  </a:cubicBezTo>
                  <a:cubicBezTo>
                    <a:pt x="219" y="684"/>
                    <a:pt x="176" y="641"/>
                    <a:pt x="175" y="641"/>
                  </a:cubicBezTo>
                  <a:lnTo>
                    <a:pt x="175" y="641"/>
                  </a:lnTo>
                  <a:cubicBezTo>
                    <a:pt x="175" y="641"/>
                    <a:pt x="0" y="1692"/>
                    <a:pt x="267" y="1692"/>
                  </a:cubicBezTo>
                  <a:cubicBezTo>
                    <a:pt x="617" y="1692"/>
                    <a:pt x="1051" y="24"/>
                    <a:pt x="1051" y="24"/>
                  </a:cubicBezTo>
                  <a:cubicBezTo>
                    <a:pt x="1051" y="24"/>
                    <a:pt x="1017" y="1"/>
                    <a:pt x="9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4"/>
            <p:cNvSpPr/>
            <p:nvPr/>
          </p:nvSpPr>
          <p:spPr>
            <a:xfrm>
              <a:off x="5805681" y="1642016"/>
              <a:ext cx="65896" cy="120199"/>
            </a:xfrm>
            <a:custGeom>
              <a:rect b="b" l="l" r="r" t="t"/>
              <a:pathLst>
                <a:path extrusionOk="0" h="1753" w="961">
                  <a:moveTo>
                    <a:pt x="924" y="85"/>
                  </a:moveTo>
                  <a:lnTo>
                    <a:pt x="924" y="85"/>
                  </a:lnTo>
                  <a:cubicBezTo>
                    <a:pt x="901" y="142"/>
                    <a:pt x="876" y="214"/>
                    <a:pt x="876" y="260"/>
                  </a:cubicBezTo>
                  <a:cubicBezTo>
                    <a:pt x="785" y="526"/>
                    <a:pt x="701" y="877"/>
                    <a:pt x="526" y="1136"/>
                  </a:cubicBezTo>
                  <a:cubicBezTo>
                    <a:pt x="435" y="1311"/>
                    <a:pt x="435" y="1486"/>
                    <a:pt x="351" y="1578"/>
                  </a:cubicBezTo>
                  <a:lnTo>
                    <a:pt x="260" y="1662"/>
                  </a:lnTo>
                  <a:lnTo>
                    <a:pt x="176" y="1662"/>
                  </a:lnTo>
                  <a:cubicBezTo>
                    <a:pt x="84" y="1662"/>
                    <a:pt x="84" y="1578"/>
                    <a:pt x="84" y="1486"/>
                  </a:cubicBezTo>
                  <a:lnTo>
                    <a:pt x="84" y="1311"/>
                  </a:lnTo>
                  <a:lnTo>
                    <a:pt x="84" y="877"/>
                  </a:lnTo>
                  <a:lnTo>
                    <a:pt x="84" y="786"/>
                  </a:lnTo>
                  <a:lnTo>
                    <a:pt x="176" y="786"/>
                  </a:lnTo>
                  <a:cubicBezTo>
                    <a:pt x="260" y="786"/>
                    <a:pt x="260" y="786"/>
                    <a:pt x="351" y="702"/>
                  </a:cubicBezTo>
                  <a:lnTo>
                    <a:pt x="526" y="526"/>
                  </a:lnTo>
                  <a:cubicBezTo>
                    <a:pt x="526" y="351"/>
                    <a:pt x="610" y="176"/>
                    <a:pt x="701" y="176"/>
                  </a:cubicBezTo>
                  <a:cubicBezTo>
                    <a:pt x="785" y="85"/>
                    <a:pt x="876" y="85"/>
                    <a:pt x="876" y="85"/>
                  </a:cubicBezTo>
                  <a:close/>
                  <a:moveTo>
                    <a:pt x="876" y="1"/>
                  </a:moveTo>
                  <a:cubicBezTo>
                    <a:pt x="785" y="1"/>
                    <a:pt x="785" y="1"/>
                    <a:pt x="701" y="85"/>
                  </a:cubicBezTo>
                  <a:cubicBezTo>
                    <a:pt x="610" y="176"/>
                    <a:pt x="526" y="260"/>
                    <a:pt x="435" y="526"/>
                  </a:cubicBezTo>
                  <a:cubicBezTo>
                    <a:pt x="351" y="611"/>
                    <a:pt x="351" y="702"/>
                    <a:pt x="260" y="702"/>
                  </a:cubicBezTo>
                  <a:lnTo>
                    <a:pt x="84" y="702"/>
                  </a:lnTo>
                  <a:cubicBezTo>
                    <a:pt x="84" y="702"/>
                    <a:pt x="0" y="961"/>
                    <a:pt x="0" y="1311"/>
                  </a:cubicBezTo>
                  <a:lnTo>
                    <a:pt x="0" y="1578"/>
                  </a:lnTo>
                  <a:lnTo>
                    <a:pt x="84" y="1662"/>
                  </a:lnTo>
                  <a:cubicBezTo>
                    <a:pt x="84" y="1753"/>
                    <a:pt x="176" y="1753"/>
                    <a:pt x="176" y="1753"/>
                  </a:cubicBezTo>
                  <a:cubicBezTo>
                    <a:pt x="260" y="1753"/>
                    <a:pt x="260" y="1753"/>
                    <a:pt x="351" y="1662"/>
                  </a:cubicBezTo>
                  <a:cubicBezTo>
                    <a:pt x="435" y="1578"/>
                    <a:pt x="526" y="1402"/>
                    <a:pt x="526" y="1311"/>
                  </a:cubicBezTo>
                  <a:cubicBezTo>
                    <a:pt x="785" y="786"/>
                    <a:pt x="960" y="85"/>
                    <a:pt x="960" y="85"/>
                  </a:cubicBezTo>
                  <a:lnTo>
                    <a:pt x="9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4"/>
            <p:cNvSpPr/>
            <p:nvPr/>
          </p:nvSpPr>
          <p:spPr>
            <a:xfrm>
              <a:off x="5685548" y="1750150"/>
              <a:ext cx="132203" cy="390218"/>
            </a:xfrm>
            <a:custGeom>
              <a:rect b="b" l="l" r="r" t="t"/>
              <a:pathLst>
                <a:path extrusionOk="0" h="5691" w="1928">
                  <a:moveTo>
                    <a:pt x="1928" y="1"/>
                  </a:moveTo>
                  <a:lnTo>
                    <a:pt x="1311" y="176"/>
                  </a:lnTo>
                  <a:lnTo>
                    <a:pt x="1" y="5691"/>
                  </a:lnTo>
                  <a:lnTo>
                    <a:pt x="1577" y="5691"/>
                  </a:lnTo>
                  <a:lnTo>
                    <a:pt x="19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4"/>
            <p:cNvSpPr/>
            <p:nvPr/>
          </p:nvSpPr>
          <p:spPr>
            <a:xfrm>
              <a:off x="5679308" y="1750150"/>
              <a:ext cx="144203" cy="396457"/>
            </a:xfrm>
            <a:custGeom>
              <a:rect b="b" l="l" r="r" t="t"/>
              <a:pathLst>
                <a:path extrusionOk="0" h="5782" w="2103">
                  <a:moveTo>
                    <a:pt x="2103" y="1"/>
                  </a:moveTo>
                  <a:lnTo>
                    <a:pt x="1402" y="176"/>
                  </a:lnTo>
                  <a:lnTo>
                    <a:pt x="1402" y="260"/>
                  </a:lnTo>
                  <a:lnTo>
                    <a:pt x="2019" y="85"/>
                  </a:lnTo>
                  <a:lnTo>
                    <a:pt x="1668" y="5606"/>
                  </a:lnTo>
                  <a:lnTo>
                    <a:pt x="92" y="5691"/>
                  </a:lnTo>
                  <a:lnTo>
                    <a:pt x="1402" y="176"/>
                  </a:lnTo>
                  <a:lnTo>
                    <a:pt x="1318" y="176"/>
                  </a:lnTo>
                  <a:lnTo>
                    <a:pt x="0" y="5782"/>
                  </a:lnTo>
                  <a:lnTo>
                    <a:pt x="1668" y="5691"/>
                  </a:lnTo>
                  <a:lnTo>
                    <a:pt x="21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4"/>
            <p:cNvSpPr/>
            <p:nvPr/>
          </p:nvSpPr>
          <p:spPr>
            <a:xfrm>
              <a:off x="5451040" y="1870284"/>
              <a:ext cx="823183" cy="1443483"/>
            </a:xfrm>
            <a:custGeom>
              <a:rect b="b" l="l" r="r" t="t"/>
              <a:pathLst>
                <a:path extrusionOk="0" h="21052" w="12005">
                  <a:moveTo>
                    <a:pt x="11563" y="0"/>
                  </a:moveTo>
                  <a:lnTo>
                    <a:pt x="8851" y="4555"/>
                  </a:lnTo>
                  <a:lnTo>
                    <a:pt x="6749" y="7008"/>
                  </a:lnTo>
                  <a:lnTo>
                    <a:pt x="6132" y="6917"/>
                  </a:lnTo>
                  <a:cubicBezTo>
                    <a:pt x="6132" y="6917"/>
                    <a:pt x="2545" y="7442"/>
                    <a:pt x="2895" y="9369"/>
                  </a:cubicBezTo>
                  <a:lnTo>
                    <a:pt x="2895" y="9460"/>
                  </a:lnTo>
                  <a:cubicBezTo>
                    <a:pt x="2804" y="9460"/>
                    <a:pt x="2720" y="9636"/>
                    <a:pt x="2720" y="9720"/>
                  </a:cubicBezTo>
                  <a:cubicBezTo>
                    <a:pt x="1493" y="13048"/>
                    <a:pt x="526" y="16552"/>
                    <a:pt x="1" y="20056"/>
                  </a:cubicBezTo>
                  <a:cubicBezTo>
                    <a:pt x="1929" y="20721"/>
                    <a:pt x="4149" y="21051"/>
                    <a:pt x="6316" y="21051"/>
                  </a:cubicBezTo>
                  <a:cubicBezTo>
                    <a:pt x="7299" y="21051"/>
                    <a:pt x="8272" y="20983"/>
                    <a:pt x="9202" y="20847"/>
                  </a:cubicBezTo>
                  <a:cubicBezTo>
                    <a:pt x="8851" y="18129"/>
                    <a:pt x="8585" y="15326"/>
                    <a:pt x="8151" y="12614"/>
                  </a:cubicBezTo>
                  <a:cubicBezTo>
                    <a:pt x="7800" y="11037"/>
                    <a:pt x="7709" y="10420"/>
                    <a:pt x="7450" y="9720"/>
                  </a:cubicBezTo>
                  <a:cubicBezTo>
                    <a:pt x="8935" y="7709"/>
                    <a:pt x="9902" y="5866"/>
                    <a:pt x="9902" y="5866"/>
                  </a:cubicBezTo>
                  <a:lnTo>
                    <a:pt x="12005" y="526"/>
                  </a:lnTo>
                  <a:lnTo>
                    <a:pt x="115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4"/>
            <p:cNvSpPr/>
            <p:nvPr/>
          </p:nvSpPr>
          <p:spPr>
            <a:xfrm>
              <a:off x="5445280" y="1864044"/>
              <a:ext cx="828943" cy="1453494"/>
            </a:xfrm>
            <a:custGeom>
              <a:rect b="b" l="l" r="r" t="t"/>
              <a:pathLst>
                <a:path extrusionOk="0" h="21198" w="12089">
                  <a:moveTo>
                    <a:pt x="6132" y="7008"/>
                  </a:moveTo>
                  <a:cubicBezTo>
                    <a:pt x="6132" y="7012"/>
                    <a:pt x="6132" y="7016"/>
                    <a:pt x="6132" y="7019"/>
                  </a:cubicBezTo>
                  <a:lnTo>
                    <a:pt x="6132" y="7019"/>
                  </a:lnTo>
                  <a:cubicBezTo>
                    <a:pt x="6186" y="7011"/>
                    <a:pt x="6216" y="7008"/>
                    <a:pt x="6216" y="7008"/>
                  </a:cubicBezTo>
                  <a:close/>
                  <a:moveTo>
                    <a:pt x="6132" y="7019"/>
                  </a:moveTo>
                  <a:lnTo>
                    <a:pt x="6132" y="7019"/>
                  </a:lnTo>
                  <a:cubicBezTo>
                    <a:pt x="5906" y="7053"/>
                    <a:pt x="5261" y="7167"/>
                    <a:pt x="4556" y="7449"/>
                  </a:cubicBezTo>
                  <a:cubicBezTo>
                    <a:pt x="4114" y="7624"/>
                    <a:pt x="3764" y="7884"/>
                    <a:pt x="3413" y="8150"/>
                  </a:cubicBezTo>
                  <a:cubicBezTo>
                    <a:pt x="3154" y="8409"/>
                    <a:pt x="2888" y="8851"/>
                    <a:pt x="2888" y="9285"/>
                  </a:cubicBezTo>
                  <a:lnTo>
                    <a:pt x="2888" y="9460"/>
                  </a:lnTo>
                  <a:cubicBezTo>
                    <a:pt x="2804" y="9551"/>
                    <a:pt x="2804" y="9727"/>
                    <a:pt x="2713" y="9811"/>
                  </a:cubicBezTo>
                  <a:cubicBezTo>
                    <a:pt x="1486" y="13139"/>
                    <a:pt x="610" y="16643"/>
                    <a:pt x="1" y="20147"/>
                  </a:cubicBezTo>
                  <a:lnTo>
                    <a:pt x="85" y="20147"/>
                  </a:lnTo>
                  <a:cubicBezTo>
                    <a:pt x="702" y="16643"/>
                    <a:pt x="1577" y="13139"/>
                    <a:pt x="2804" y="9811"/>
                  </a:cubicBezTo>
                  <a:cubicBezTo>
                    <a:pt x="2804" y="9727"/>
                    <a:pt x="2888" y="9636"/>
                    <a:pt x="2979" y="9551"/>
                  </a:cubicBezTo>
                  <a:lnTo>
                    <a:pt x="2979" y="9460"/>
                  </a:lnTo>
                  <a:lnTo>
                    <a:pt x="2979" y="9285"/>
                  </a:lnTo>
                  <a:cubicBezTo>
                    <a:pt x="2979" y="8851"/>
                    <a:pt x="3154" y="8500"/>
                    <a:pt x="3505" y="8150"/>
                  </a:cubicBezTo>
                  <a:cubicBezTo>
                    <a:pt x="3939" y="7708"/>
                    <a:pt x="4640" y="7449"/>
                    <a:pt x="5165" y="7274"/>
                  </a:cubicBezTo>
                  <a:cubicBezTo>
                    <a:pt x="5516" y="7183"/>
                    <a:pt x="5782" y="7099"/>
                    <a:pt x="5957" y="7099"/>
                  </a:cubicBezTo>
                  <a:cubicBezTo>
                    <a:pt x="6037" y="7099"/>
                    <a:pt x="6124" y="7099"/>
                    <a:pt x="6132" y="7019"/>
                  </a:cubicBezTo>
                  <a:close/>
                  <a:moveTo>
                    <a:pt x="11647" y="0"/>
                  </a:moveTo>
                  <a:lnTo>
                    <a:pt x="8844" y="4646"/>
                  </a:lnTo>
                  <a:lnTo>
                    <a:pt x="6833" y="7008"/>
                  </a:lnTo>
                  <a:lnTo>
                    <a:pt x="6216" y="7008"/>
                  </a:lnTo>
                  <a:lnTo>
                    <a:pt x="6833" y="7099"/>
                  </a:lnTo>
                  <a:lnTo>
                    <a:pt x="8935" y="4646"/>
                  </a:lnTo>
                  <a:lnTo>
                    <a:pt x="11647" y="91"/>
                  </a:lnTo>
                  <a:lnTo>
                    <a:pt x="11998" y="617"/>
                  </a:lnTo>
                  <a:lnTo>
                    <a:pt x="9986" y="5873"/>
                  </a:lnTo>
                  <a:lnTo>
                    <a:pt x="9986" y="5957"/>
                  </a:lnTo>
                  <a:cubicBezTo>
                    <a:pt x="9720" y="6398"/>
                    <a:pt x="8760" y="8059"/>
                    <a:pt x="7443" y="9811"/>
                  </a:cubicBezTo>
                  <a:cubicBezTo>
                    <a:pt x="7793" y="10511"/>
                    <a:pt x="7884" y="11128"/>
                    <a:pt x="8143" y="12705"/>
                  </a:cubicBezTo>
                  <a:cubicBezTo>
                    <a:pt x="8669" y="15417"/>
                    <a:pt x="8935" y="18220"/>
                    <a:pt x="9195" y="20938"/>
                  </a:cubicBezTo>
                  <a:lnTo>
                    <a:pt x="9286" y="20938"/>
                  </a:lnTo>
                  <a:cubicBezTo>
                    <a:pt x="9019" y="18220"/>
                    <a:pt x="8760" y="15417"/>
                    <a:pt x="8235" y="12705"/>
                  </a:cubicBezTo>
                  <a:cubicBezTo>
                    <a:pt x="7968" y="11128"/>
                    <a:pt x="7793" y="10511"/>
                    <a:pt x="7534" y="9811"/>
                  </a:cubicBezTo>
                  <a:cubicBezTo>
                    <a:pt x="9019" y="7884"/>
                    <a:pt x="10070" y="5957"/>
                    <a:pt x="10070" y="5957"/>
                  </a:cubicBezTo>
                  <a:lnTo>
                    <a:pt x="12089" y="617"/>
                  </a:lnTo>
                  <a:lnTo>
                    <a:pt x="11647" y="0"/>
                  </a:lnTo>
                  <a:close/>
                  <a:moveTo>
                    <a:pt x="85" y="20147"/>
                  </a:moveTo>
                  <a:lnTo>
                    <a:pt x="85" y="20147"/>
                  </a:lnTo>
                  <a:cubicBezTo>
                    <a:pt x="2012" y="20847"/>
                    <a:pt x="4289" y="21198"/>
                    <a:pt x="6483" y="21198"/>
                  </a:cubicBezTo>
                  <a:cubicBezTo>
                    <a:pt x="7443" y="21198"/>
                    <a:pt x="8319" y="21114"/>
                    <a:pt x="9286" y="21023"/>
                  </a:cubicBezTo>
                  <a:lnTo>
                    <a:pt x="9286" y="20938"/>
                  </a:lnTo>
                  <a:cubicBezTo>
                    <a:pt x="8319" y="21023"/>
                    <a:pt x="7443" y="21114"/>
                    <a:pt x="6483" y="21114"/>
                  </a:cubicBezTo>
                  <a:cubicBezTo>
                    <a:pt x="4289" y="21114"/>
                    <a:pt x="2012" y="20763"/>
                    <a:pt x="85" y="201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4"/>
            <p:cNvSpPr/>
            <p:nvPr/>
          </p:nvSpPr>
          <p:spPr>
            <a:xfrm>
              <a:off x="5913815" y="1635776"/>
              <a:ext cx="168202" cy="294635"/>
            </a:xfrm>
            <a:custGeom>
              <a:rect b="b" l="l" r="r" t="t"/>
              <a:pathLst>
                <a:path extrusionOk="0" h="4297" w="2453">
                  <a:moveTo>
                    <a:pt x="2011" y="176"/>
                  </a:moveTo>
                  <a:cubicBezTo>
                    <a:pt x="1661" y="1"/>
                    <a:pt x="1310" y="1"/>
                    <a:pt x="1226" y="176"/>
                  </a:cubicBezTo>
                  <a:lnTo>
                    <a:pt x="1226" y="176"/>
                  </a:lnTo>
                  <a:lnTo>
                    <a:pt x="1226" y="176"/>
                  </a:lnTo>
                  <a:lnTo>
                    <a:pt x="1226" y="176"/>
                  </a:lnTo>
                  <a:lnTo>
                    <a:pt x="1226" y="267"/>
                  </a:lnTo>
                  <a:lnTo>
                    <a:pt x="84" y="4030"/>
                  </a:lnTo>
                  <a:cubicBezTo>
                    <a:pt x="0" y="4205"/>
                    <a:pt x="259" y="4296"/>
                    <a:pt x="350" y="4121"/>
                  </a:cubicBezTo>
                  <a:lnTo>
                    <a:pt x="2277" y="877"/>
                  </a:lnTo>
                  <a:lnTo>
                    <a:pt x="2277" y="877"/>
                  </a:lnTo>
                  <a:cubicBezTo>
                    <a:pt x="2453" y="702"/>
                    <a:pt x="2277" y="442"/>
                    <a:pt x="2011" y="1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4"/>
            <p:cNvSpPr/>
            <p:nvPr/>
          </p:nvSpPr>
          <p:spPr>
            <a:xfrm>
              <a:off x="5913815" y="1635776"/>
              <a:ext cx="161962" cy="294635"/>
            </a:xfrm>
            <a:custGeom>
              <a:rect b="b" l="l" r="r" t="t"/>
              <a:pathLst>
                <a:path extrusionOk="0" h="4297" w="2362">
                  <a:moveTo>
                    <a:pt x="1486" y="1"/>
                  </a:moveTo>
                  <a:cubicBezTo>
                    <a:pt x="1402" y="1"/>
                    <a:pt x="1226" y="92"/>
                    <a:pt x="1226" y="176"/>
                  </a:cubicBezTo>
                  <a:cubicBezTo>
                    <a:pt x="1310" y="92"/>
                    <a:pt x="1402" y="92"/>
                    <a:pt x="1486" y="92"/>
                  </a:cubicBezTo>
                  <a:cubicBezTo>
                    <a:pt x="1661" y="92"/>
                    <a:pt x="1836" y="92"/>
                    <a:pt x="1927" y="267"/>
                  </a:cubicBezTo>
                  <a:cubicBezTo>
                    <a:pt x="2186" y="351"/>
                    <a:pt x="2277" y="617"/>
                    <a:pt x="2277" y="702"/>
                  </a:cubicBezTo>
                  <a:lnTo>
                    <a:pt x="2277" y="877"/>
                  </a:lnTo>
                  <a:cubicBezTo>
                    <a:pt x="2362" y="877"/>
                    <a:pt x="2362" y="793"/>
                    <a:pt x="2362" y="702"/>
                  </a:cubicBezTo>
                  <a:cubicBezTo>
                    <a:pt x="2362" y="526"/>
                    <a:pt x="2186" y="351"/>
                    <a:pt x="2011" y="176"/>
                  </a:cubicBezTo>
                  <a:cubicBezTo>
                    <a:pt x="1836" y="92"/>
                    <a:pt x="1661" y="1"/>
                    <a:pt x="1486" y="1"/>
                  </a:cubicBezTo>
                  <a:close/>
                  <a:moveTo>
                    <a:pt x="1226" y="176"/>
                  </a:moveTo>
                  <a:cubicBezTo>
                    <a:pt x="1135" y="176"/>
                    <a:pt x="1135" y="267"/>
                    <a:pt x="1135" y="267"/>
                  </a:cubicBezTo>
                  <a:lnTo>
                    <a:pt x="0" y="4030"/>
                  </a:lnTo>
                  <a:cubicBezTo>
                    <a:pt x="0" y="4121"/>
                    <a:pt x="84" y="4121"/>
                    <a:pt x="84" y="4205"/>
                  </a:cubicBezTo>
                  <a:cubicBezTo>
                    <a:pt x="84" y="4205"/>
                    <a:pt x="175" y="4296"/>
                    <a:pt x="259" y="4296"/>
                  </a:cubicBezTo>
                  <a:lnTo>
                    <a:pt x="435" y="4121"/>
                  </a:lnTo>
                  <a:lnTo>
                    <a:pt x="2277" y="968"/>
                  </a:lnTo>
                  <a:lnTo>
                    <a:pt x="2277" y="877"/>
                  </a:lnTo>
                  <a:lnTo>
                    <a:pt x="350" y="4121"/>
                  </a:lnTo>
                  <a:cubicBezTo>
                    <a:pt x="350" y="4205"/>
                    <a:pt x="259" y="4205"/>
                    <a:pt x="259" y="4205"/>
                  </a:cubicBezTo>
                  <a:cubicBezTo>
                    <a:pt x="175" y="4205"/>
                    <a:pt x="175" y="4205"/>
                    <a:pt x="84" y="4121"/>
                  </a:cubicBezTo>
                  <a:lnTo>
                    <a:pt x="84" y="4030"/>
                  </a:lnTo>
                  <a:lnTo>
                    <a:pt x="1226" y="267"/>
                  </a:lnTo>
                  <a:lnTo>
                    <a:pt x="1226" y="1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4"/>
            <p:cNvSpPr/>
            <p:nvPr/>
          </p:nvSpPr>
          <p:spPr>
            <a:xfrm>
              <a:off x="5913815" y="1545950"/>
              <a:ext cx="29828" cy="36067"/>
            </a:xfrm>
            <a:custGeom>
              <a:rect b="b" l="l" r="r" t="t"/>
              <a:pathLst>
                <a:path extrusionOk="0" h="526" w="435">
                  <a:moveTo>
                    <a:pt x="435" y="260"/>
                  </a:moveTo>
                  <a:cubicBezTo>
                    <a:pt x="435" y="435"/>
                    <a:pt x="350" y="526"/>
                    <a:pt x="259" y="526"/>
                  </a:cubicBezTo>
                  <a:cubicBezTo>
                    <a:pt x="84" y="526"/>
                    <a:pt x="0" y="435"/>
                    <a:pt x="0" y="260"/>
                  </a:cubicBezTo>
                  <a:cubicBezTo>
                    <a:pt x="0" y="84"/>
                    <a:pt x="84" y="0"/>
                    <a:pt x="259" y="0"/>
                  </a:cubicBezTo>
                  <a:cubicBezTo>
                    <a:pt x="350" y="0"/>
                    <a:pt x="435" y="84"/>
                    <a:pt x="435" y="260"/>
                  </a:cubicBezTo>
                  <a:close/>
                </a:path>
              </a:pathLst>
            </a:custGeom>
            <a:solidFill>
              <a:srgbClr val="232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4"/>
            <p:cNvSpPr/>
            <p:nvPr/>
          </p:nvSpPr>
          <p:spPr>
            <a:xfrm>
              <a:off x="5907507" y="1545950"/>
              <a:ext cx="42376" cy="36067"/>
            </a:xfrm>
            <a:custGeom>
              <a:rect b="b" l="l" r="r" t="t"/>
              <a:pathLst>
                <a:path extrusionOk="0" h="526" w="618">
                  <a:moveTo>
                    <a:pt x="351" y="0"/>
                  </a:moveTo>
                  <a:cubicBezTo>
                    <a:pt x="176" y="0"/>
                    <a:pt x="1" y="84"/>
                    <a:pt x="1" y="260"/>
                  </a:cubicBezTo>
                  <a:cubicBezTo>
                    <a:pt x="1" y="435"/>
                    <a:pt x="176" y="526"/>
                    <a:pt x="351" y="526"/>
                  </a:cubicBezTo>
                  <a:cubicBezTo>
                    <a:pt x="176" y="526"/>
                    <a:pt x="92" y="351"/>
                    <a:pt x="92" y="260"/>
                  </a:cubicBezTo>
                  <a:cubicBezTo>
                    <a:pt x="92" y="176"/>
                    <a:pt x="176" y="84"/>
                    <a:pt x="351" y="84"/>
                  </a:cubicBezTo>
                  <a:cubicBezTo>
                    <a:pt x="442" y="84"/>
                    <a:pt x="527" y="176"/>
                    <a:pt x="527" y="260"/>
                  </a:cubicBezTo>
                  <a:cubicBezTo>
                    <a:pt x="527" y="351"/>
                    <a:pt x="442" y="526"/>
                    <a:pt x="351" y="526"/>
                  </a:cubicBezTo>
                  <a:cubicBezTo>
                    <a:pt x="442" y="526"/>
                    <a:pt x="618" y="435"/>
                    <a:pt x="618" y="260"/>
                  </a:cubicBezTo>
                  <a:cubicBezTo>
                    <a:pt x="618" y="84"/>
                    <a:pt x="442" y="0"/>
                    <a:pt x="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4"/>
            <p:cNvSpPr/>
            <p:nvPr/>
          </p:nvSpPr>
          <p:spPr>
            <a:xfrm>
              <a:off x="6130015" y="1545950"/>
              <a:ext cx="36068" cy="36067"/>
            </a:xfrm>
            <a:custGeom>
              <a:rect b="b" l="l" r="r" t="t"/>
              <a:pathLst>
                <a:path extrusionOk="0" h="526" w="526">
                  <a:moveTo>
                    <a:pt x="526" y="260"/>
                  </a:moveTo>
                  <a:cubicBezTo>
                    <a:pt x="526" y="435"/>
                    <a:pt x="435" y="526"/>
                    <a:pt x="260" y="526"/>
                  </a:cubicBezTo>
                  <a:cubicBezTo>
                    <a:pt x="176" y="526"/>
                    <a:pt x="0" y="435"/>
                    <a:pt x="0" y="260"/>
                  </a:cubicBezTo>
                  <a:cubicBezTo>
                    <a:pt x="0" y="84"/>
                    <a:pt x="176" y="0"/>
                    <a:pt x="260" y="0"/>
                  </a:cubicBezTo>
                  <a:cubicBezTo>
                    <a:pt x="435" y="0"/>
                    <a:pt x="526" y="84"/>
                    <a:pt x="526" y="260"/>
                  </a:cubicBezTo>
                  <a:close/>
                </a:path>
              </a:pathLst>
            </a:custGeom>
            <a:solidFill>
              <a:srgbClr val="232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4"/>
            <p:cNvSpPr/>
            <p:nvPr/>
          </p:nvSpPr>
          <p:spPr>
            <a:xfrm>
              <a:off x="6130015" y="1545950"/>
              <a:ext cx="41896" cy="36067"/>
            </a:xfrm>
            <a:custGeom>
              <a:rect b="b" l="l" r="r" t="t"/>
              <a:pathLst>
                <a:path extrusionOk="0" h="526" w="611">
                  <a:moveTo>
                    <a:pt x="260" y="0"/>
                  </a:moveTo>
                  <a:cubicBezTo>
                    <a:pt x="176" y="0"/>
                    <a:pt x="0" y="84"/>
                    <a:pt x="0" y="260"/>
                  </a:cubicBezTo>
                  <a:cubicBezTo>
                    <a:pt x="0" y="435"/>
                    <a:pt x="176" y="526"/>
                    <a:pt x="260" y="526"/>
                  </a:cubicBezTo>
                  <a:cubicBezTo>
                    <a:pt x="176" y="526"/>
                    <a:pt x="84" y="351"/>
                    <a:pt x="84" y="260"/>
                  </a:cubicBezTo>
                  <a:cubicBezTo>
                    <a:pt x="84" y="176"/>
                    <a:pt x="176" y="84"/>
                    <a:pt x="260" y="84"/>
                  </a:cubicBezTo>
                  <a:cubicBezTo>
                    <a:pt x="435" y="84"/>
                    <a:pt x="526" y="176"/>
                    <a:pt x="526" y="260"/>
                  </a:cubicBezTo>
                  <a:cubicBezTo>
                    <a:pt x="526" y="351"/>
                    <a:pt x="435" y="526"/>
                    <a:pt x="260" y="526"/>
                  </a:cubicBezTo>
                  <a:cubicBezTo>
                    <a:pt x="435" y="526"/>
                    <a:pt x="610" y="435"/>
                    <a:pt x="610" y="260"/>
                  </a:cubicBezTo>
                  <a:cubicBezTo>
                    <a:pt x="610" y="84"/>
                    <a:pt x="435"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4"/>
            <p:cNvSpPr/>
            <p:nvPr/>
          </p:nvSpPr>
          <p:spPr>
            <a:xfrm>
              <a:off x="5727375" y="2062485"/>
              <a:ext cx="228270" cy="240329"/>
            </a:xfrm>
            <a:custGeom>
              <a:rect b="b" l="l" r="r" t="t"/>
              <a:pathLst>
                <a:path extrusionOk="0" h="3505" w="3329">
                  <a:moveTo>
                    <a:pt x="2194" y="0"/>
                  </a:moveTo>
                  <a:lnTo>
                    <a:pt x="0" y="701"/>
                  </a:lnTo>
                  <a:lnTo>
                    <a:pt x="266" y="2362"/>
                  </a:lnTo>
                  <a:lnTo>
                    <a:pt x="266" y="2453"/>
                  </a:lnTo>
                  <a:lnTo>
                    <a:pt x="442" y="2453"/>
                  </a:lnTo>
                  <a:cubicBezTo>
                    <a:pt x="967" y="2628"/>
                    <a:pt x="1318" y="2979"/>
                    <a:pt x="1402" y="3504"/>
                  </a:cubicBezTo>
                  <a:lnTo>
                    <a:pt x="2369" y="3504"/>
                  </a:lnTo>
                  <a:cubicBezTo>
                    <a:pt x="2628" y="3413"/>
                    <a:pt x="2803" y="3329"/>
                    <a:pt x="2894" y="3238"/>
                  </a:cubicBezTo>
                  <a:cubicBezTo>
                    <a:pt x="3329" y="2278"/>
                    <a:pt x="2194" y="0"/>
                    <a:pt x="21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4"/>
            <p:cNvSpPr/>
            <p:nvPr/>
          </p:nvSpPr>
          <p:spPr>
            <a:xfrm>
              <a:off x="5727375" y="2056245"/>
              <a:ext cx="204270" cy="252328"/>
            </a:xfrm>
            <a:custGeom>
              <a:rect b="b" l="l" r="r" t="t"/>
              <a:pathLst>
                <a:path extrusionOk="0" h="3680" w="2979">
                  <a:moveTo>
                    <a:pt x="2194" y="91"/>
                  </a:moveTo>
                  <a:lnTo>
                    <a:pt x="2194" y="175"/>
                  </a:lnTo>
                  <a:cubicBezTo>
                    <a:pt x="2268" y="288"/>
                    <a:pt x="2420" y="588"/>
                    <a:pt x="2571" y="971"/>
                  </a:cubicBezTo>
                  <a:lnTo>
                    <a:pt x="2571" y="971"/>
                  </a:lnTo>
                  <a:cubicBezTo>
                    <a:pt x="2380" y="465"/>
                    <a:pt x="2194" y="91"/>
                    <a:pt x="2194" y="91"/>
                  </a:cubicBezTo>
                  <a:close/>
                  <a:moveTo>
                    <a:pt x="2194" y="0"/>
                  </a:moveTo>
                  <a:lnTo>
                    <a:pt x="0" y="792"/>
                  </a:lnTo>
                  <a:lnTo>
                    <a:pt x="175" y="2453"/>
                  </a:lnTo>
                  <a:lnTo>
                    <a:pt x="266" y="2544"/>
                  </a:lnTo>
                  <a:lnTo>
                    <a:pt x="351" y="2544"/>
                  </a:lnTo>
                  <a:cubicBezTo>
                    <a:pt x="351" y="2544"/>
                    <a:pt x="266" y="2544"/>
                    <a:pt x="266" y="2453"/>
                  </a:cubicBezTo>
                  <a:lnTo>
                    <a:pt x="91" y="876"/>
                  </a:lnTo>
                  <a:lnTo>
                    <a:pt x="2194" y="91"/>
                  </a:lnTo>
                  <a:lnTo>
                    <a:pt x="2194" y="0"/>
                  </a:lnTo>
                  <a:close/>
                  <a:moveTo>
                    <a:pt x="2571" y="971"/>
                  </a:moveTo>
                  <a:cubicBezTo>
                    <a:pt x="2772" y="1503"/>
                    <a:pt x="2978" y="2180"/>
                    <a:pt x="2978" y="2719"/>
                  </a:cubicBezTo>
                  <a:cubicBezTo>
                    <a:pt x="2978" y="2162"/>
                    <a:pt x="2776" y="1490"/>
                    <a:pt x="2571" y="971"/>
                  </a:cubicBezTo>
                  <a:close/>
                  <a:moveTo>
                    <a:pt x="2978" y="2719"/>
                  </a:moveTo>
                  <a:lnTo>
                    <a:pt x="2978" y="2719"/>
                  </a:lnTo>
                  <a:cubicBezTo>
                    <a:pt x="2978" y="2979"/>
                    <a:pt x="2894" y="3154"/>
                    <a:pt x="2894" y="3329"/>
                  </a:cubicBezTo>
                  <a:cubicBezTo>
                    <a:pt x="2978" y="3154"/>
                    <a:pt x="2978" y="2979"/>
                    <a:pt x="2978" y="2719"/>
                  </a:cubicBezTo>
                  <a:close/>
                  <a:moveTo>
                    <a:pt x="442" y="2544"/>
                  </a:moveTo>
                  <a:cubicBezTo>
                    <a:pt x="876" y="2719"/>
                    <a:pt x="1226" y="3154"/>
                    <a:pt x="1402" y="3595"/>
                  </a:cubicBezTo>
                  <a:cubicBezTo>
                    <a:pt x="1577" y="3595"/>
                    <a:pt x="1752" y="3679"/>
                    <a:pt x="1927" y="3679"/>
                  </a:cubicBezTo>
                  <a:cubicBezTo>
                    <a:pt x="2018" y="3679"/>
                    <a:pt x="2194" y="3595"/>
                    <a:pt x="2369" y="3595"/>
                  </a:cubicBezTo>
                  <a:cubicBezTo>
                    <a:pt x="2628" y="3504"/>
                    <a:pt x="2803" y="3504"/>
                    <a:pt x="2894" y="3329"/>
                  </a:cubicBezTo>
                  <a:lnTo>
                    <a:pt x="2894" y="3329"/>
                  </a:lnTo>
                  <a:cubicBezTo>
                    <a:pt x="2803" y="3420"/>
                    <a:pt x="2544" y="3504"/>
                    <a:pt x="2369" y="3504"/>
                  </a:cubicBezTo>
                  <a:cubicBezTo>
                    <a:pt x="2194" y="3595"/>
                    <a:pt x="2018" y="3595"/>
                    <a:pt x="1927" y="3595"/>
                  </a:cubicBezTo>
                  <a:cubicBezTo>
                    <a:pt x="1776" y="3595"/>
                    <a:pt x="1624" y="3595"/>
                    <a:pt x="1472" y="3536"/>
                  </a:cubicBezTo>
                  <a:lnTo>
                    <a:pt x="1472" y="3536"/>
                  </a:lnTo>
                  <a:cubicBezTo>
                    <a:pt x="1291" y="3037"/>
                    <a:pt x="947" y="2625"/>
                    <a:pt x="442" y="254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4"/>
            <p:cNvSpPr/>
            <p:nvPr/>
          </p:nvSpPr>
          <p:spPr>
            <a:xfrm>
              <a:off x="5583173" y="2235280"/>
              <a:ext cx="402780" cy="187601"/>
            </a:xfrm>
            <a:custGeom>
              <a:rect b="b" l="l" r="r" t="t"/>
              <a:pathLst>
                <a:path extrusionOk="0" h="2736" w="5874">
                  <a:moveTo>
                    <a:pt x="4944" y="1"/>
                  </a:moveTo>
                  <a:cubicBezTo>
                    <a:pt x="4642" y="1"/>
                    <a:pt x="4358" y="227"/>
                    <a:pt x="4205" y="459"/>
                  </a:cubicBezTo>
                  <a:cubicBezTo>
                    <a:pt x="4030" y="634"/>
                    <a:pt x="3771" y="809"/>
                    <a:pt x="3596" y="809"/>
                  </a:cubicBezTo>
                  <a:cubicBezTo>
                    <a:pt x="2720" y="984"/>
                    <a:pt x="1844" y="984"/>
                    <a:pt x="968" y="984"/>
                  </a:cubicBezTo>
                  <a:cubicBezTo>
                    <a:pt x="921" y="974"/>
                    <a:pt x="874" y="970"/>
                    <a:pt x="828" y="970"/>
                  </a:cubicBezTo>
                  <a:cubicBezTo>
                    <a:pt x="439" y="970"/>
                    <a:pt x="92" y="1299"/>
                    <a:pt x="92" y="1769"/>
                  </a:cubicBezTo>
                  <a:cubicBezTo>
                    <a:pt x="1" y="2210"/>
                    <a:pt x="351" y="2645"/>
                    <a:pt x="877" y="2645"/>
                  </a:cubicBezTo>
                  <a:cubicBezTo>
                    <a:pt x="1227" y="2736"/>
                    <a:pt x="1494" y="2736"/>
                    <a:pt x="1844" y="2736"/>
                  </a:cubicBezTo>
                  <a:cubicBezTo>
                    <a:pt x="2545" y="2736"/>
                    <a:pt x="3245" y="2645"/>
                    <a:pt x="3946" y="2561"/>
                  </a:cubicBezTo>
                  <a:cubicBezTo>
                    <a:pt x="4205" y="2470"/>
                    <a:pt x="5607" y="1944"/>
                    <a:pt x="5782" y="1068"/>
                  </a:cubicBezTo>
                  <a:cubicBezTo>
                    <a:pt x="5873" y="543"/>
                    <a:pt x="5523" y="108"/>
                    <a:pt x="5081" y="17"/>
                  </a:cubicBezTo>
                  <a:cubicBezTo>
                    <a:pt x="5035" y="6"/>
                    <a:pt x="4990" y="1"/>
                    <a:pt x="4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4"/>
            <p:cNvSpPr/>
            <p:nvPr/>
          </p:nvSpPr>
          <p:spPr>
            <a:xfrm>
              <a:off x="5583173" y="2236446"/>
              <a:ext cx="402780" cy="186435"/>
            </a:xfrm>
            <a:custGeom>
              <a:rect b="b" l="l" r="r" t="t"/>
              <a:pathLst>
                <a:path extrusionOk="0" h="2719" w="5874">
                  <a:moveTo>
                    <a:pt x="4906" y="0"/>
                  </a:moveTo>
                  <a:lnTo>
                    <a:pt x="4906" y="0"/>
                  </a:lnTo>
                  <a:cubicBezTo>
                    <a:pt x="4647" y="0"/>
                    <a:pt x="4296" y="175"/>
                    <a:pt x="4121" y="442"/>
                  </a:cubicBezTo>
                  <a:cubicBezTo>
                    <a:pt x="4030" y="526"/>
                    <a:pt x="3771" y="701"/>
                    <a:pt x="3596" y="792"/>
                  </a:cubicBezTo>
                  <a:cubicBezTo>
                    <a:pt x="3070" y="876"/>
                    <a:pt x="2454" y="967"/>
                    <a:pt x="1844" y="967"/>
                  </a:cubicBezTo>
                  <a:cubicBezTo>
                    <a:pt x="2454" y="967"/>
                    <a:pt x="3070" y="967"/>
                    <a:pt x="3596" y="876"/>
                  </a:cubicBezTo>
                  <a:cubicBezTo>
                    <a:pt x="3771" y="792"/>
                    <a:pt x="4030" y="617"/>
                    <a:pt x="4205" y="526"/>
                  </a:cubicBezTo>
                  <a:lnTo>
                    <a:pt x="4205" y="442"/>
                  </a:lnTo>
                  <a:cubicBezTo>
                    <a:pt x="4381" y="175"/>
                    <a:pt x="4647" y="0"/>
                    <a:pt x="4906" y="0"/>
                  </a:cubicBezTo>
                  <a:close/>
                  <a:moveTo>
                    <a:pt x="5082" y="0"/>
                  </a:moveTo>
                  <a:cubicBezTo>
                    <a:pt x="5523" y="91"/>
                    <a:pt x="5782" y="442"/>
                    <a:pt x="5782" y="876"/>
                  </a:cubicBezTo>
                  <a:lnTo>
                    <a:pt x="5782" y="1051"/>
                  </a:lnTo>
                  <a:cubicBezTo>
                    <a:pt x="5873" y="967"/>
                    <a:pt x="5873" y="876"/>
                    <a:pt x="5873" y="876"/>
                  </a:cubicBezTo>
                  <a:cubicBezTo>
                    <a:pt x="5873" y="442"/>
                    <a:pt x="5523" y="91"/>
                    <a:pt x="5082" y="0"/>
                  </a:cubicBezTo>
                  <a:close/>
                  <a:moveTo>
                    <a:pt x="5782" y="1051"/>
                  </a:moveTo>
                  <a:cubicBezTo>
                    <a:pt x="5698" y="1402"/>
                    <a:pt x="5257" y="1752"/>
                    <a:pt x="4906" y="2018"/>
                  </a:cubicBezTo>
                  <a:cubicBezTo>
                    <a:pt x="4647" y="2193"/>
                    <a:pt x="4472" y="2277"/>
                    <a:pt x="4297" y="2369"/>
                  </a:cubicBezTo>
                  <a:cubicBezTo>
                    <a:pt x="4556" y="2277"/>
                    <a:pt x="4906" y="2102"/>
                    <a:pt x="5257" y="1843"/>
                  </a:cubicBezTo>
                  <a:cubicBezTo>
                    <a:pt x="5523" y="1668"/>
                    <a:pt x="5782" y="1317"/>
                    <a:pt x="5782" y="1051"/>
                  </a:cubicBezTo>
                  <a:close/>
                  <a:moveTo>
                    <a:pt x="968" y="876"/>
                  </a:moveTo>
                  <a:cubicBezTo>
                    <a:pt x="442" y="876"/>
                    <a:pt x="92" y="1226"/>
                    <a:pt x="1" y="1668"/>
                  </a:cubicBezTo>
                  <a:lnTo>
                    <a:pt x="1" y="1752"/>
                  </a:lnTo>
                  <a:cubicBezTo>
                    <a:pt x="1" y="2277"/>
                    <a:pt x="351" y="2628"/>
                    <a:pt x="877" y="2719"/>
                  </a:cubicBezTo>
                  <a:lnTo>
                    <a:pt x="1844" y="2719"/>
                  </a:lnTo>
                  <a:cubicBezTo>
                    <a:pt x="2545" y="2719"/>
                    <a:pt x="3245" y="2628"/>
                    <a:pt x="3946" y="2544"/>
                  </a:cubicBezTo>
                  <a:cubicBezTo>
                    <a:pt x="4030" y="2544"/>
                    <a:pt x="4121" y="2453"/>
                    <a:pt x="4296" y="2369"/>
                  </a:cubicBezTo>
                  <a:lnTo>
                    <a:pt x="4296" y="2369"/>
                  </a:lnTo>
                  <a:cubicBezTo>
                    <a:pt x="4121" y="2453"/>
                    <a:pt x="4030" y="2453"/>
                    <a:pt x="3946" y="2453"/>
                  </a:cubicBezTo>
                  <a:cubicBezTo>
                    <a:pt x="3245" y="2628"/>
                    <a:pt x="2545" y="2628"/>
                    <a:pt x="1844" y="2628"/>
                  </a:cubicBezTo>
                  <a:lnTo>
                    <a:pt x="877" y="2628"/>
                  </a:lnTo>
                  <a:cubicBezTo>
                    <a:pt x="442" y="2544"/>
                    <a:pt x="92" y="2193"/>
                    <a:pt x="92" y="1752"/>
                  </a:cubicBezTo>
                  <a:cubicBezTo>
                    <a:pt x="176" y="1317"/>
                    <a:pt x="527" y="967"/>
                    <a:pt x="968" y="967"/>
                  </a:cubicBezTo>
                  <a:lnTo>
                    <a:pt x="1844" y="967"/>
                  </a:lnTo>
                  <a:cubicBezTo>
                    <a:pt x="1578" y="967"/>
                    <a:pt x="1318" y="967"/>
                    <a:pt x="968" y="87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4"/>
            <p:cNvSpPr/>
            <p:nvPr/>
          </p:nvSpPr>
          <p:spPr>
            <a:xfrm>
              <a:off x="5342975" y="2334158"/>
              <a:ext cx="408471" cy="683138"/>
            </a:xfrm>
            <a:custGeom>
              <a:rect b="b" l="l" r="r" t="t"/>
              <a:pathLst>
                <a:path extrusionOk="0" h="9963" w="5957">
                  <a:moveTo>
                    <a:pt x="5021" y="0"/>
                  </a:moveTo>
                  <a:cubicBezTo>
                    <a:pt x="4740" y="0"/>
                    <a:pt x="4453" y="115"/>
                    <a:pt x="4296" y="327"/>
                  </a:cubicBezTo>
                  <a:cubicBezTo>
                    <a:pt x="3245" y="1644"/>
                    <a:pt x="2628" y="3130"/>
                    <a:pt x="2018" y="4531"/>
                  </a:cubicBezTo>
                  <a:lnTo>
                    <a:pt x="175" y="8736"/>
                  </a:lnTo>
                  <a:cubicBezTo>
                    <a:pt x="0" y="9177"/>
                    <a:pt x="267" y="9703"/>
                    <a:pt x="701" y="9878"/>
                  </a:cubicBezTo>
                  <a:cubicBezTo>
                    <a:pt x="792" y="9962"/>
                    <a:pt x="876" y="9962"/>
                    <a:pt x="967" y="9962"/>
                  </a:cubicBezTo>
                  <a:cubicBezTo>
                    <a:pt x="1318" y="9962"/>
                    <a:pt x="1668" y="9787"/>
                    <a:pt x="1843" y="9437"/>
                  </a:cubicBezTo>
                  <a:lnTo>
                    <a:pt x="3595" y="5232"/>
                  </a:lnTo>
                  <a:cubicBezTo>
                    <a:pt x="4205" y="3922"/>
                    <a:pt x="4730" y="2520"/>
                    <a:pt x="5606" y="1378"/>
                  </a:cubicBezTo>
                  <a:cubicBezTo>
                    <a:pt x="5957" y="1028"/>
                    <a:pt x="5872" y="502"/>
                    <a:pt x="5522" y="152"/>
                  </a:cubicBezTo>
                  <a:cubicBezTo>
                    <a:pt x="5384" y="49"/>
                    <a:pt x="5204" y="0"/>
                    <a:pt x="50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4"/>
            <p:cNvSpPr/>
            <p:nvPr/>
          </p:nvSpPr>
          <p:spPr>
            <a:xfrm>
              <a:off x="5349215" y="2332512"/>
              <a:ext cx="396472" cy="684784"/>
            </a:xfrm>
            <a:custGeom>
              <a:rect b="b" l="l" r="r" t="t"/>
              <a:pathLst>
                <a:path extrusionOk="0" h="9987" w="5782">
                  <a:moveTo>
                    <a:pt x="4205" y="351"/>
                  </a:moveTo>
                  <a:lnTo>
                    <a:pt x="4205" y="351"/>
                  </a:lnTo>
                  <a:cubicBezTo>
                    <a:pt x="3154" y="1668"/>
                    <a:pt x="2537" y="3154"/>
                    <a:pt x="1927" y="4555"/>
                  </a:cubicBezTo>
                  <a:cubicBezTo>
                    <a:pt x="2537" y="3154"/>
                    <a:pt x="3238" y="1668"/>
                    <a:pt x="4205" y="351"/>
                  </a:cubicBezTo>
                  <a:close/>
                  <a:moveTo>
                    <a:pt x="4906" y="1"/>
                  </a:moveTo>
                  <a:cubicBezTo>
                    <a:pt x="4639" y="1"/>
                    <a:pt x="4380" y="92"/>
                    <a:pt x="4205" y="351"/>
                  </a:cubicBezTo>
                  <a:cubicBezTo>
                    <a:pt x="4380" y="176"/>
                    <a:pt x="4639" y="92"/>
                    <a:pt x="4906" y="92"/>
                  </a:cubicBezTo>
                  <a:cubicBezTo>
                    <a:pt x="5081" y="92"/>
                    <a:pt x="5256" y="92"/>
                    <a:pt x="5431" y="267"/>
                  </a:cubicBezTo>
                  <a:cubicBezTo>
                    <a:pt x="5606" y="442"/>
                    <a:pt x="5690" y="617"/>
                    <a:pt x="5690" y="876"/>
                  </a:cubicBezTo>
                  <a:cubicBezTo>
                    <a:pt x="5690" y="1052"/>
                    <a:pt x="5690" y="1227"/>
                    <a:pt x="5515" y="1402"/>
                  </a:cubicBezTo>
                  <a:cubicBezTo>
                    <a:pt x="4639" y="2544"/>
                    <a:pt x="4030" y="3946"/>
                    <a:pt x="3504" y="5256"/>
                  </a:cubicBezTo>
                  <a:cubicBezTo>
                    <a:pt x="4114" y="3946"/>
                    <a:pt x="4730" y="2544"/>
                    <a:pt x="5606" y="1493"/>
                  </a:cubicBezTo>
                  <a:cubicBezTo>
                    <a:pt x="5690" y="1318"/>
                    <a:pt x="5781" y="1052"/>
                    <a:pt x="5781" y="876"/>
                  </a:cubicBezTo>
                  <a:cubicBezTo>
                    <a:pt x="5781" y="617"/>
                    <a:pt x="5690" y="351"/>
                    <a:pt x="5431" y="176"/>
                  </a:cubicBezTo>
                  <a:cubicBezTo>
                    <a:pt x="5256" y="92"/>
                    <a:pt x="5081" y="1"/>
                    <a:pt x="4906" y="1"/>
                  </a:cubicBezTo>
                  <a:close/>
                  <a:moveTo>
                    <a:pt x="1927" y="4555"/>
                  </a:moveTo>
                  <a:lnTo>
                    <a:pt x="84" y="8760"/>
                  </a:lnTo>
                  <a:cubicBezTo>
                    <a:pt x="84" y="8935"/>
                    <a:pt x="0" y="9026"/>
                    <a:pt x="0" y="9110"/>
                  </a:cubicBezTo>
                  <a:cubicBezTo>
                    <a:pt x="0" y="9461"/>
                    <a:pt x="260" y="9811"/>
                    <a:pt x="526" y="9986"/>
                  </a:cubicBezTo>
                  <a:lnTo>
                    <a:pt x="876" y="9986"/>
                  </a:lnTo>
                  <a:cubicBezTo>
                    <a:pt x="785" y="9986"/>
                    <a:pt x="701" y="9986"/>
                    <a:pt x="610" y="9902"/>
                  </a:cubicBezTo>
                  <a:cubicBezTo>
                    <a:pt x="260" y="9727"/>
                    <a:pt x="84" y="9461"/>
                    <a:pt x="84" y="9110"/>
                  </a:cubicBezTo>
                  <a:cubicBezTo>
                    <a:pt x="84" y="9026"/>
                    <a:pt x="84" y="8935"/>
                    <a:pt x="176" y="8851"/>
                  </a:cubicBezTo>
                  <a:lnTo>
                    <a:pt x="1927" y="4555"/>
                  </a:lnTo>
                  <a:close/>
                  <a:moveTo>
                    <a:pt x="3504" y="5256"/>
                  </a:moveTo>
                  <a:lnTo>
                    <a:pt x="1661" y="9461"/>
                  </a:lnTo>
                  <a:cubicBezTo>
                    <a:pt x="1577" y="9811"/>
                    <a:pt x="1227" y="9986"/>
                    <a:pt x="876" y="9986"/>
                  </a:cubicBezTo>
                  <a:cubicBezTo>
                    <a:pt x="1227" y="9986"/>
                    <a:pt x="1577" y="9811"/>
                    <a:pt x="1752" y="9461"/>
                  </a:cubicBezTo>
                  <a:lnTo>
                    <a:pt x="3504" y="525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4"/>
            <p:cNvSpPr/>
            <p:nvPr/>
          </p:nvSpPr>
          <p:spPr>
            <a:xfrm>
              <a:off x="5667308" y="2344512"/>
              <a:ext cx="162442" cy="576653"/>
            </a:xfrm>
            <a:custGeom>
              <a:rect b="b" l="l" r="r" t="t"/>
              <a:pathLst>
                <a:path extrusionOk="0" h="8410" w="2369">
                  <a:moveTo>
                    <a:pt x="1318" y="1"/>
                  </a:moveTo>
                  <a:cubicBezTo>
                    <a:pt x="876" y="1"/>
                    <a:pt x="526" y="442"/>
                    <a:pt x="526" y="877"/>
                  </a:cubicBezTo>
                  <a:cubicBezTo>
                    <a:pt x="617" y="3070"/>
                    <a:pt x="442" y="5256"/>
                    <a:pt x="91" y="7450"/>
                  </a:cubicBezTo>
                  <a:cubicBezTo>
                    <a:pt x="0" y="7884"/>
                    <a:pt x="351" y="8326"/>
                    <a:pt x="792" y="8410"/>
                  </a:cubicBezTo>
                  <a:lnTo>
                    <a:pt x="967" y="8410"/>
                  </a:lnTo>
                  <a:cubicBezTo>
                    <a:pt x="1318" y="8410"/>
                    <a:pt x="1752" y="8150"/>
                    <a:pt x="1843" y="7709"/>
                  </a:cubicBezTo>
                  <a:cubicBezTo>
                    <a:pt x="2194" y="5431"/>
                    <a:pt x="2369" y="3154"/>
                    <a:pt x="2278" y="793"/>
                  </a:cubicBezTo>
                  <a:cubicBezTo>
                    <a:pt x="2194" y="351"/>
                    <a:pt x="1843" y="1"/>
                    <a:pt x="1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4"/>
            <p:cNvSpPr/>
            <p:nvPr/>
          </p:nvSpPr>
          <p:spPr>
            <a:xfrm>
              <a:off x="5673548" y="2344512"/>
              <a:ext cx="149963" cy="582892"/>
            </a:xfrm>
            <a:custGeom>
              <a:rect b="b" l="l" r="r" t="t"/>
              <a:pathLst>
                <a:path extrusionOk="0" h="8501" w="2187">
                  <a:moveTo>
                    <a:pt x="1311" y="1"/>
                  </a:moveTo>
                  <a:cubicBezTo>
                    <a:pt x="1752" y="1"/>
                    <a:pt x="2103" y="351"/>
                    <a:pt x="2103" y="793"/>
                  </a:cubicBezTo>
                  <a:cubicBezTo>
                    <a:pt x="2103" y="1318"/>
                    <a:pt x="2187" y="1844"/>
                    <a:pt x="2187" y="2369"/>
                  </a:cubicBezTo>
                  <a:lnTo>
                    <a:pt x="2187" y="793"/>
                  </a:lnTo>
                  <a:cubicBezTo>
                    <a:pt x="2187" y="351"/>
                    <a:pt x="1752" y="1"/>
                    <a:pt x="1311" y="1"/>
                  </a:cubicBezTo>
                  <a:close/>
                  <a:moveTo>
                    <a:pt x="1227" y="1"/>
                  </a:moveTo>
                  <a:cubicBezTo>
                    <a:pt x="785" y="1"/>
                    <a:pt x="351" y="351"/>
                    <a:pt x="351" y="877"/>
                  </a:cubicBezTo>
                  <a:cubicBezTo>
                    <a:pt x="435" y="1402"/>
                    <a:pt x="435" y="1844"/>
                    <a:pt x="435" y="2369"/>
                  </a:cubicBezTo>
                  <a:cubicBezTo>
                    <a:pt x="435" y="4030"/>
                    <a:pt x="260" y="5782"/>
                    <a:pt x="0" y="7450"/>
                  </a:cubicBezTo>
                  <a:cubicBezTo>
                    <a:pt x="351" y="5782"/>
                    <a:pt x="526" y="4030"/>
                    <a:pt x="526" y="2369"/>
                  </a:cubicBezTo>
                  <a:cubicBezTo>
                    <a:pt x="526" y="1844"/>
                    <a:pt x="435" y="1402"/>
                    <a:pt x="435" y="877"/>
                  </a:cubicBezTo>
                  <a:cubicBezTo>
                    <a:pt x="435" y="442"/>
                    <a:pt x="785" y="92"/>
                    <a:pt x="1227" y="1"/>
                  </a:cubicBezTo>
                  <a:close/>
                  <a:moveTo>
                    <a:pt x="2187" y="2404"/>
                  </a:moveTo>
                  <a:lnTo>
                    <a:pt x="2187" y="2404"/>
                  </a:lnTo>
                  <a:cubicBezTo>
                    <a:pt x="2184" y="4145"/>
                    <a:pt x="2009" y="5969"/>
                    <a:pt x="1661" y="7709"/>
                  </a:cubicBezTo>
                  <a:cubicBezTo>
                    <a:pt x="1577" y="8150"/>
                    <a:pt x="1227" y="8410"/>
                    <a:pt x="876" y="8410"/>
                  </a:cubicBezTo>
                  <a:lnTo>
                    <a:pt x="701" y="8410"/>
                  </a:lnTo>
                  <a:cubicBezTo>
                    <a:pt x="351" y="8326"/>
                    <a:pt x="1" y="7975"/>
                    <a:pt x="0" y="7625"/>
                  </a:cubicBezTo>
                  <a:lnTo>
                    <a:pt x="0" y="7625"/>
                  </a:lnTo>
                  <a:cubicBezTo>
                    <a:pt x="1" y="7975"/>
                    <a:pt x="260" y="8410"/>
                    <a:pt x="701" y="8501"/>
                  </a:cubicBezTo>
                  <a:lnTo>
                    <a:pt x="876" y="8501"/>
                  </a:lnTo>
                  <a:cubicBezTo>
                    <a:pt x="1311" y="8501"/>
                    <a:pt x="1661" y="8150"/>
                    <a:pt x="1752" y="7709"/>
                  </a:cubicBezTo>
                  <a:cubicBezTo>
                    <a:pt x="2010" y="5969"/>
                    <a:pt x="2184" y="4145"/>
                    <a:pt x="2187" y="24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4"/>
            <p:cNvSpPr/>
            <p:nvPr/>
          </p:nvSpPr>
          <p:spPr>
            <a:xfrm>
              <a:off x="5613481" y="2012223"/>
              <a:ext cx="300405" cy="352368"/>
            </a:xfrm>
            <a:custGeom>
              <a:rect b="b" l="l" r="r" t="t"/>
              <a:pathLst>
                <a:path extrusionOk="0" h="5139" w="4381">
                  <a:moveTo>
                    <a:pt x="2008" y="1"/>
                  </a:moveTo>
                  <a:cubicBezTo>
                    <a:pt x="1683" y="1"/>
                    <a:pt x="1374" y="79"/>
                    <a:pt x="1136" y="292"/>
                  </a:cubicBezTo>
                  <a:cubicBezTo>
                    <a:pt x="351" y="993"/>
                    <a:pt x="351" y="2310"/>
                    <a:pt x="435" y="2836"/>
                  </a:cubicBezTo>
                  <a:cubicBezTo>
                    <a:pt x="701" y="4321"/>
                    <a:pt x="351" y="4587"/>
                    <a:pt x="0" y="4847"/>
                  </a:cubicBezTo>
                  <a:cubicBezTo>
                    <a:pt x="368" y="5063"/>
                    <a:pt x="908" y="5138"/>
                    <a:pt x="1469" y="5138"/>
                  </a:cubicBezTo>
                  <a:cubicBezTo>
                    <a:pt x="2511" y="5138"/>
                    <a:pt x="3627" y="4877"/>
                    <a:pt x="3855" y="4763"/>
                  </a:cubicBezTo>
                  <a:cubicBezTo>
                    <a:pt x="4380" y="3620"/>
                    <a:pt x="2712" y="2310"/>
                    <a:pt x="3504" y="1960"/>
                  </a:cubicBezTo>
                  <a:cubicBezTo>
                    <a:pt x="4289" y="1518"/>
                    <a:pt x="3855" y="558"/>
                    <a:pt x="3855" y="558"/>
                  </a:cubicBezTo>
                  <a:cubicBezTo>
                    <a:pt x="3855" y="558"/>
                    <a:pt x="2877" y="1"/>
                    <a:pt x="20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4"/>
            <p:cNvSpPr/>
            <p:nvPr/>
          </p:nvSpPr>
          <p:spPr>
            <a:xfrm>
              <a:off x="5613481" y="2014418"/>
              <a:ext cx="276337" cy="348391"/>
            </a:xfrm>
            <a:custGeom>
              <a:rect b="b" l="l" r="r" t="t"/>
              <a:pathLst>
                <a:path extrusionOk="0" h="5081" w="4030">
                  <a:moveTo>
                    <a:pt x="2012" y="1"/>
                  </a:moveTo>
                  <a:cubicBezTo>
                    <a:pt x="1661" y="1"/>
                    <a:pt x="1311" y="1"/>
                    <a:pt x="1136" y="260"/>
                  </a:cubicBezTo>
                  <a:cubicBezTo>
                    <a:pt x="1402" y="85"/>
                    <a:pt x="1661" y="1"/>
                    <a:pt x="2012" y="1"/>
                  </a:cubicBezTo>
                  <a:close/>
                  <a:moveTo>
                    <a:pt x="2012" y="1"/>
                  </a:moveTo>
                  <a:cubicBezTo>
                    <a:pt x="2453" y="1"/>
                    <a:pt x="2887" y="176"/>
                    <a:pt x="3238" y="260"/>
                  </a:cubicBezTo>
                  <a:cubicBezTo>
                    <a:pt x="3410" y="349"/>
                    <a:pt x="3501" y="432"/>
                    <a:pt x="3670" y="435"/>
                  </a:cubicBezTo>
                  <a:lnTo>
                    <a:pt x="3670" y="435"/>
                  </a:lnTo>
                  <a:cubicBezTo>
                    <a:pt x="3348" y="285"/>
                    <a:pt x="2655" y="1"/>
                    <a:pt x="2012" y="1"/>
                  </a:cubicBezTo>
                  <a:close/>
                  <a:moveTo>
                    <a:pt x="3670" y="435"/>
                  </a:moveTo>
                  <a:cubicBezTo>
                    <a:pt x="3673" y="436"/>
                    <a:pt x="3676" y="438"/>
                    <a:pt x="3679" y="439"/>
                  </a:cubicBezTo>
                  <a:lnTo>
                    <a:pt x="3679" y="439"/>
                  </a:lnTo>
                  <a:cubicBezTo>
                    <a:pt x="3679" y="438"/>
                    <a:pt x="3679" y="436"/>
                    <a:pt x="3679" y="435"/>
                  </a:cubicBezTo>
                  <a:cubicBezTo>
                    <a:pt x="3676" y="435"/>
                    <a:pt x="3673" y="435"/>
                    <a:pt x="3670" y="435"/>
                  </a:cubicBezTo>
                  <a:close/>
                  <a:moveTo>
                    <a:pt x="1135" y="260"/>
                  </a:moveTo>
                  <a:cubicBezTo>
                    <a:pt x="526" y="786"/>
                    <a:pt x="351" y="1662"/>
                    <a:pt x="351" y="2278"/>
                  </a:cubicBezTo>
                  <a:lnTo>
                    <a:pt x="351" y="2804"/>
                  </a:lnTo>
                  <a:cubicBezTo>
                    <a:pt x="435" y="3154"/>
                    <a:pt x="526" y="3504"/>
                    <a:pt x="526" y="3680"/>
                  </a:cubicBezTo>
                  <a:cubicBezTo>
                    <a:pt x="526" y="3504"/>
                    <a:pt x="526" y="3154"/>
                    <a:pt x="435" y="2804"/>
                  </a:cubicBezTo>
                  <a:lnTo>
                    <a:pt x="435" y="2278"/>
                  </a:lnTo>
                  <a:cubicBezTo>
                    <a:pt x="435" y="1662"/>
                    <a:pt x="526" y="786"/>
                    <a:pt x="1135" y="260"/>
                  </a:cubicBezTo>
                  <a:close/>
                  <a:moveTo>
                    <a:pt x="3679" y="439"/>
                  </a:moveTo>
                  <a:cubicBezTo>
                    <a:pt x="3682" y="526"/>
                    <a:pt x="3763" y="526"/>
                    <a:pt x="3763" y="526"/>
                  </a:cubicBezTo>
                  <a:cubicBezTo>
                    <a:pt x="3855" y="610"/>
                    <a:pt x="3939" y="877"/>
                    <a:pt x="3939" y="1136"/>
                  </a:cubicBezTo>
                  <a:cubicBezTo>
                    <a:pt x="3939" y="1402"/>
                    <a:pt x="3855" y="1661"/>
                    <a:pt x="3504" y="1837"/>
                  </a:cubicBezTo>
                  <a:cubicBezTo>
                    <a:pt x="3329" y="1928"/>
                    <a:pt x="3238" y="2103"/>
                    <a:pt x="3238" y="2187"/>
                  </a:cubicBezTo>
                  <a:cubicBezTo>
                    <a:pt x="3238" y="2453"/>
                    <a:pt x="3413" y="2804"/>
                    <a:pt x="3588" y="3063"/>
                  </a:cubicBezTo>
                  <a:cubicBezTo>
                    <a:pt x="3763" y="3413"/>
                    <a:pt x="3939" y="3855"/>
                    <a:pt x="3939" y="4205"/>
                  </a:cubicBezTo>
                  <a:cubicBezTo>
                    <a:pt x="3939" y="4380"/>
                    <a:pt x="3939" y="4555"/>
                    <a:pt x="3855" y="4640"/>
                  </a:cubicBezTo>
                  <a:cubicBezTo>
                    <a:pt x="3763" y="4731"/>
                    <a:pt x="3679" y="4731"/>
                    <a:pt x="3504" y="4815"/>
                  </a:cubicBezTo>
                  <a:cubicBezTo>
                    <a:pt x="3679" y="4815"/>
                    <a:pt x="3763" y="4731"/>
                    <a:pt x="3855" y="4731"/>
                  </a:cubicBezTo>
                  <a:cubicBezTo>
                    <a:pt x="3939" y="4555"/>
                    <a:pt x="4030" y="4380"/>
                    <a:pt x="4030" y="4205"/>
                  </a:cubicBezTo>
                  <a:cubicBezTo>
                    <a:pt x="4030" y="3764"/>
                    <a:pt x="3855" y="3413"/>
                    <a:pt x="3679" y="3063"/>
                  </a:cubicBezTo>
                  <a:cubicBezTo>
                    <a:pt x="3504" y="2712"/>
                    <a:pt x="3329" y="2453"/>
                    <a:pt x="3329" y="2187"/>
                  </a:cubicBezTo>
                  <a:cubicBezTo>
                    <a:pt x="3329" y="2103"/>
                    <a:pt x="3329" y="2012"/>
                    <a:pt x="3504" y="1928"/>
                  </a:cubicBezTo>
                  <a:cubicBezTo>
                    <a:pt x="3855" y="1752"/>
                    <a:pt x="4030" y="1402"/>
                    <a:pt x="4030" y="1136"/>
                  </a:cubicBezTo>
                  <a:cubicBezTo>
                    <a:pt x="4030" y="785"/>
                    <a:pt x="3855" y="526"/>
                    <a:pt x="3855" y="526"/>
                  </a:cubicBezTo>
                  <a:cubicBezTo>
                    <a:pt x="3855" y="526"/>
                    <a:pt x="3790" y="491"/>
                    <a:pt x="3679" y="439"/>
                  </a:cubicBezTo>
                  <a:close/>
                  <a:moveTo>
                    <a:pt x="526" y="3680"/>
                  </a:moveTo>
                  <a:lnTo>
                    <a:pt x="526" y="3680"/>
                  </a:lnTo>
                  <a:cubicBezTo>
                    <a:pt x="526" y="4030"/>
                    <a:pt x="435" y="4289"/>
                    <a:pt x="351" y="4380"/>
                  </a:cubicBezTo>
                  <a:cubicBezTo>
                    <a:pt x="260" y="4555"/>
                    <a:pt x="176" y="4640"/>
                    <a:pt x="0" y="4731"/>
                  </a:cubicBezTo>
                  <a:lnTo>
                    <a:pt x="0" y="4815"/>
                  </a:lnTo>
                  <a:cubicBezTo>
                    <a:pt x="351" y="4990"/>
                    <a:pt x="960" y="5081"/>
                    <a:pt x="1486" y="5081"/>
                  </a:cubicBezTo>
                  <a:cubicBezTo>
                    <a:pt x="1003" y="5081"/>
                    <a:pt x="521" y="5004"/>
                    <a:pt x="108" y="4791"/>
                  </a:cubicBezTo>
                  <a:lnTo>
                    <a:pt x="108" y="4791"/>
                  </a:lnTo>
                  <a:lnTo>
                    <a:pt x="435" y="4464"/>
                  </a:lnTo>
                  <a:cubicBezTo>
                    <a:pt x="526" y="4289"/>
                    <a:pt x="526" y="4030"/>
                    <a:pt x="526" y="3680"/>
                  </a:cubicBezTo>
                  <a:close/>
                  <a:moveTo>
                    <a:pt x="3504" y="4815"/>
                  </a:moveTo>
                  <a:lnTo>
                    <a:pt x="3504" y="4815"/>
                  </a:lnTo>
                  <a:cubicBezTo>
                    <a:pt x="3063" y="4906"/>
                    <a:pt x="2278" y="5081"/>
                    <a:pt x="1486" y="5081"/>
                  </a:cubicBezTo>
                  <a:cubicBezTo>
                    <a:pt x="2012" y="5081"/>
                    <a:pt x="2537" y="5081"/>
                    <a:pt x="2979" y="4990"/>
                  </a:cubicBezTo>
                  <a:cubicBezTo>
                    <a:pt x="3238" y="4906"/>
                    <a:pt x="3413" y="4906"/>
                    <a:pt x="3504" y="4815"/>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4"/>
            <p:cNvSpPr/>
            <p:nvPr/>
          </p:nvSpPr>
          <p:spPr>
            <a:xfrm>
              <a:off x="5601482" y="1960110"/>
              <a:ext cx="294097" cy="174504"/>
            </a:xfrm>
            <a:custGeom>
              <a:rect b="b" l="l" r="r" t="t"/>
              <a:pathLst>
                <a:path extrusionOk="0" h="2545" w="4289">
                  <a:moveTo>
                    <a:pt x="175" y="2544"/>
                  </a:moveTo>
                  <a:cubicBezTo>
                    <a:pt x="0" y="2019"/>
                    <a:pt x="84" y="1669"/>
                    <a:pt x="175" y="1143"/>
                  </a:cubicBezTo>
                  <a:cubicBezTo>
                    <a:pt x="351" y="617"/>
                    <a:pt x="785" y="267"/>
                    <a:pt x="1577" y="92"/>
                  </a:cubicBezTo>
                  <a:cubicBezTo>
                    <a:pt x="2537" y="1"/>
                    <a:pt x="3854" y="267"/>
                    <a:pt x="4289" y="1227"/>
                  </a:cubicBezTo>
                  <a:cubicBezTo>
                    <a:pt x="4114" y="1227"/>
                    <a:pt x="4030" y="1143"/>
                    <a:pt x="3854" y="1143"/>
                  </a:cubicBezTo>
                  <a:cubicBezTo>
                    <a:pt x="3062" y="1227"/>
                    <a:pt x="2278" y="1402"/>
                    <a:pt x="1577" y="1669"/>
                  </a:cubicBezTo>
                  <a:cubicBezTo>
                    <a:pt x="960" y="1844"/>
                    <a:pt x="351" y="2103"/>
                    <a:pt x="175" y="25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4"/>
            <p:cNvSpPr/>
            <p:nvPr/>
          </p:nvSpPr>
          <p:spPr>
            <a:xfrm>
              <a:off x="5607241" y="1966350"/>
              <a:ext cx="288337" cy="174024"/>
            </a:xfrm>
            <a:custGeom>
              <a:rect b="b" l="l" r="r" t="t"/>
              <a:pathLst>
                <a:path extrusionOk="0" h="2538" w="4205">
                  <a:moveTo>
                    <a:pt x="3245" y="260"/>
                  </a:moveTo>
                  <a:cubicBezTo>
                    <a:pt x="3679" y="435"/>
                    <a:pt x="4030" y="786"/>
                    <a:pt x="4205" y="1136"/>
                  </a:cubicBezTo>
                  <a:cubicBezTo>
                    <a:pt x="4030" y="702"/>
                    <a:pt x="3679" y="435"/>
                    <a:pt x="3245" y="260"/>
                  </a:cubicBezTo>
                  <a:close/>
                  <a:moveTo>
                    <a:pt x="1493" y="1"/>
                  </a:moveTo>
                  <a:cubicBezTo>
                    <a:pt x="1051" y="85"/>
                    <a:pt x="792" y="176"/>
                    <a:pt x="526" y="351"/>
                  </a:cubicBezTo>
                  <a:cubicBezTo>
                    <a:pt x="351" y="526"/>
                    <a:pt x="176" y="786"/>
                    <a:pt x="91" y="1052"/>
                  </a:cubicBezTo>
                  <a:cubicBezTo>
                    <a:pt x="0" y="1311"/>
                    <a:pt x="0" y="1486"/>
                    <a:pt x="0" y="1753"/>
                  </a:cubicBezTo>
                  <a:cubicBezTo>
                    <a:pt x="0" y="1486"/>
                    <a:pt x="91" y="1311"/>
                    <a:pt x="176" y="1052"/>
                  </a:cubicBezTo>
                  <a:cubicBezTo>
                    <a:pt x="267" y="786"/>
                    <a:pt x="351" y="611"/>
                    <a:pt x="617" y="435"/>
                  </a:cubicBezTo>
                  <a:cubicBezTo>
                    <a:pt x="792" y="260"/>
                    <a:pt x="1143" y="176"/>
                    <a:pt x="1493" y="85"/>
                  </a:cubicBezTo>
                  <a:lnTo>
                    <a:pt x="1927" y="85"/>
                  </a:lnTo>
                  <a:cubicBezTo>
                    <a:pt x="2369" y="85"/>
                    <a:pt x="2894" y="85"/>
                    <a:pt x="3245" y="260"/>
                  </a:cubicBezTo>
                  <a:cubicBezTo>
                    <a:pt x="2894" y="85"/>
                    <a:pt x="2369" y="1"/>
                    <a:pt x="1927" y="1"/>
                  </a:cubicBezTo>
                  <a:close/>
                  <a:moveTo>
                    <a:pt x="3770" y="1052"/>
                  </a:moveTo>
                  <a:cubicBezTo>
                    <a:pt x="2978" y="1052"/>
                    <a:pt x="2194" y="1311"/>
                    <a:pt x="1493" y="1486"/>
                  </a:cubicBezTo>
                  <a:cubicBezTo>
                    <a:pt x="1143" y="1578"/>
                    <a:pt x="876" y="1753"/>
                    <a:pt x="617" y="1837"/>
                  </a:cubicBezTo>
                  <a:cubicBezTo>
                    <a:pt x="393" y="1984"/>
                    <a:pt x="233" y="2132"/>
                    <a:pt x="138" y="2280"/>
                  </a:cubicBezTo>
                  <a:lnTo>
                    <a:pt x="138" y="2280"/>
                  </a:lnTo>
                  <a:cubicBezTo>
                    <a:pt x="66" y="2112"/>
                    <a:pt x="0" y="1902"/>
                    <a:pt x="0" y="1753"/>
                  </a:cubicBezTo>
                  <a:lnTo>
                    <a:pt x="0" y="1753"/>
                  </a:lnTo>
                  <a:cubicBezTo>
                    <a:pt x="0" y="1928"/>
                    <a:pt x="0" y="2187"/>
                    <a:pt x="91" y="2453"/>
                  </a:cubicBezTo>
                  <a:lnTo>
                    <a:pt x="91" y="2538"/>
                  </a:lnTo>
                  <a:lnTo>
                    <a:pt x="176" y="2453"/>
                  </a:lnTo>
                  <a:cubicBezTo>
                    <a:pt x="176" y="2278"/>
                    <a:pt x="442" y="2103"/>
                    <a:pt x="617" y="1928"/>
                  </a:cubicBezTo>
                  <a:cubicBezTo>
                    <a:pt x="876" y="1753"/>
                    <a:pt x="1227" y="1662"/>
                    <a:pt x="1493" y="1578"/>
                  </a:cubicBezTo>
                  <a:cubicBezTo>
                    <a:pt x="2194" y="1311"/>
                    <a:pt x="2978" y="1136"/>
                    <a:pt x="3770" y="1136"/>
                  </a:cubicBezTo>
                  <a:lnTo>
                    <a:pt x="3854" y="1136"/>
                  </a:lnTo>
                  <a:cubicBezTo>
                    <a:pt x="3946" y="1136"/>
                    <a:pt x="4030" y="1136"/>
                    <a:pt x="4205" y="1227"/>
                  </a:cubicBezTo>
                  <a:lnTo>
                    <a:pt x="4205" y="1136"/>
                  </a:lnTo>
                  <a:cubicBezTo>
                    <a:pt x="4121" y="1052"/>
                    <a:pt x="3946" y="1052"/>
                    <a:pt x="3854" y="10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4"/>
            <p:cNvSpPr/>
            <p:nvPr/>
          </p:nvSpPr>
          <p:spPr>
            <a:xfrm>
              <a:off x="5631241" y="1864044"/>
              <a:ext cx="156271" cy="156197"/>
            </a:xfrm>
            <a:custGeom>
              <a:rect b="b" l="l" r="r" t="t"/>
              <a:pathLst>
                <a:path extrusionOk="0" h="2278" w="2279">
                  <a:moveTo>
                    <a:pt x="1577" y="2018"/>
                  </a:moveTo>
                  <a:cubicBezTo>
                    <a:pt x="1143" y="2278"/>
                    <a:pt x="526" y="2103"/>
                    <a:pt x="267" y="1577"/>
                  </a:cubicBezTo>
                  <a:cubicBezTo>
                    <a:pt x="1" y="1143"/>
                    <a:pt x="176" y="526"/>
                    <a:pt x="701" y="267"/>
                  </a:cubicBezTo>
                  <a:cubicBezTo>
                    <a:pt x="1143" y="0"/>
                    <a:pt x="1753" y="175"/>
                    <a:pt x="2019" y="701"/>
                  </a:cubicBezTo>
                  <a:cubicBezTo>
                    <a:pt x="2278" y="1143"/>
                    <a:pt x="2103" y="1752"/>
                    <a:pt x="1577" y="20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4"/>
            <p:cNvSpPr/>
            <p:nvPr/>
          </p:nvSpPr>
          <p:spPr>
            <a:xfrm>
              <a:off x="5637480" y="1870284"/>
              <a:ext cx="144271" cy="144197"/>
            </a:xfrm>
            <a:custGeom>
              <a:rect b="b" l="l" r="r" t="t"/>
              <a:pathLst>
                <a:path extrusionOk="0" h="2103" w="2104">
                  <a:moveTo>
                    <a:pt x="1052" y="0"/>
                  </a:moveTo>
                  <a:cubicBezTo>
                    <a:pt x="877" y="0"/>
                    <a:pt x="702" y="84"/>
                    <a:pt x="610" y="176"/>
                  </a:cubicBezTo>
                  <a:cubicBezTo>
                    <a:pt x="786" y="84"/>
                    <a:pt x="877" y="84"/>
                    <a:pt x="1052" y="84"/>
                  </a:cubicBezTo>
                  <a:cubicBezTo>
                    <a:pt x="1402" y="84"/>
                    <a:pt x="1753" y="260"/>
                    <a:pt x="1928" y="610"/>
                  </a:cubicBezTo>
                  <a:cubicBezTo>
                    <a:pt x="2012" y="785"/>
                    <a:pt x="2012" y="876"/>
                    <a:pt x="2012" y="1052"/>
                  </a:cubicBezTo>
                  <a:cubicBezTo>
                    <a:pt x="2012" y="1402"/>
                    <a:pt x="1837" y="1752"/>
                    <a:pt x="1486" y="1927"/>
                  </a:cubicBezTo>
                  <a:cubicBezTo>
                    <a:pt x="1402" y="2012"/>
                    <a:pt x="1227" y="2012"/>
                    <a:pt x="1052" y="2012"/>
                  </a:cubicBezTo>
                  <a:cubicBezTo>
                    <a:pt x="702" y="2012"/>
                    <a:pt x="351" y="1836"/>
                    <a:pt x="176" y="1486"/>
                  </a:cubicBezTo>
                  <a:cubicBezTo>
                    <a:pt x="85" y="1402"/>
                    <a:pt x="85" y="1227"/>
                    <a:pt x="85" y="1052"/>
                  </a:cubicBezTo>
                  <a:cubicBezTo>
                    <a:pt x="85" y="701"/>
                    <a:pt x="260" y="351"/>
                    <a:pt x="610" y="176"/>
                  </a:cubicBezTo>
                  <a:lnTo>
                    <a:pt x="610" y="176"/>
                  </a:lnTo>
                  <a:cubicBezTo>
                    <a:pt x="260" y="351"/>
                    <a:pt x="1" y="701"/>
                    <a:pt x="1" y="1052"/>
                  </a:cubicBezTo>
                  <a:cubicBezTo>
                    <a:pt x="1" y="1227"/>
                    <a:pt x="85" y="1402"/>
                    <a:pt x="176" y="1577"/>
                  </a:cubicBezTo>
                  <a:cubicBezTo>
                    <a:pt x="351" y="1927"/>
                    <a:pt x="702" y="2103"/>
                    <a:pt x="1052" y="2103"/>
                  </a:cubicBezTo>
                  <a:cubicBezTo>
                    <a:pt x="1227" y="2103"/>
                    <a:pt x="1402" y="2012"/>
                    <a:pt x="1577" y="2012"/>
                  </a:cubicBezTo>
                  <a:cubicBezTo>
                    <a:pt x="1928" y="1752"/>
                    <a:pt x="2103" y="1402"/>
                    <a:pt x="2103" y="1052"/>
                  </a:cubicBezTo>
                  <a:cubicBezTo>
                    <a:pt x="2103" y="876"/>
                    <a:pt x="2103" y="701"/>
                    <a:pt x="2012" y="610"/>
                  </a:cubicBezTo>
                  <a:cubicBezTo>
                    <a:pt x="1837" y="260"/>
                    <a:pt x="1402" y="0"/>
                    <a:pt x="1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4"/>
            <p:cNvSpPr/>
            <p:nvPr/>
          </p:nvSpPr>
          <p:spPr>
            <a:xfrm>
              <a:off x="5613481" y="2038417"/>
              <a:ext cx="306165" cy="138026"/>
            </a:xfrm>
            <a:custGeom>
              <a:rect b="b" l="l" r="r" t="t"/>
              <a:pathLst>
                <a:path extrusionOk="0" h="2013" w="4465">
                  <a:moveTo>
                    <a:pt x="3504" y="961"/>
                  </a:moveTo>
                  <a:cubicBezTo>
                    <a:pt x="3939" y="877"/>
                    <a:pt x="4464" y="961"/>
                    <a:pt x="4464" y="611"/>
                  </a:cubicBezTo>
                  <a:cubicBezTo>
                    <a:pt x="4464" y="260"/>
                    <a:pt x="4114" y="1"/>
                    <a:pt x="3679" y="1"/>
                  </a:cubicBezTo>
                  <a:cubicBezTo>
                    <a:pt x="2887" y="85"/>
                    <a:pt x="2103" y="260"/>
                    <a:pt x="1402" y="527"/>
                  </a:cubicBezTo>
                  <a:cubicBezTo>
                    <a:pt x="701" y="702"/>
                    <a:pt x="85" y="961"/>
                    <a:pt x="0" y="1402"/>
                  </a:cubicBezTo>
                  <a:cubicBezTo>
                    <a:pt x="0" y="1753"/>
                    <a:pt x="85" y="2012"/>
                    <a:pt x="351" y="1928"/>
                  </a:cubicBezTo>
                  <a:cubicBezTo>
                    <a:pt x="960" y="1136"/>
                    <a:pt x="2453" y="1052"/>
                    <a:pt x="3504" y="96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4"/>
            <p:cNvSpPr/>
            <p:nvPr/>
          </p:nvSpPr>
          <p:spPr>
            <a:xfrm>
              <a:off x="5613481" y="2038417"/>
              <a:ext cx="306165" cy="132267"/>
            </a:xfrm>
            <a:custGeom>
              <a:rect b="b" l="l" r="r" t="t"/>
              <a:pathLst>
                <a:path extrusionOk="0" h="1929" w="4465">
                  <a:moveTo>
                    <a:pt x="3679" y="1"/>
                  </a:moveTo>
                  <a:cubicBezTo>
                    <a:pt x="2887" y="1"/>
                    <a:pt x="2103" y="260"/>
                    <a:pt x="1402" y="435"/>
                  </a:cubicBezTo>
                  <a:cubicBezTo>
                    <a:pt x="1052" y="527"/>
                    <a:pt x="701" y="702"/>
                    <a:pt x="435" y="877"/>
                  </a:cubicBezTo>
                  <a:cubicBezTo>
                    <a:pt x="260" y="1052"/>
                    <a:pt x="0" y="1227"/>
                    <a:pt x="0" y="1402"/>
                  </a:cubicBezTo>
                  <a:lnTo>
                    <a:pt x="0" y="1578"/>
                  </a:lnTo>
                  <a:cubicBezTo>
                    <a:pt x="0" y="1487"/>
                    <a:pt x="0" y="1487"/>
                    <a:pt x="85" y="1487"/>
                  </a:cubicBezTo>
                  <a:cubicBezTo>
                    <a:pt x="85" y="1227"/>
                    <a:pt x="260" y="1052"/>
                    <a:pt x="526" y="877"/>
                  </a:cubicBezTo>
                  <a:cubicBezTo>
                    <a:pt x="785" y="786"/>
                    <a:pt x="1052" y="611"/>
                    <a:pt x="1402" y="527"/>
                  </a:cubicBezTo>
                  <a:cubicBezTo>
                    <a:pt x="2103" y="260"/>
                    <a:pt x="2887" y="85"/>
                    <a:pt x="3679" y="85"/>
                  </a:cubicBezTo>
                  <a:lnTo>
                    <a:pt x="3763" y="85"/>
                  </a:lnTo>
                  <a:cubicBezTo>
                    <a:pt x="3939" y="85"/>
                    <a:pt x="4114" y="85"/>
                    <a:pt x="4205" y="176"/>
                  </a:cubicBezTo>
                  <a:cubicBezTo>
                    <a:pt x="4114" y="85"/>
                    <a:pt x="3939" y="1"/>
                    <a:pt x="3763" y="1"/>
                  </a:cubicBezTo>
                  <a:close/>
                  <a:moveTo>
                    <a:pt x="0" y="1578"/>
                  </a:moveTo>
                  <a:cubicBezTo>
                    <a:pt x="0" y="1662"/>
                    <a:pt x="0" y="1753"/>
                    <a:pt x="85" y="1837"/>
                  </a:cubicBezTo>
                  <a:cubicBezTo>
                    <a:pt x="85" y="1753"/>
                    <a:pt x="0" y="1662"/>
                    <a:pt x="0" y="1578"/>
                  </a:cubicBezTo>
                  <a:close/>
                  <a:moveTo>
                    <a:pt x="85" y="1837"/>
                  </a:moveTo>
                  <a:cubicBezTo>
                    <a:pt x="85" y="1928"/>
                    <a:pt x="176" y="1928"/>
                    <a:pt x="260" y="1928"/>
                  </a:cubicBezTo>
                  <a:cubicBezTo>
                    <a:pt x="176" y="1928"/>
                    <a:pt x="176" y="1837"/>
                    <a:pt x="85" y="1837"/>
                  </a:cubicBezTo>
                  <a:close/>
                  <a:moveTo>
                    <a:pt x="4205" y="176"/>
                  </a:moveTo>
                  <a:lnTo>
                    <a:pt x="4205" y="176"/>
                  </a:lnTo>
                  <a:cubicBezTo>
                    <a:pt x="4289" y="351"/>
                    <a:pt x="4380" y="435"/>
                    <a:pt x="4380" y="611"/>
                  </a:cubicBezTo>
                  <a:cubicBezTo>
                    <a:pt x="4380" y="702"/>
                    <a:pt x="4380" y="702"/>
                    <a:pt x="4289" y="786"/>
                  </a:cubicBezTo>
                  <a:cubicBezTo>
                    <a:pt x="4289" y="786"/>
                    <a:pt x="4114" y="877"/>
                    <a:pt x="4030" y="877"/>
                  </a:cubicBezTo>
                  <a:lnTo>
                    <a:pt x="3504" y="877"/>
                  </a:lnTo>
                  <a:cubicBezTo>
                    <a:pt x="2979" y="961"/>
                    <a:pt x="2362" y="1052"/>
                    <a:pt x="1752" y="1136"/>
                  </a:cubicBezTo>
                  <a:cubicBezTo>
                    <a:pt x="1136" y="1311"/>
                    <a:pt x="610" y="1487"/>
                    <a:pt x="351" y="1928"/>
                  </a:cubicBezTo>
                  <a:cubicBezTo>
                    <a:pt x="701" y="1578"/>
                    <a:pt x="1136" y="1311"/>
                    <a:pt x="1752" y="1227"/>
                  </a:cubicBezTo>
                  <a:cubicBezTo>
                    <a:pt x="2362" y="1052"/>
                    <a:pt x="2979" y="1052"/>
                    <a:pt x="3504" y="961"/>
                  </a:cubicBezTo>
                  <a:cubicBezTo>
                    <a:pt x="3634" y="919"/>
                    <a:pt x="3742" y="919"/>
                    <a:pt x="3840" y="919"/>
                  </a:cubicBezTo>
                  <a:cubicBezTo>
                    <a:pt x="3939" y="919"/>
                    <a:pt x="4026" y="919"/>
                    <a:pt x="4114" y="877"/>
                  </a:cubicBezTo>
                  <a:cubicBezTo>
                    <a:pt x="4205" y="877"/>
                    <a:pt x="4289" y="877"/>
                    <a:pt x="4380" y="786"/>
                  </a:cubicBezTo>
                  <a:cubicBezTo>
                    <a:pt x="4464" y="786"/>
                    <a:pt x="4464" y="702"/>
                    <a:pt x="4464" y="611"/>
                  </a:cubicBezTo>
                  <a:cubicBezTo>
                    <a:pt x="4464" y="435"/>
                    <a:pt x="4380" y="260"/>
                    <a:pt x="4205" y="176"/>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35"/>
          <p:cNvSpPr/>
          <p:nvPr/>
        </p:nvSpPr>
        <p:spPr>
          <a:xfrm>
            <a:off x="1401728" y="1054047"/>
            <a:ext cx="1135200" cy="1047600"/>
          </a:xfrm>
          <a:prstGeom prst="roundRect">
            <a:avLst>
              <a:gd fmla="val 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5"/>
          <p:cNvSpPr txBox="1"/>
          <p:nvPr>
            <p:ph type="title"/>
          </p:nvPr>
        </p:nvSpPr>
        <p:spPr>
          <a:xfrm>
            <a:off x="1439113" y="2331074"/>
            <a:ext cx="3165600" cy="8025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 API </a:t>
            </a:r>
            <a:endParaRPr/>
          </a:p>
        </p:txBody>
      </p:sp>
      <p:sp>
        <p:nvSpPr>
          <p:cNvPr id="705" name="Google Shape;705;p35"/>
          <p:cNvSpPr txBox="1"/>
          <p:nvPr>
            <p:ph idx="2" type="title"/>
          </p:nvPr>
        </p:nvSpPr>
        <p:spPr>
          <a:xfrm>
            <a:off x="1401727" y="1096347"/>
            <a:ext cx="1135200" cy="9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06" name="Google Shape;706;p35"/>
          <p:cNvSpPr txBox="1"/>
          <p:nvPr>
            <p:ph idx="1" type="subTitle"/>
          </p:nvPr>
        </p:nvSpPr>
        <p:spPr>
          <a:xfrm>
            <a:off x="1309502" y="3560125"/>
            <a:ext cx="3262500" cy="4692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Clr>
                <a:schemeClr val="dk1"/>
              </a:buClr>
              <a:buSzPts val="1100"/>
              <a:buFont typeface="Arial"/>
              <a:buNone/>
            </a:pPr>
            <a:r>
              <a:rPr lang="en"/>
              <a:t>We use </a:t>
            </a:r>
            <a:r>
              <a:rPr b="1" lang="en" sz="1700"/>
              <a:t>gov. Based api </a:t>
            </a:r>
            <a:r>
              <a:rPr lang="en"/>
              <a:t>of </a:t>
            </a:r>
            <a:r>
              <a:rPr b="1" lang="en" sz="1700"/>
              <a:t>satellites </a:t>
            </a:r>
            <a:r>
              <a:rPr lang="en" sz="1700"/>
              <a:t>and </a:t>
            </a:r>
            <a:r>
              <a:rPr b="1" lang="en" sz="1700"/>
              <a:t>some open source </a:t>
            </a:r>
            <a:r>
              <a:rPr lang="en" sz="1700"/>
              <a:t>also</a:t>
            </a:r>
            <a:r>
              <a:rPr b="1" lang="en" sz="1700"/>
              <a:t> </a:t>
            </a:r>
            <a:r>
              <a:rPr b="1" lang="en" sz="1700"/>
              <a:t> </a:t>
            </a:r>
            <a:r>
              <a:rPr lang="en"/>
              <a:t>for current weather and then some </a:t>
            </a:r>
            <a:r>
              <a:rPr b="1" lang="en" sz="1700"/>
              <a:t>machine learning </a:t>
            </a:r>
            <a:r>
              <a:rPr lang="en" sz="1700"/>
              <a:t>t</a:t>
            </a:r>
            <a:r>
              <a:rPr lang="en"/>
              <a:t>o</a:t>
            </a:r>
            <a:r>
              <a:rPr lang="en"/>
              <a:t> enhance it.</a:t>
            </a:r>
            <a:r>
              <a:rPr lang="en"/>
              <a:t> </a:t>
            </a:r>
            <a:endParaRPr/>
          </a:p>
        </p:txBody>
      </p:sp>
      <p:sp>
        <p:nvSpPr>
          <p:cNvPr id="707" name="Google Shape;707;p35"/>
          <p:cNvSpPr/>
          <p:nvPr/>
        </p:nvSpPr>
        <p:spPr>
          <a:xfrm rot="10800000">
            <a:off x="3907750" y="4455889"/>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5"/>
          <p:cNvSpPr/>
          <p:nvPr/>
        </p:nvSpPr>
        <p:spPr>
          <a:xfrm rot="10800000">
            <a:off x="8375025" y="482071"/>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5"/>
          <p:cNvSpPr/>
          <p:nvPr/>
        </p:nvSpPr>
        <p:spPr>
          <a:xfrm>
            <a:off x="577906" y="2331064"/>
            <a:ext cx="199560" cy="204400"/>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 name="Google Shape;710;p35"/>
          <p:cNvGrpSpPr/>
          <p:nvPr/>
        </p:nvGrpSpPr>
        <p:grpSpPr>
          <a:xfrm>
            <a:off x="5266350" y="1052275"/>
            <a:ext cx="1910006" cy="2865248"/>
            <a:chOff x="5342975" y="1227375"/>
            <a:chExt cx="1910006" cy="2865248"/>
          </a:xfrm>
        </p:grpSpPr>
        <p:sp>
          <p:nvSpPr>
            <p:cNvPr id="711" name="Google Shape;711;p35"/>
            <p:cNvSpPr/>
            <p:nvPr/>
          </p:nvSpPr>
          <p:spPr>
            <a:xfrm>
              <a:off x="6682547" y="2494954"/>
              <a:ext cx="354233" cy="1009039"/>
            </a:xfrm>
            <a:custGeom>
              <a:rect b="b" l="l" r="r" t="t"/>
              <a:pathLst>
                <a:path extrusionOk="0" h="14716" w="5166">
                  <a:moveTo>
                    <a:pt x="1578" y="0"/>
                  </a:moveTo>
                  <a:cubicBezTo>
                    <a:pt x="1" y="4555"/>
                    <a:pt x="2538" y="14716"/>
                    <a:pt x="2538" y="14716"/>
                  </a:cubicBezTo>
                  <a:lnTo>
                    <a:pt x="3939" y="14716"/>
                  </a:lnTo>
                  <a:cubicBezTo>
                    <a:pt x="3939" y="14716"/>
                    <a:pt x="3238" y="350"/>
                    <a:pt x="51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5"/>
            <p:cNvSpPr/>
            <p:nvPr/>
          </p:nvSpPr>
          <p:spPr>
            <a:xfrm>
              <a:off x="6754682" y="2488645"/>
              <a:ext cx="282097" cy="1021107"/>
            </a:xfrm>
            <a:custGeom>
              <a:rect b="b" l="l" r="r" t="t"/>
              <a:pathLst>
                <a:path extrusionOk="0" h="14892" w="4114">
                  <a:moveTo>
                    <a:pt x="526" y="92"/>
                  </a:moveTo>
                  <a:cubicBezTo>
                    <a:pt x="84" y="1143"/>
                    <a:pt x="0" y="2629"/>
                    <a:pt x="0" y="4121"/>
                  </a:cubicBezTo>
                  <a:cubicBezTo>
                    <a:pt x="0" y="2629"/>
                    <a:pt x="175" y="1143"/>
                    <a:pt x="526" y="92"/>
                  </a:cubicBezTo>
                  <a:close/>
                  <a:moveTo>
                    <a:pt x="526" y="1"/>
                  </a:moveTo>
                  <a:lnTo>
                    <a:pt x="526" y="92"/>
                  </a:lnTo>
                  <a:lnTo>
                    <a:pt x="3964" y="92"/>
                  </a:lnTo>
                  <a:cubicBezTo>
                    <a:pt x="3873" y="157"/>
                    <a:pt x="3797" y="234"/>
                    <a:pt x="3679" y="351"/>
                  </a:cubicBezTo>
                  <a:cubicBezTo>
                    <a:pt x="3504" y="618"/>
                    <a:pt x="3329" y="1143"/>
                    <a:pt x="3237" y="1753"/>
                  </a:cubicBezTo>
                  <a:cubicBezTo>
                    <a:pt x="2887" y="3596"/>
                    <a:pt x="2712" y="6574"/>
                    <a:pt x="2712" y="9286"/>
                  </a:cubicBezTo>
                  <a:cubicBezTo>
                    <a:pt x="2712" y="12264"/>
                    <a:pt x="2887" y="14808"/>
                    <a:pt x="2887" y="14808"/>
                  </a:cubicBezTo>
                  <a:lnTo>
                    <a:pt x="2887" y="14366"/>
                  </a:lnTo>
                  <a:cubicBezTo>
                    <a:pt x="2887" y="13490"/>
                    <a:pt x="2803" y="11563"/>
                    <a:pt x="2803" y="9286"/>
                  </a:cubicBezTo>
                  <a:cubicBezTo>
                    <a:pt x="2803" y="7275"/>
                    <a:pt x="2887" y="4997"/>
                    <a:pt x="3062" y="3245"/>
                  </a:cubicBezTo>
                  <a:cubicBezTo>
                    <a:pt x="3153" y="2369"/>
                    <a:pt x="3329" y="1578"/>
                    <a:pt x="3504" y="1052"/>
                  </a:cubicBezTo>
                  <a:cubicBezTo>
                    <a:pt x="3588" y="702"/>
                    <a:pt x="3679" y="527"/>
                    <a:pt x="3763" y="351"/>
                  </a:cubicBezTo>
                  <a:cubicBezTo>
                    <a:pt x="3854" y="176"/>
                    <a:pt x="4029" y="92"/>
                    <a:pt x="4113" y="92"/>
                  </a:cubicBezTo>
                  <a:lnTo>
                    <a:pt x="4113" y="1"/>
                  </a:lnTo>
                  <a:close/>
                  <a:moveTo>
                    <a:pt x="0" y="4126"/>
                  </a:moveTo>
                  <a:cubicBezTo>
                    <a:pt x="1" y="9030"/>
                    <a:pt x="1402" y="14808"/>
                    <a:pt x="1402" y="14808"/>
                  </a:cubicBezTo>
                  <a:lnTo>
                    <a:pt x="1402" y="14892"/>
                  </a:lnTo>
                  <a:lnTo>
                    <a:pt x="2978" y="14892"/>
                  </a:lnTo>
                  <a:lnTo>
                    <a:pt x="2887" y="14808"/>
                  </a:lnTo>
                  <a:lnTo>
                    <a:pt x="1486" y="14808"/>
                  </a:lnTo>
                  <a:cubicBezTo>
                    <a:pt x="1486" y="14808"/>
                    <a:pt x="1486" y="14717"/>
                    <a:pt x="1402" y="14541"/>
                  </a:cubicBezTo>
                  <a:cubicBezTo>
                    <a:pt x="1135" y="13407"/>
                    <a:pt x="1" y="8414"/>
                    <a:pt x="0" y="41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5"/>
            <p:cNvSpPr/>
            <p:nvPr/>
          </p:nvSpPr>
          <p:spPr>
            <a:xfrm>
              <a:off x="6700375" y="3455889"/>
              <a:ext cx="258577" cy="187052"/>
            </a:xfrm>
            <a:custGeom>
              <a:rect b="b" l="l" r="r" t="t"/>
              <a:pathLst>
                <a:path extrusionOk="0" h="2728" w="3771">
                  <a:moveTo>
                    <a:pt x="1752" y="1"/>
                  </a:moveTo>
                  <a:cubicBezTo>
                    <a:pt x="1752" y="611"/>
                    <a:pt x="1752" y="1227"/>
                    <a:pt x="1227" y="1486"/>
                  </a:cubicBezTo>
                  <a:cubicBezTo>
                    <a:pt x="1051" y="1578"/>
                    <a:pt x="876" y="1578"/>
                    <a:pt x="701" y="1662"/>
                  </a:cubicBezTo>
                  <a:cubicBezTo>
                    <a:pt x="442" y="1662"/>
                    <a:pt x="266" y="1753"/>
                    <a:pt x="91" y="1928"/>
                  </a:cubicBezTo>
                  <a:cubicBezTo>
                    <a:pt x="0" y="2278"/>
                    <a:pt x="351" y="2453"/>
                    <a:pt x="701" y="2538"/>
                  </a:cubicBezTo>
                  <a:cubicBezTo>
                    <a:pt x="1151" y="2662"/>
                    <a:pt x="1620" y="2728"/>
                    <a:pt x="2089" y="2728"/>
                  </a:cubicBezTo>
                  <a:cubicBezTo>
                    <a:pt x="2627" y="2728"/>
                    <a:pt x="3166" y="2641"/>
                    <a:pt x="3679" y="2453"/>
                  </a:cubicBezTo>
                  <a:cubicBezTo>
                    <a:pt x="3770" y="2453"/>
                    <a:pt x="3770" y="526"/>
                    <a:pt x="3679" y="435"/>
                  </a:cubicBezTo>
                  <a:cubicBezTo>
                    <a:pt x="3420" y="176"/>
                    <a:pt x="2102" y="85"/>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5"/>
            <p:cNvSpPr/>
            <p:nvPr/>
          </p:nvSpPr>
          <p:spPr>
            <a:xfrm>
              <a:off x="6700375" y="3455889"/>
              <a:ext cx="258577" cy="192263"/>
            </a:xfrm>
            <a:custGeom>
              <a:rect b="b" l="l" r="r" t="t"/>
              <a:pathLst>
                <a:path extrusionOk="0" h="2804" w="3771">
                  <a:moveTo>
                    <a:pt x="3329" y="260"/>
                  </a:moveTo>
                  <a:cubicBezTo>
                    <a:pt x="3420" y="351"/>
                    <a:pt x="3595" y="351"/>
                    <a:pt x="3595" y="435"/>
                  </a:cubicBezTo>
                  <a:cubicBezTo>
                    <a:pt x="3595" y="435"/>
                    <a:pt x="3595" y="526"/>
                    <a:pt x="3679" y="526"/>
                  </a:cubicBezTo>
                  <a:lnTo>
                    <a:pt x="3679" y="435"/>
                  </a:lnTo>
                  <a:cubicBezTo>
                    <a:pt x="3595" y="351"/>
                    <a:pt x="3504" y="260"/>
                    <a:pt x="3329" y="260"/>
                  </a:cubicBezTo>
                  <a:close/>
                  <a:moveTo>
                    <a:pt x="1752" y="1"/>
                  </a:moveTo>
                  <a:cubicBezTo>
                    <a:pt x="1752" y="351"/>
                    <a:pt x="1752" y="611"/>
                    <a:pt x="1668" y="877"/>
                  </a:cubicBezTo>
                  <a:cubicBezTo>
                    <a:pt x="1577" y="1136"/>
                    <a:pt x="1493" y="1311"/>
                    <a:pt x="1227" y="1486"/>
                  </a:cubicBezTo>
                  <a:cubicBezTo>
                    <a:pt x="1493" y="1402"/>
                    <a:pt x="1668" y="1136"/>
                    <a:pt x="1752" y="877"/>
                  </a:cubicBezTo>
                  <a:cubicBezTo>
                    <a:pt x="1752" y="634"/>
                    <a:pt x="1828" y="396"/>
                    <a:pt x="1841" y="90"/>
                  </a:cubicBezTo>
                  <a:lnTo>
                    <a:pt x="1841" y="90"/>
                  </a:lnTo>
                  <a:cubicBezTo>
                    <a:pt x="2050" y="109"/>
                    <a:pt x="2418" y="176"/>
                    <a:pt x="2719" y="176"/>
                  </a:cubicBezTo>
                  <a:cubicBezTo>
                    <a:pt x="2978" y="176"/>
                    <a:pt x="3154" y="260"/>
                    <a:pt x="3329" y="260"/>
                  </a:cubicBezTo>
                  <a:cubicBezTo>
                    <a:pt x="3069" y="176"/>
                    <a:pt x="2719" y="85"/>
                    <a:pt x="2453" y="85"/>
                  </a:cubicBezTo>
                  <a:cubicBezTo>
                    <a:pt x="2235" y="85"/>
                    <a:pt x="2013" y="26"/>
                    <a:pt x="1843" y="7"/>
                  </a:cubicBezTo>
                  <a:lnTo>
                    <a:pt x="1843" y="7"/>
                  </a:lnTo>
                  <a:cubicBezTo>
                    <a:pt x="1843" y="5"/>
                    <a:pt x="1843" y="3"/>
                    <a:pt x="1843" y="1"/>
                  </a:cubicBezTo>
                  <a:close/>
                  <a:moveTo>
                    <a:pt x="1224" y="1488"/>
                  </a:moveTo>
                  <a:lnTo>
                    <a:pt x="1224" y="1488"/>
                  </a:lnTo>
                  <a:cubicBezTo>
                    <a:pt x="1050" y="1578"/>
                    <a:pt x="875" y="1578"/>
                    <a:pt x="617" y="1578"/>
                  </a:cubicBezTo>
                  <a:cubicBezTo>
                    <a:pt x="442" y="1662"/>
                    <a:pt x="175" y="1753"/>
                    <a:pt x="0" y="1928"/>
                  </a:cubicBezTo>
                  <a:lnTo>
                    <a:pt x="0" y="2012"/>
                  </a:lnTo>
                  <a:cubicBezTo>
                    <a:pt x="0" y="2187"/>
                    <a:pt x="91" y="2278"/>
                    <a:pt x="266" y="2362"/>
                  </a:cubicBezTo>
                  <a:cubicBezTo>
                    <a:pt x="175" y="2278"/>
                    <a:pt x="91" y="2103"/>
                    <a:pt x="91" y="2012"/>
                  </a:cubicBezTo>
                  <a:lnTo>
                    <a:pt x="91" y="1928"/>
                  </a:lnTo>
                  <a:cubicBezTo>
                    <a:pt x="266" y="1837"/>
                    <a:pt x="442" y="1753"/>
                    <a:pt x="701" y="1662"/>
                  </a:cubicBezTo>
                  <a:cubicBezTo>
                    <a:pt x="875" y="1578"/>
                    <a:pt x="1050" y="1578"/>
                    <a:pt x="1224" y="1488"/>
                  </a:cubicBezTo>
                  <a:close/>
                  <a:moveTo>
                    <a:pt x="3679" y="786"/>
                  </a:moveTo>
                  <a:lnTo>
                    <a:pt x="3679" y="1486"/>
                  </a:lnTo>
                  <a:lnTo>
                    <a:pt x="3679" y="2187"/>
                  </a:lnTo>
                  <a:lnTo>
                    <a:pt x="3679" y="2362"/>
                  </a:lnTo>
                  <a:lnTo>
                    <a:pt x="3595" y="2453"/>
                  </a:lnTo>
                  <a:cubicBezTo>
                    <a:pt x="3154" y="2629"/>
                    <a:pt x="2544" y="2713"/>
                    <a:pt x="2018" y="2713"/>
                  </a:cubicBezTo>
                  <a:cubicBezTo>
                    <a:pt x="1577" y="2713"/>
                    <a:pt x="1142" y="2629"/>
                    <a:pt x="701" y="2538"/>
                  </a:cubicBezTo>
                  <a:cubicBezTo>
                    <a:pt x="527" y="2538"/>
                    <a:pt x="353" y="2455"/>
                    <a:pt x="268" y="2364"/>
                  </a:cubicBezTo>
                  <a:lnTo>
                    <a:pt x="268" y="2364"/>
                  </a:lnTo>
                  <a:cubicBezTo>
                    <a:pt x="353" y="2455"/>
                    <a:pt x="527" y="2538"/>
                    <a:pt x="701" y="2629"/>
                  </a:cubicBezTo>
                  <a:cubicBezTo>
                    <a:pt x="1142" y="2713"/>
                    <a:pt x="1577" y="2804"/>
                    <a:pt x="2018" y="2804"/>
                  </a:cubicBezTo>
                  <a:cubicBezTo>
                    <a:pt x="2544" y="2804"/>
                    <a:pt x="3154" y="2713"/>
                    <a:pt x="3679" y="2538"/>
                  </a:cubicBezTo>
                  <a:lnTo>
                    <a:pt x="3679" y="2453"/>
                  </a:lnTo>
                  <a:cubicBezTo>
                    <a:pt x="3679" y="2278"/>
                    <a:pt x="3770" y="1837"/>
                    <a:pt x="3770" y="1486"/>
                  </a:cubicBezTo>
                  <a:cubicBezTo>
                    <a:pt x="3770" y="1227"/>
                    <a:pt x="3770" y="961"/>
                    <a:pt x="3679" y="7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5"/>
            <p:cNvSpPr/>
            <p:nvPr/>
          </p:nvSpPr>
          <p:spPr>
            <a:xfrm>
              <a:off x="6868508" y="2494954"/>
              <a:ext cx="366712" cy="1009039"/>
            </a:xfrm>
            <a:custGeom>
              <a:rect b="b" l="l" r="r" t="t"/>
              <a:pathLst>
                <a:path extrusionOk="0" h="14716" w="5348">
                  <a:moveTo>
                    <a:pt x="442" y="0"/>
                  </a:moveTo>
                  <a:cubicBezTo>
                    <a:pt x="1" y="5606"/>
                    <a:pt x="3596" y="14716"/>
                    <a:pt x="3596" y="14716"/>
                  </a:cubicBezTo>
                  <a:lnTo>
                    <a:pt x="5347" y="14716"/>
                  </a:lnTo>
                  <a:cubicBezTo>
                    <a:pt x="5347" y="14716"/>
                    <a:pt x="4205" y="8935"/>
                    <a:pt x="4121" y="3413"/>
                  </a:cubicBezTo>
                  <a:cubicBezTo>
                    <a:pt x="4121" y="2186"/>
                    <a:pt x="4205" y="1051"/>
                    <a:pt x="42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5"/>
            <p:cNvSpPr/>
            <p:nvPr/>
          </p:nvSpPr>
          <p:spPr>
            <a:xfrm>
              <a:off x="6898815" y="2488645"/>
              <a:ext cx="342164" cy="1021107"/>
            </a:xfrm>
            <a:custGeom>
              <a:rect b="b" l="l" r="r" t="t"/>
              <a:pathLst>
                <a:path extrusionOk="0" h="14892" w="4990">
                  <a:moveTo>
                    <a:pt x="0" y="1"/>
                  </a:moveTo>
                  <a:lnTo>
                    <a:pt x="0" y="92"/>
                  </a:lnTo>
                  <a:lnTo>
                    <a:pt x="0" y="1052"/>
                  </a:lnTo>
                  <a:cubicBezTo>
                    <a:pt x="0" y="702"/>
                    <a:pt x="84" y="351"/>
                    <a:pt x="84" y="92"/>
                  </a:cubicBezTo>
                  <a:lnTo>
                    <a:pt x="3854" y="92"/>
                  </a:lnTo>
                  <a:cubicBezTo>
                    <a:pt x="3763" y="1143"/>
                    <a:pt x="3679" y="2194"/>
                    <a:pt x="3679" y="3329"/>
                  </a:cubicBezTo>
                  <a:lnTo>
                    <a:pt x="3679" y="3505"/>
                  </a:lnTo>
                  <a:cubicBezTo>
                    <a:pt x="3679" y="9027"/>
                    <a:pt x="4905" y="14808"/>
                    <a:pt x="4905" y="14808"/>
                  </a:cubicBezTo>
                  <a:lnTo>
                    <a:pt x="4905" y="14541"/>
                  </a:lnTo>
                  <a:cubicBezTo>
                    <a:pt x="4639" y="13406"/>
                    <a:pt x="3763" y="8326"/>
                    <a:pt x="3763" y="3505"/>
                  </a:cubicBezTo>
                  <a:lnTo>
                    <a:pt x="3763" y="3329"/>
                  </a:lnTo>
                  <a:cubicBezTo>
                    <a:pt x="3763" y="2194"/>
                    <a:pt x="3763" y="1143"/>
                    <a:pt x="3938" y="92"/>
                  </a:cubicBezTo>
                  <a:lnTo>
                    <a:pt x="3938" y="1"/>
                  </a:lnTo>
                  <a:close/>
                  <a:moveTo>
                    <a:pt x="0" y="1061"/>
                  </a:moveTo>
                  <a:cubicBezTo>
                    <a:pt x="3" y="6757"/>
                    <a:pt x="3154" y="14808"/>
                    <a:pt x="3154" y="14808"/>
                  </a:cubicBezTo>
                  <a:lnTo>
                    <a:pt x="3154" y="14892"/>
                  </a:lnTo>
                  <a:lnTo>
                    <a:pt x="4990" y="14892"/>
                  </a:lnTo>
                  <a:lnTo>
                    <a:pt x="4905" y="14808"/>
                  </a:lnTo>
                  <a:lnTo>
                    <a:pt x="3238" y="14808"/>
                  </a:lnTo>
                  <a:cubicBezTo>
                    <a:pt x="3238" y="14808"/>
                    <a:pt x="3154" y="14717"/>
                    <a:pt x="3063" y="14457"/>
                  </a:cubicBezTo>
                  <a:cubicBezTo>
                    <a:pt x="2453" y="12790"/>
                    <a:pt x="3" y="6056"/>
                    <a:pt x="0" y="10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5"/>
            <p:cNvSpPr/>
            <p:nvPr/>
          </p:nvSpPr>
          <p:spPr>
            <a:xfrm>
              <a:off x="6994881" y="3467957"/>
              <a:ext cx="258097" cy="187052"/>
            </a:xfrm>
            <a:custGeom>
              <a:rect b="b" l="l" r="r" t="t"/>
              <a:pathLst>
                <a:path extrusionOk="0" h="2728" w="3764">
                  <a:moveTo>
                    <a:pt x="1837" y="0"/>
                  </a:moveTo>
                  <a:cubicBezTo>
                    <a:pt x="1837" y="610"/>
                    <a:pt x="1753" y="1226"/>
                    <a:pt x="1227" y="1486"/>
                  </a:cubicBezTo>
                  <a:cubicBezTo>
                    <a:pt x="1052" y="1577"/>
                    <a:pt x="877" y="1577"/>
                    <a:pt x="702" y="1661"/>
                  </a:cubicBezTo>
                  <a:cubicBezTo>
                    <a:pt x="435" y="1661"/>
                    <a:pt x="260" y="1752"/>
                    <a:pt x="85" y="1927"/>
                  </a:cubicBezTo>
                  <a:cubicBezTo>
                    <a:pt x="1" y="2277"/>
                    <a:pt x="351" y="2453"/>
                    <a:pt x="702" y="2537"/>
                  </a:cubicBezTo>
                  <a:cubicBezTo>
                    <a:pt x="1149" y="2661"/>
                    <a:pt x="1616" y="2727"/>
                    <a:pt x="2084" y="2727"/>
                  </a:cubicBezTo>
                  <a:cubicBezTo>
                    <a:pt x="2622" y="2727"/>
                    <a:pt x="3163" y="2640"/>
                    <a:pt x="3680" y="2453"/>
                  </a:cubicBezTo>
                  <a:cubicBezTo>
                    <a:pt x="3764" y="2453"/>
                    <a:pt x="3764" y="526"/>
                    <a:pt x="3680" y="435"/>
                  </a:cubicBezTo>
                  <a:cubicBezTo>
                    <a:pt x="3413" y="175"/>
                    <a:pt x="2103" y="84"/>
                    <a:pt x="1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5"/>
            <p:cNvSpPr/>
            <p:nvPr/>
          </p:nvSpPr>
          <p:spPr>
            <a:xfrm>
              <a:off x="6994881" y="3467957"/>
              <a:ext cx="258097" cy="192263"/>
            </a:xfrm>
            <a:custGeom>
              <a:rect b="b" l="l" r="r" t="t"/>
              <a:pathLst>
                <a:path extrusionOk="0" h="2804" w="3764">
                  <a:moveTo>
                    <a:pt x="1753" y="0"/>
                  </a:moveTo>
                  <a:cubicBezTo>
                    <a:pt x="1753" y="259"/>
                    <a:pt x="1753" y="610"/>
                    <a:pt x="1662" y="876"/>
                  </a:cubicBezTo>
                  <a:cubicBezTo>
                    <a:pt x="1577" y="1135"/>
                    <a:pt x="1486" y="1310"/>
                    <a:pt x="1227" y="1402"/>
                  </a:cubicBezTo>
                  <a:cubicBezTo>
                    <a:pt x="1052" y="1486"/>
                    <a:pt x="877" y="1577"/>
                    <a:pt x="702" y="1577"/>
                  </a:cubicBezTo>
                  <a:cubicBezTo>
                    <a:pt x="435" y="1661"/>
                    <a:pt x="260" y="1752"/>
                    <a:pt x="85" y="1927"/>
                  </a:cubicBezTo>
                  <a:cubicBezTo>
                    <a:pt x="260" y="1836"/>
                    <a:pt x="435" y="1661"/>
                    <a:pt x="702" y="1661"/>
                  </a:cubicBezTo>
                  <a:cubicBezTo>
                    <a:pt x="877" y="1577"/>
                    <a:pt x="1052" y="1577"/>
                    <a:pt x="1227" y="1486"/>
                  </a:cubicBezTo>
                  <a:cubicBezTo>
                    <a:pt x="1486" y="1402"/>
                    <a:pt x="1662" y="1135"/>
                    <a:pt x="1753" y="876"/>
                  </a:cubicBezTo>
                  <a:cubicBezTo>
                    <a:pt x="1828" y="638"/>
                    <a:pt x="1836" y="332"/>
                    <a:pt x="1837" y="84"/>
                  </a:cubicBezTo>
                  <a:lnTo>
                    <a:pt x="1837" y="84"/>
                  </a:lnTo>
                  <a:cubicBezTo>
                    <a:pt x="2045" y="86"/>
                    <a:pt x="2422" y="96"/>
                    <a:pt x="2804" y="175"/>
                  </a:cubicBezTo>
                  <a:cubicBezTo>
                    <a:pt x="2979" y="175"/>
                    <a:pt x="3154" y="259"/>
                    <a:pt x="3329" y="259"/>
                  </a:cubicBezTo>
                  <a:cubicBezTo>
                    <a:pt x="3504" y="350"/>
                    <a:pt x="3589" y="350"/>
                    <a:pt x="3589" y="435"/>
                  </a:cubicBezTo>
                  <a:cubicBezTo>
                    <a:pt x="3680" y="435"/>
                    <a:pt x="3680" y="435"/>
                    <a:pt x="3680" y="526"/>
                  </a:cubicBezTo>
                  <a:lnTo>
                    <a:pt x="3680" y="435"/>
                  </a:lnTo>
                  <a:lnTo>
                    <a:pt x="3680" y="350"/>
                  </a:lnTo>
                  <a:cubicBezTo>
                    <a:pt x="3589" y="350"/>
                    <a:pt x="3504" y="259"/>
                    <a:pt x="3329" y="175"/>
                  </a:cubicBezTo>
                  <a:cubicBezTo>
                    <a:pt x="3063" y="175"/>
                    <a:pt x="2804" y="84"/>
                    <a:pt x="2453" y="84"/>
                  </a:cubicBezTo>
                  <a:cubicBezTo>
                    <a:pt x="2187" y="84"/>
                    <a:pt x="1928" y="0"/>
                    <a:pt x="1837" y="0"/>
                  </a:cubicBezTo>
                  <a:close/>
                  <a:moveTo>
                    <a:pt x="1" y="1927"/>
                  </a:moveTo>
                  <a:lnTo>
                    <a:pt x="1" y="2011"/>
                  </a:lnTo>
                  <a:cubicBezTo>
                    <a:pt x="1" y="2186"/>
                    <a:pt x="85" y="2277"/>
                    <a:pt x="260" y="2362"/>
                  </a:cubicBezTo>
                  <a:cubicBezTo>
                    <a:pt x="176" y="2277"/>
                    <a:pt x="85" y="2102"/>
                    <a:pt x="85" y="2011"/>
                  </a:cubicBezTo>
                  <a:lnTo>
                    <a:pt x="85" y="1927"/>
                  </a:lnTo>
                  <a:close/>
                  <a:moveTo>
                    <a:pt x="3680" y="526"/>
                  </a:moveTo>
                  <a:lnTo>
                    <a:pt x="3680" y="1402"/>
                  </a:lnTo>
                  <a:lnTo>
                    <a:pt x="3680" y="2102"/>
                  </a:lnTo>
                  <a:lnTo>
                    <a:pt x="3680" y="2362"/>
                  </a:lnTo>
                  <a:lnTo>
                    <a:pt x="3680" y="2453"/>
                  </a:lnTo>
                  <a:cubicBezTo>
                    <a:pt x="3764" y="2277"/>
                    <a:pt x="3764" y="1836"/>
                    <a:pt x="3764" y="1402"/>
                  </a:cubicBezTo>
                  <a:lnTo>
                    <a:pt x="3764" y="785"/>
                  </a:lnTo>
                  <a:cubicBezTo>
                    <a:pt x="3764" y="610"/>
                    <a:pt x="3680" y="610"/>
                    <a:pt x="3680" y="526"/>
                  </a:cubicBezTo>
                  <a:close/>
                  <a:moveTo>
                    <a:pt x="260" y="2362"/>
                  </a:moveTo>
                  <a:lnTo>
                    <a:pt x="260" y="2362"/>
                  </a:lnTo>
                  <a:cubicBezTo>
                    <a:pt x="351" y="2453"/>
                    <a:pt x="526" y="2537"/>
                    <a:pt x="702" y="2537"/>
                  </a:cubicBezTo>
                  <a:cubicBezTo>
                    <a:pt x="526" y="2453"/>
                    <a:pt x="435" y="2453"/>
                    <a:pt x="260" y="2362"/>
                  </a:cubicBezTo>
                  <a:close/>
                  <a:moveTo>
                    <a:pt x="3680" y="2453"/>
                  </a:moveTo>
                  <a:cubicBezTo>
                    <a:pt x="3154" y="2628"/>
                    <a:pt x="2629" y="2712"/>
                    <a:pt x="2012" y="2712"/>
                  </a:cubicBezTo>
                  <a:cubicBezTo>
                    <a:pt x="1577" y="2712"/>
                    <a:pt x="1136" y="2628"/>
                    <a:pt x="702" y="2537"/>
                  </a:cubicBezTo>
                  <a:lnTo>
                    <a:pt x="702" y="2537"/>
                  </a:lnTo>
                  <a:cubicBezTo>
                    <a:pt x="1136" y="2712"/>
                    <a:pt x="1577" y="2803"/>
                    <a:pt x="2012" y="2803"/>
                  </a:cubicBezTo>
                  <a:cubicBezTo>
                    <a:pt x="2629" y="2803"/>
                    <a:pt x="3154" y="2712"/>
                    <a:pt x="3680" y="2537"/>
                  </a:cubicBezTo>
                  <a:lnTo>
                    <a:pt x="3680" y="245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5"/>
            <p:cNvSpPr/>
            <p:nvPr/>
          </p:nvSpPr>
          <p:spPr>
            <a:xfrm>
              <a:off x="6406281" y="2143946"/>
              <a:ext cx="156271" cy="104565"/>
            </a:xfrm>
            <a:custGeom>
              <a:rect b="b" l="l" r="r" t="t"/>
              <a:pathLst>
                <a:path extrusionOk="0" h="1525" w="2279">
                  <a:moveTo>
                    <a:pt x="99" y="1"/>
                  </a:moveTo>
                  <a:cubicBezTo>
                    <a:pt x="42" y="1"/>
                    <a:pt x="1" y="63"/>
                    <a:pt x="1" y="123"/>
                  </a:cubicBezTo>
                  <a:cubicBezTo>
                    <a:pt x="85" y="739"/>
                    <a:pt x="435" y="1524"/>
                    <a:pt x="961" y="1524"/>
                  </a:cubicBezTo>
                  <a:lnTo>
                    <a:pt x="2278" y="1524"/>
                  </a:lnTo>
                  <a:lnTo>
                    <a:pt x="2012" y="739"/>
                  </a:lnTo>
                  <a:cubicBezTo>
                    <a:pt x="1753" y="564"/>
                    <a:pt x="610" y="123"/>
                    <a:pt x="176" y="39"/>
                  </a:cubicBezTo>
                  <a:cubicBezTo>
                    <a:pt x="149" y="12"/>
                    <a:pt x="123" y="1"/>
                    <a:pt x="99" y="1"/>
                  </a:cubicBezTo>
                  <a:close/>
                </a:path>
              </a:pathLst>
            </a:custGeom>
            <a:solidFill>
              <a:srgbClr val="3150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5"/>
            <p:cNvSpPr/>
            <p:nvPr/>
          </p:nvSpPr>
          <p:spPr>
            <a:xfrm>
              <a:off x="6400041" y="2140311"/>
              <a:ext cx="162511" cy="114439"/>
            </a:xfrm>
            <a:custGeom>
              <a:rect b="b" l="l" r="r" t="t"/>
              <a:pathLst>
                <a:path extrusionOk="0" h="1669" w="2370">
                  <a:moveTo>
                    <a:pt x="2087" y="784"/>
                  </a:moveTo>
                  <a:lnTo>
                    <a:pt x="2103" y="792"/>
                  </a:lnTo>
                  <a:cubicBezTo>
                    <a:pt x="2098" y="790"/>
                    <a:pt x="2092" y="787"/>
                    <a:pt x="2087" y="784"/>
                  </a:cubicBezTo>
                  <a:close/>
                  <a:moveTo>
                    <a:pt x="176" y="1"/>
                  </a:moveTo>
                  <a:cubicBezTo>
                    <a:pt x="92" y="1"/>
                    <a:pt x="1" y="92"/>
                    <a:pt x="1" y="176"/>
                  </a:cubicBezTo>
                  <a:cubicBezTo>
                    <a:pt x="92" y="526"/>
                    <a:pt x="176" y="876"/>
                    <a:pt x="351" y="1143"/>
                  </a:cubicBezTo>
                  <a:cubicBezTo>
                    <a:pt x="526" y="1402"/>
                    <a:pt x="792" y="1577"/>
                    <a:pt x="1052" y="1668"/>
                  </a:cubicBezTo>
                  <a:lnTo>
                    <a:pt x="2369" y="1577"/>
                  </a:lnTo>
                  <a:lnTo>
                    <a:pt x="2103" y="792"/>
                  </a:lnTo>
                  <a:lnTo>
                    <a:pt x="2278" y="1577"/>
                  </a:lnTo>
                  <a:lnTo>
                    <a:pt x="1052" y="1577"/>
                  </a:lnTo>
                  <a:cubicBezTo>
                    <a:pt x="792" y="1577"/>
                    <a:pt x="617" y="1318"/>
                    <a:pt x="442" y="1052"/>
                  </a:cubicBezTo>
                  <a:cubicBezTo>
                    <a:pt x="267" y="792"/>
                    <a:pt x="176" y="442"/>
                    <a:pt x="92" y="176"/>
                  </a:cubicBezTo>
                  <a:cubicBezTo>
                    <a:pt x="92" y="92"/>
                    <a:pt x="176" y="92"/>
                    <a:pt x="176" y="92"/>
                  </a:cubicBezTo>
                  <a:lnTo>
                    <a:pt x="267" y="92"/>
                  </a:lnTo>
                  <a:cubicBezTo>
                    <a:pt x="442" y="176"/>
                    <a:pt x="877" y="267"/>
                    <a:pt x="1227" y="442"/>
                  </a:cubicBezTo>
                  <a:cubicBezTo>
                    <a:pt x="1567" y="612"/>
                    <a:pt x="1907" y="696"/>
                    <a:pt x="2087" y="784"/>
                  </a:cubicBezTo>
                  <a:lnTo>
                    <a:pt x="2087" y="784"/>
                  </a:lnTo>
                  <a:lnTo>
                    <a:pt x="1227" y="351"/>
                  </a:lnTo>
                  <a:cubicBezTo>
                    <a:pt x="877" y="267"/>
                    <a:pt x="442" y="92"/>
                    <a:pt x="2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5"/>
            <p:cNvSpPr/>
            <p:nvPr/>
          </p:nvSpPr>
          <p:spPr>
            <a:xfrm>
              <a:off x="6538414" y="1966350"/>
              <a:ext cx="414300" cy="289149"/>
            </a:xfrm>
            <a:custGeom>
              <a:rect b="b" l="l" r="r" t="t"/>
              <a:pathLst>
                <a:path extrusionOk="0" h="4217" w="6042">
                  <a:moveTo>
                    <a:pt x="3764" y="1"/>
                  </a:moveTo>
                  <a:cubicBezTo>
                    <a:pt x="3764" y="351"/>
                    <a:pt x="3680" y="702"/>
                    <a:pt x="3504" y="1136"/>
                  </a:cubicBezTo>
                  <a:cubicBezTo>
                    <a:pt x="2628" y="2804"/>
                    <a:pt x="1" y="3063"/>
                    <a:pt x="1" y="3063"/>
                  </a:cubicBezTo>
                  <a:lnTo>
                    <a:pt x="1" y="4205"/>
                  </a:lnTo>
                  <a:cubicBezTo>
                    <a:pt x="1" y="4205"/>
                    <a:pt x="135" y="4217"/>
                    <a:pt x="365" y="4217"/>
                  </a:cubicBezTo>
                  <a:cubicBezTo>
                    <a:pt x="1220" y="4217"/>
                    <a:pt x="3405" y="4056"/>
                    <a:pt x="4990" y="2538"/>
                  </a:cubicBezTo>
                  <a:cubicBezTo>
                    <a:pt x="5782" y="1837"/>
                    <a:pt x="6041" y="877"/>
                    <a:pt x="60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5"/>
            <p:cNvSpPr/>
            <p:nvPr/>
          </p:nvSpPr>
          <p:spPr>
            <a:xfrm>
              <a:off x="6532175" y="1966350"/>
              <a:ext cx="426780" cy="288395"/>
            </a:xfrm>
            <a:custGeom>
              <a:rect b="b" l="l" r="r" t="t"/>
              <a:pathLst>
                <a:path extrusionOk="0" h="4206" w="6224">
                  <a:moveTo>
                    <a:pt x="3855" y="8"/>
                  </a:moveTo>
                  <a:lnTo>
                    <a:pt x="3855" y="8"/>
                  </a:lnTo>
                  <a:cubicBezTo>
                    <a:pt x="3854" y="356"/>
                    <a:pt x="3769" y="705"/>
                    <a:pt x="3504" y="1136"/>
                  </a:cubicBezTo>
                  <a:cubicBezTo>
                    <a:pt x="3154" y="1928"/>
                    <a:pt x="2278" y="2453"/>
                    <a:pt x="1493" y="2713"/>
                  </a:cubicBezTo>
                  <a:cubicBezTo>
                    <a:pt x="1143" y="2888"/>
                    <a:pt x="792" y="2888"/>
                    <a:pt x="526" y="2979"/>
                  </a:cubicBezTo>
                  <a:cubicBezTo>
                    <a:pt x="353" y="2979"/>
                    <a:pt x="269" y="2979"/>
                    <a:pt x="179" y="3060"/>
                  </a:cubicBezTo>
                  <a:lnTo>
                    <a:pt x="179" y="3060"/>
                  </a:lnTo>
                  <a:cubicBezTo>
                    <a:pt x="375" y="3050"/>
                    <a:pt x="879" y="3005"/>
                    <a:pt x="1493" y="2804"/>
                  </a:cubicBezTo>
                  <a:cubicBezTo>
                    <a:pt x="2278" y="2453"/>
                    <a:pt x="3154" y="2012"/>
                    <a:pt x="3595" y="1136"/>
                  </a:cubicBezTo>
                  <a:cubicBezTo>
                    <a:pt x="3769" y="705"/>
                    <a:pt x="3854" y="356"/>
                    <a:pt x="3855" y="8"/>
                  </a:cubicBezTo>
                  <a:close/>
                  <a:moveTo>
                    <a:pt x="179" y="3060"/>
                  </a:moveTo>
                  <a:cubicBezTo>
                    <a:pt x="122" y="3063"/>
                    <a:pt x="92" y="3063"/>
                    <a:pt x="92" y="3063"/>
                  </a:cubicBezTo>
                  <a:lnTo>
                    <a:pt x="176" y="3063"/>
                  </a:lnTo>
                  <a:cubicBezTo>
                    <a:pt x="177" y="3062"/>
                    <a:pt x="178" y="3061"/>
                    <a:pt x="179" y="3060"/>
                  </a:cubicBezTo>
                  <a:close/>
                  <a:moveTo>
                    <a:pt x="6132" y="1"/>
                  </a:moveTo>
                  <a:cubicBezTo>
                    <a:pt x="6132" y="877"/>
                    <a:pt x="5873" y="1837"/>
                    <a:pt x="5081" y="2538"/>
                  </a:cubicBezTo>
                  <a:cubicBezTo>
                    <a:pt x="3504" y="3939"/>
                    <a:pt x="1402" y="4114"/>
                    <a:pt x="526" y="4114"/>
                  </a:cubicBezTo>
                  <a:lnTo>
                    <a:pt x="92" y="4114"/>
                  </a:lnTo>
                  <a:lnTo>
                    <a:pt x="92" y="3063"/>
                  </a:lnTo>
                  <a:lnTo>
                    <a:pt x="1" y="3063"/>
                  </a:lnTo>
                  <a:lnTo>
                    <a:pt x="1" y="4205"/>
                  </a:lnTo>
                  <a:lnTo>
                    <a:pt x="526" y="4205"/>
                  </a:lnTo>
                  <a:cubicBezTo>
                    <a:pt x="1402" y="4205"/>
                    <a:pt x="3504" y="4030"/>
                    <a:pt x="5172" y="2538"/>
                  </a:cubicBezTo>
                  <a:cubicBezTo>
                    <a:pt x="5873" y="1837"/>
                    <a:pt x="6132" y="877"/>
                    <a:pt x="62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5"/>
            <p:cNvSpPr/>
            <p:nvPr/>
          </p:nvSpPr>
          <p:spPr>
            <a:xfrm>
              <a:off x="6712375" y="1829691"/>
              <a:ext cx="540606" cy="689309"/>
            </a:xfrm>
            <a:custGeom>
              <a:rect b="b" l="l" r="r" t="t"/>
              <a:pathLst>
                <a:path extrusionOk="0" h="10053" w="7884">
                  <a:moveTo>
                    <a:pt x="3818" y="0"/>
                  </a:moveTo>
                  <a:cubicBezTo>
                    <a:pt x="3549" y="0"/>
                    <a:pt x="3346" y="41"/>
                    <a:pt x="3245" y="67"/>
                  </a:cubicBezTo>
                  <a:lnTo>
                    <a:pt x="2979" y="67"/>
                  </a:lnTo>
                  <a:cubicBezTo>
                    <a:pt x="2628" y="67"/>
                    <a:pt x="1318" y="326"/>
                    <a:pt x="1052" y="1728"/>
                  </a:cubicBezTo>
                  <a:cubicBezTo>
                    <a:pt x="0" y="4531"/>
                    <a:pt x="442" y="7334"/>
                    <a:pt x="792" y="8910"/>
                  </a:cubicBezTo>
                  <a:cubicBezTo>
                    <a:pt x="967" y="9611"/>
                    <a:pt x="1577" y="10052"/>
                    <a:pt x="2369" y="10052"/>
                  </a:cubicBezTo>
                  <a:lnTo>
                    <a:pt x="5697" y="10052"/>
                  </a:lnTo>
                  <a:cubicBezTo>
                    <a:pt x="6398" y="10052"/>
                    <a:pt x="7008" y="9611"/>
                    <a:pt x="7183" y="9001"/>
                  </a:cubicBezTo>
                  <a:cubicBezTo>
                    <a:pt x="7624" y="7859"/>
                    <a:pt x="7884" y="5757"/>
                    <a:pt x="6749" y="1994"/>
                  </a:cubicBezTo>
                  <a:cubicBezTo>
                    <a:pt x="6657" y="1819"/>
                    <a:pt x="6573" y="1644"/>
                    <a:pt x="6482" y="1552"/>
                  </a:cubicBezTo>
                  <a:cubicBezTo>
                    <a:pt x="5550" y="246"/>
                    <a:pt x="4482" y="0"/>
                    <a:pt x="38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5"/>
            <p:cNvSpPr/>
            <p:nvPr/>
          </p:nvSpPr>
          <p:spPr>
            <a:xfrm>
              <a:off x="6736374" y="1827977"/>
              <a:ext cx="492607" cy="691023"/>
            </a:xfrm>
            <a:custGeom>
              <a:rect b="b" l="l" r="r" t="t"/>
              <a:pathLst>
                <a:path extrusionOk="0" h="10078" w="7184">
                  <a:moveTo>
                    <a:pt x="2895" y="1"/>
                  </a:moveTo>
                  <a:cubicBezTo>
                    <a:pt x="2804" y="1"/>
                    <a:pt x="2720" y="92"/>
                    <a:pt x="2629" y="92"/>
                  </a:cubicBezTo>
                  <a:lnTo>
                    <a:pt x="2895" y="92"/>
                  </a:lnTo>
                  <a:cubicBezTo>
                    <a:pt x="2979" y="92"/>
                    <a:pt x="3154" y="1"/>
                    <a:pt x="3420" y="1"/>
                  </a:cubicBezTo>
                  <a:close/>
                  <a:moveTo>
                    <a:pt x="3420" y="1"/>
                  </a:moveTo>
                  <a:cubicBezTo>
                    <a:pt x="4030" y="1"/>
                    <a:pt x="5172" y="267"/>
                    <a:pt x="6132" y="1577"/>
                  </a:cubicBezTo>
                  <a:cubicBezTo>
                    <a:pt x="5172" y="176"/>
                    <a:pt x="4121" y="1"/>
                    <a:pt x="3420" y="1"/>
                  </a:cubicBezTo>
                  <a:close/>
                  <a:moveTo>
                    <a:pt x="6132" y="1577"/>
                  </a:moveTo>
                  <a:lnTo>
                    <a:pt x="6132" y="1577"/>
                  </a:lnTo>
                  <a:cubicBezTo>
                    <a:pt x="6223" y="1753"/>
                    <a:pt x="6307" y="1844"/>
                    <a:pt x="6307" y="2019"/>
                  </a:cubicBezTo>
                  <a:cubicBezTo>
                    <a:pt x="6924" y="4030"/>
                    <a:pt x="7183" y="5607"/>
                    <a:pt x="7183" y="6833"/>
                  </a:cubicBezTo>
                  <a:cubicBezTo>
                    <a:pt x="7183" y="5607"/>
                    <a:pt x="7008" y="4030"/>
                    <a:pt x="6399" y="2019"/>
                  </a:cubicBezTo>
                  <a:cubicBezTo>
                    <a:pt x="6307" y="1844"/>
                    <a:pt x="6223" y="1669"/>
                    <a:pt x="6132" y="1577"/>
                  </a:cubicBezTo>
                  <a:close/>
                  <a:moveTo>
                    <a:pt x="2628" y="92"/>
                  </a:moveTo>
                  <a:cubicBezTo>
                    <a:pt x="2453" y="92"/>
                    <a:pt x="2019" y="176"/>
                    <a:pt x="1669" y="351"/>
                  </a:cubicBezTo>
                  <a:cubicBezTo>
                    <a:pt x="1227" y="617"/>
                    <a:pt x="793" y="1052"/>
                    <a:pt x="702" y="1753"/>
                  </a:cubicBezTo>
                  <a:cubicBezTo>
                    <a:pt x="176" y="3070"/>
                    <a:pt x="1" y="4471"/>
                    <a:pt x="1" y="5607"/>
                  </a:cubicBezTo>
                  <a:cubicBezTo>
                    <a:pt x="1" y="7008"/>
                    <a:pt x="267" y="8150"/>
                    <a:pt x="442" y="8935"/>
                  </a:cubicBezTo>
                  <a:cubicBezTo>
                    <a:pt x="617" y="9636"/>
                    <a:pt x="1227" y="10077"/>
                    <a:pt x="2019" y="10077"/>
                  </a:cubicBezTo>
                  <a:cubicBezTo>
                    <a:pt x="1318" y="10077"/>
                    <a:pt x="702" y="9552"/>
                    <a:pt x="526" y="8935"/>
                  </a:cubicBezTo>
                  <a:cubicBezTo>
                    <a:pt x="267" y="8150"/>
                    <a:pt x="92" y="7008"/>
                    <a:pt x="92" y="5607"/>
                  </a:cubicBezTo>
                  <a:cubicBezTo>
                    <a:pt x="92" y="4471"/>
                    <a:pt x="267" y="3070"/>
                    <a:pt x="793" y="1753"/>
                  </a:cubicBezTo>
                  <a:cubicBezTo>
                    <a:pt x="877" y="1052"/>
                    <a:pt x="1227" y="701"/>
                    <a:pt x="1669" y="442"/>
                  </a:cubicBezTo>
                  <a:cubicBezTo>
                    <a:pt x="2019" y="176"/>
                    <a:pt x="2453" y="92"/>
                    <a:pt x="2628" y="92"/>
                  </a:cubicBezTo>
                  <a:close/>
                  <a:moveTo>
                    <a:pt x="7183" y="6834"/>
                  </a:moveTo>
                  <a:lnTo>
                    <a:pt x="7183" y="6834"/>
                  </a:lnTo>
                  <a:cubicBezTo>
                    <a:pt x="7183" y="7800"/>
                    <a:pt x="7008" y="8501"/>
                    <a:pt x="6833" y="9026"/>
                  </a:cubicBezTo>
                  <a:cubicBezTo>
                    <a:pt x="6658" y="9636"/>
                    <a:pt x="6048" y="10077"/>
                    <a:pt x="5347" y="10077"/>
                  </a:cubicBezTo>
                  <a:cubicBezTo>
                    <a:pt x="6048" y="10077"/>
                    <a:pt x="6658" y="9727"/>
                    <a:pt x="6924" y="9026"/>
                  </a:cubicBezTo>
                  <a:cubicBezTo>
                    <a:pt x="7099" y="8501"/>
                    <a:pt x="7183" y="7800"/>
                    <a:pt x="7183" y="683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5"/>
            <p:cNvSpPr/>
            <p:nvPr/>
          </p:nvSpPr>
          <p:spPr>
            <a:xfrm>
              <a:off x="6880507" y="1755910"/>
              <a:ext cx="96204" cy="102166"/>
            </a:xfrm>
            <a:custGeom>
              <a:rect b="b" l="l" r="r" t="t"/>
              <a:pathLst>
                <a:path extrusionOk="0" h="1490" w="1403">
                  <a:moveTo>
                    <a:pt x="1318" y="1"/>
                  </a:moveTo>
                  <a:lnTo>
                    <a:pt x="1" y="351"/>
                  </a:lnTo>
                  <a:lnTo>
                    <a:pt x="1" y="1227"/>
                  </a:lnTo>
                  <a:cubicBezTo>
                    <a:pt x="176" y="1402"/>
                    <a:pt x="418" y="1490"/>
                    <a:pt x="670" y="1490"/>
                  </a:cubicBezTo>
                  <a:cubicBezTo>
                    <a:pt x="922" y="1490"/>
                    <a:pt x="1185" y="1402"/>
                    <a:pt x="1402" y="1227"/>
                  </a:cubicBezTo>
                  <a:lnTo>
                    <a:pt x="13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5"/>
            <p:cNvSpPr/>
            <p:nvPr/>
          </p:nvSpPr>
          <p:spPr>
            <a:xfrm>
              <a:off x="6874747" y="1755910"/>
              <a:ext cx="101964" cy="108200"/>
            </a:xfrm>
            <a:custGeom>
              <a:rect b="b" l="l" r="r" t="t"/>
              <a:pathLst>
                <a:path extrusionOk="0" h="1578" w="1487">
                  <a:moveTo>
                    <a:pt x="1402" y="1"/>
                  </a:moveTo>
                  <a:lnTo>
                    <a:pt x="1481" y="1148"/>
                  </a:lnTo>
                  <a:lnTo>
                    <a:pt x="1486" y="1143"/>
                  </a:lnTo>
                  <a:lnTo>
                    <a:pt x="1402" y="1"/>
                  </a:lnTo>
                  <a:close/>
                  <a:moveTo>
                    <a:pt x="1402" y="1"/>
                  </a:moveTo>
                  <a:lnTo>
                    <a:pt x="1" y="351"/>
                  </a:lnTo>
                  <a:lnTo>
                    <a:pt x="1" y="1227"/>
                  </a:lnTo>
                  <a:lnTo>
                    <a:pt x="85" y="1318"/>
                  </a:lnTo>
                  <a:cubicBezTo>
                    <a:pt x="260" y="1493"/>
                    <a:pt x="526" y="1577"/>
                    <a:pt x="786" y="1577"/>
                  </a:cubicBezTo>
                  <a:cubicBezTo>
                    <a:pt x="961" y="1577"/>
                    <a:pt x="1227" y="1402"/>
                    <a:pt x="1486" y="1227"/>
                  </a:cubicBezTo>
                  <a:lnTo>
                    <a:pt x="1481" y="1148"/>
                  </a:lnTo>
                  <a:lnTo>
                    <a:pt x="1402" y="1227"/>
                  </a:lnTo>
                  <a:cubicBezTo>
                    <a:pt x="1227" y="1402"/>
                    <a:pt x="961" y="1493"/>
                    <a:pt x="786" y="1493"/>
                  </a:cubicBezTo>
                  <a:cubicBezTo>
                    <a:pt x="526" y="1493"/>
                    <a:pt x="260" y="1402"/>
                    <a:pt x="85" y="1227"/>
                  </a:cubicBezTo>
                  <a:lnTo>
                    <a:pt x="85" y="351"/>
                  </a:lnTo>
                  <a:lnTo>
                    <a:pt x="1402" y="92"/>
                  </a:lnTo>
                  <a:lnTo>
                    <a:pt x="140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5"/>
            <p:cNvSpPr/>
            <p:nvPr/>
          </p:nvSpPr>
          <p:spPr>
            <a:xfrm>
              <a:off x="6772442" y="1587777"/>
              <a:ext cx="228270" cy="201726"/>
            </a:xfrm>
            <a:custGeom>
              <a:rect b="b" l="l" r="r" t="t"/>
              <a:pathLst>
                <a:path extrusionOk="0" h="2942" w="3329">
                  <a:moveTo>
                    <a:pt x="3329" y="0"/>
                  </a:moveTo>
                  <a:lnTo>
                    <a:pt x="701" y="266"/>
                  </a:lnTo>
                  <a:cubicBezTo>
                    <a:pt x="701" y="266"/>
                    <a:pt x="0" y="2628"/>
                    <a:pt x="1227" y="2894"/>
                  </a:cubicBezTo>
                  <a:cubicBezTo>
                    <a:pt x="1375" y="2927"/>
                    <a:pt x="1516" y="2941"/>
                    <a:pt x="1651" y="2941"/>
                  </a:cubicBezTo>
                  <a:cubicBezTo>
                    <a:pt x="2234" y="2941"/>
                    <a:pt x="2678" y="2669"/>
                    <a:pt x="2894" y="2453"/>
                  </a:cubicBezTo>
                  <a:lnTo>
                    <a:pt x="2978" y="2369"/>
                  </a:lnTo>
                  <a:cubicBezTo>
                    <a:pt x="2894" y="2193"/>
                    <a:pt x="3070" y="1927"/>
                    <a:pt x="3245" y="1927"/>
                  </a:cubicBezTo>
                  <a:lnTo>
                    <a:pt x="33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5"/>
            <p:cNvSpPr/>
            <p:nvPr/>
          </p:nvSpPr>
          <p:spPr>
            <a:xfrm>
              <a:off x="6802681" y="1587777"/>
              <a:ext cx="198030" cy="204263"/>
            </a:xfrm>
            <a:custGeom>
              <a:rect b="b" l="l" r="r" t="t"/>
              <a:pathLst>
                <a:path extrusionOk="0" h="2979" w="2888">
                  <a:moveTo>
                    <a:pt x="2888" y="0"/>
                  </a:moveTo>
                  <a:lnTo>
                    <a:pt x="260" y="266"/>
                  </a:lnTo>
                  <a:cubicBezTo>
                    <a:pt x="260" y="266"/>
                    <a:pt x="1" y="967"/>
                    <a:pt x="1" y="1668"/>
                  </a:cubicBezTo>
                  <a:cubicBezTo>
                    <a:pt x="1" y="1927"/>
                    <a:pt x="85" y="2277"/>
                    <a:pt x="176" y="2453"/>
                  </a:cubicBezTo>
                  <a:cubicBezTo>
                    <a:pt x="260" y="2719"/>
                    <a:pt x="435" y="2894"/>
                    <a:pt x="786" y="2894"/>
                  </a:cubicBezTo>
                  <a:cubicBezTo>
                    <a:pt x="526" y="2803"/>
                    <a:pt x="351" y="2628"/>
                    <a:pt x="260" y="2453"/>
                  </a:cubicBezTo>
                  <a:cubicBezTo>
                    <a:pt x="85" y="2193"/>
                    <a:pt x="85" y="1927"/>
                    <a:pt x="85" y="1668"/>
                  </a:cubicBezTo>
                  <a:cubicBezTo>
                    <a:pt x="85" y="1317"/>
                    <a:pt x="176" y="967"/>
                    <a:pt x="176" y="701"/>
                  </a:cubicBezTo>
                  <a:cubicBezTo>
                    <a:pt x="260" y="617"/>
                    <a:pt x="260" y="526"/>
                    <a:pt x="260" y="441"/>
                  </a:cubicBezTo>
                  <a:lnTo>
                    <a:pt x="260" y="350"/>
                  </a:lnTo>
                  <a:lnTo>
                    <a:pt x="2879" y="92"/>
                  </a:lnTo>
                  <a:lnTo>
                    <a:pt x="2879" y="92"/>
                  </a:lnTo>
                  <a:lnTo>
                    <a:pt x="2713" y="1927"/>
                  </a:lnTo>
                  <a:lnTo>
                    <a:pt x="2804" y="1927"/>
                  </a:lnTo>
                  <a:cubicBezTo>
                    <a:pt x="2713" y="1927"/>
                    <a:pt x="2629" y="2018"/>
                    <a:pt x="2537" y="2018"/>
                  </a:cubicBezTo>
                  <a:cubicBezTo>
                    <a:pt x="2537" y="2102"/>
                    <a:pt x="2453" y="2193"/>
                    <a:pt x="2453" y="2277"/>
                  </a:cubicBezTo>
                  <a:lnTo>
                    <a:pt x="2453" y="2369"/>
                  </a:lnTo>
                  <a:lnTo>
                    <a:pt x="2453" y="2453"/>
                  </a:lnTo>
                  <a:cubicBezTo>
                    <a:pt x="2187" y="2628"/>
                    <a:pt x="1753" y="2894"/>
                    <a:pt x="1136" y="2894"/>
                  </a:cubicBezTo>
                  <a:lnTo>
                    <a:pt x="786" y="2894"/>
                  </a:lnTo>
                  <a:cubicBezTo>
                    <a:pt x="877" y="2978"/>
                    <a:pt x="1052" y="2978"/>
                    <a:pt x="1136" y="2978"/>
                  </a:cubicBezTo>
                  <a:cubicBezTo>
                    <a:pt x="1753" y="2978"/>
                    <a:pt x="2187" y="2719"/>
                    <a:pt x="2537" y="2544"/>
                  </a:cubicBezTo>
                  <a:lnTo>
                    <a:pt x="2537" y="2453"/>
                  </a:lnTo>
                  <a:lnTo>
                    <a:pt x="2537" y="2369"/>
                  </a:lnTo>
                  <a:lnTo>
                    <a:pt x="2537" y="2277"/>
                  </a:lnTo>
                  <a:cubicBezTo>
                    <a:pt x="2537" y="2193"/>
                    <a:pt x="2537" y="2102"/>
                    <a:pt x="2629" y="2102"/>
                  </a:cubicBezTo>
                  <a:cubicBezTo>
                    <a:pt x="2629" y="2018"/>
                    <a:pt x="2713" y="2018"/>
                    <a:pt x="2804" y="2018"/>
                  </a:cubicBezTo>
                  <a:lnTo>
                    <a:pt x="2884" y="91"/>
                  </a:lnTo>
                  <a:lnTo>
                    <a:pt x="2884" y="91"/>
                  </a:lnTo>
                  <a:lnTo>
                    <a:pt x="2888" y="91"/>
                  </a:lnTo>
                  <a:lnTo>
                    <a:pt x="28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5"/>
            <p:cNvSpPr/>
            <p:nvPr/>
          </p:nvSpPr>
          <p:spPr>
            <a:xfrm>
              <a:off x="6724375" y="1488831"/>
              <a:ext cx="384472" cy="273379"/>
            </a:xfrm>
            <a:custGeom>
              <a:rect b="b" l="l" r="r" t="t"/>
              <a:pathLst>
                <a:path extrusionOk="0" h="3987" w="5607">
                  <a:moveTo>
                    <a:pt x="2302" y="0"/>
                  </a:moveTo>
                  <a:cubicBezTo>
                    <a:pt x="2242" y="0"/>
                    <a:pt x="2176" y="13"/>
                    <a:pt x="2103" y="42"/>
                  </a:cubicBezTo>
                  <a:cubicBezTo>
                    <a:pt x="1668" y="308"/>
                    <a:pt x="1668" y="658"/>
                    <a:pt x="1577" y="833"/>
                  </a:cubicBezTo>
                  <a:cubicBezTo>
                    <a:pt x="1557" y="843"/>
                    <a:pt x="1536" y="847"/>
                    <a:pt x="1513" y="847"/>
                  </a:cubicBezTo>
                  <a:cubicBezTo>
                    <a:pt x="1419" y="847"/>
                    <a:pt x="1304" y="780"/>
                    <a:pt x="1157" y="780"/>
                  </a:cubicBezTo>
                  <a:cubicBezTo>
                    <a:pt x="1031" y="780"/>
                    <a:pt x="881" y="829"/>
                    <a:pt x="701" y="1009"/>
                  </a:cubicBezTo>
                  <a:cubicBezTo>
                    <a:pt x="1" y="1709"/>
                    <a:pt x="1318" y="2060"/>
                    <a:pt x="1318" y="2060"/>
                  </a:cubicBezTo>
                  <a:cubicBezTo>
                    <a:pt x="1318" y="2060"/>
                    <a:pt x="1568" y="2152"/>
                    <a:pt x="1973" y="2152"/>
                  </a:cubicBezTo>
                  <a:cubicBezTo>
                    <a:pt x="2247" y="2152"/>
                    <a:pt x="2592" y="2110"/>
                    <a:pt x="2979" y="1969"/>
                  </a:cubicBezTo>
                  <a:cubicBezTo>
                    <a:pt x="3050" y="1934"/>
                    <a:pt x="3122" y="1914"/>
                    <a:pt x="3182" y="1914"/>
                  </a:cubicBezTo>
                  <a:cubicBezTo>
                    <a:pt x="3268" y="1914"/>
                    <a:pt x="3329" y="1956"/>
                    <a:pt x="3329" y="2060"/>
                  </a:cubicBezTo>
                  <a:cubicBezTo>
                    <a:pt x="3595" y="2319"/>
                    <a:pt x="3595" y="3987"/>
                    <a:pt x="3595" y="3987"/>
                  </a:cubicBezTo>
                  <a:lnTo>
                    <a:pt x="3946" y="3720"/>
                  </a:lnTo>
                  <a:cubicBezTo>
                    <a:pt x="3946" y="3720"/>
                    <a:pt x="4555" y="3545"/>
                    <a:pt x="4647" y="2936"/>
                  </a:cubicBezTo>
                  <a:cubicBezTo>
                    <a:pt x="4647" y="2760"/>
                    <a:pt x="4822" y="2494"/>
                    <a:pt x="4997" y="2410"/>
                  </a:cubicBezTo>
                  <a:cubicBezTo>
                    <a:pt x="5607" y="1793"/>
                    <a:pt x="4997" y="1359"/>
                    <a:pt x="4822" y="1184"/>
                  </a:cubicBezTo>
                  <a:cubicBezTo>
                    <a:pt x="4555" y="1093"/>
                    <a:pt x="4647" y="658"/>
                    <a:pt x="4296" y="392"/>
                  </a:cubicBezTo>
                  <a:cubicBezTo>
                    <a:pt x="4144" y="242"/>
                    <a:pt x="3981" y="196"/>
                    <a:pt x="3823" y="196"/>
                  </a:cubicBezTo>
                  <a:cubicBezTo>
                    <a:pt x="3566" y="196"/>
                    <a:pt x="3320" y="319"/>
                    <a:pt x="3148" y="319"/>
                  </a:cubicBezTo>
                  <a:cubicBezTo>
                    <a:pt x="3120" y="319"/>
                    <a:pt x="3094" y="316"/>
                    <a:pt x="3070" y="308"/>
                  </a:cubicBezTo>
                  <a:cubicBezTo>
                    <a:pt x="2777" y="308"/>
                    <a:pt x="2607" y="0"/>
                    <a:pt x="2302" y="0"/>
                  </a:cubicBezTo>
                  <a:close/>
                </a:path>
              </a:pathLst>
            </a:custGeom>
            <a:solidFill>
              <a:srgbClr val="282E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5"/>
            <p:cNvSpPr/>
            <p:nvPr/>
          </p:nvSpPr>
          <p:spPr>
            <a:xfrm>
              <a:off x="6760442" y="1485883"/>
              <a:ext cx="324405" cy="276327"/>
            </a:xfrm>
            <a:custGeom>
              <a:rect b="b" l="l" r="r" t="t"/>
              <a:pathLst>
                <a:path extrusionOk="0" h="4030" w="4731">
                  <a:moveTo>
                    <a:pt x="617" y="785"/>
                  </a:moveTo>
                  <a:cubicBezTo>
                    <a:pt x="526" y="785"/>
                    <a:pt x="351" y="876"/>
                    <a:pt x="175" y="1052"/>
                  </a:cubicBezTo>
                  <a:cubicBezTo>
                    <a:pt x="351" y="876"/>
                    <a:pt x="526" y="876"/>
                    <a:pt x="617" y="876"/>
                  </a:cubicBezTo>
                  <a:lnTo>
                    <a:pt x="967" y="876"/>
                  </a:lnTo>
                  <a:cubicBezTo>
                    <a:pt x="876" y="876"/>
                    <a:pt x="876" y="785"/>
                    <a:pt x="792" y="785"/>
                  </a:cubicBezTo>
                  <a:close/>
                  <a:moveTo>
                    <a:pt x="175" y="1052"/>
                  </a:moveTo>
                  <a:lnTo>
                    <a:pt x="175" y="1052"/>
                  </a:lnTo>
                  <a:cubicBezTo>
                    <a:pt x="0" y="1136"/>
                    <a:pt x="0" y="1311"/>
                    <a:pt x="0" y="1402"/>
                  </a:cubicBezTo>
                  <a:cubicBezTo>
                    <a:pt x="0" y="1311"/>
                    <a:pt x="91" y="1227"/>
                    <a:pt x="175" y="1052"/>
                  </a:cubicBezTo>
                  <a:close/>
                  <a:moveTo>
                    <a:pt x="1843" y="0"/>
                  </a:moveTo>
                  <a:cubicBezTo>
                    <a:pt x="1752" y="0"/>
                    <a:pt x="1668" y="85"/>
                    <a:pt x="1577" y="85"/>
                  </a:cubicBezTo>
                  <a:cubicBezTo>
                    <a:pt x="1318" y="176"/>
                    <a:pt x="1226" y="351"/>
                    <a:pt x="1142" y="526"/>
                  </a:cubicBezTo>
                  <a:cubicBezTo>
                    <a:pt x="1051" y="610"/>
                    <a:pt x="1051" y="785"/>
                    <a:pt x="967" y="785"/>
                  </a:cubicBezTo>
                  <a:lnTo>
                    <a:pt x="967" y="876"/>
                  </a:lnTo>
                  <a:lnTo>
                    <a:pt x="1051" y="876"/>
                  </a:lnTo>
                  <a:cubicBezTo>
                    <a:pt x="1142" y="785"/>
                    <a:pt x="1142" y="610"/>
                    <a:pt x="1226" y="526"/>
                  </a:cubicBezTo>
                  <a:cubicBezTo>
                    <a:pt x="1226" y="351"/>
                    <a:pt x="1402" y="260"/>
                    <a:pt x="1577" y="176"/>
                  </a:cubicBezTo>
                  <a:cubicBezTo>
                    <a:pt x="1668" y="85"/>
                    <a:pt x="1752" y="85"/>
                    <a:pt x="1843" y="85"/>
                  </a:cubicBezTo>
                  <a:cubicBezTo>
                    <a:pt x="1927" y="85"/>
                    <a:pt x="2018" y="176"/>
                    <a:pt x="2193" y="260"/>
                  </a:cubicBezTo>
                  <a:cubicBezTo>
                    <a:pt x="2278" y="260"/>
                    <a:pt x="2369" y="351"/>
                    <a:pt x="2544" y="435"/>
                  </a:cubicBezTo>
                  <a:cubicBezTo>
                    <a:pt x="2719" y="435"/>
                    <a:pt x="2803" y="351"/>
                    <a:pt x="2894" y="351"/>
                  </a:cubicBezTo>
                  <a:cubicBezTo>
                    <a:pt x="3069" y="351"/>
                    <a:pt x="3153" y="260"/>
                    <a:pt x="3329" y="260"/>
                  </a:cubicBezTo>
                  <a:cubicBezTo>
                    <a:pt x="3420" y="260"/>
                    <a:pt x="3595" y="351"/>
                    <a:pt x="3770" y="435"/>
                  </a:cubicBezTo>
                  <a:cubicBezTo>
                    <a:pt x="3945" y="526"/>
                    <a:pt x="3945" y="701"/>
                    <a:pt x="4029" y="876"/>
                  </a:cubicBezTo>
                  <a:cubicBezTo>
                    <a:pt x="4121" y="1052"/>
                    <a:pt x="4121" y="1227"/>
                    <a:pt x="4296" y="1311"/>
                  </a:cubicBezTo>
                  <a:cubicBezTo>
                    <a:pt x="4296" y="1311"/>
                    <a:pt x="4471" y="1402"/>
                    <a:pt x="4555" y="1486"/>
                  </a:cubicBezTo>
                  <a:lnTo>
                    <a:pt x="4296" y="1227"/>
                  </a:lnTo>
                  <a:cubicBezTo>
                    <a:pt x="4205" y="1136"/>
                    <a:pt x="4121" y="1052"/>
                    <a:pt x="4121" y="876"/>
                  </a:cubicBezTo>
                  <a:cubicBezTo>
                    <a:pt x="4029" y="701"/>
                    <a:pt x="3945" y="526"/>
                    <a:pt x="3770" y="351"/>
                  </a:cubicBezTo>
                  <a:cubicBezTo>
                    <a:pt x="3595" y="260"/>
                    <a:pt x="3420" y="176"/>
                    <a:pt x="3329" y="176"/>
                  </a:cubicBezTo>
                  <a:cubicBezTo>
                    <a:pt x="3153" y="176"/>
                    <a:pt x="3069" y="260"/>
                    <a:pt x="2894" y="260"/>
                  </a:cubicBezTo>
                  <a:cubicBezTo>
                    <a:pt x="2803" y="351"/>
                    <a:pt x="2719" y="351"/>
                    <a:pt x="2544" y="351"/>
                  </a:cubicBezTo>
                  <a:cubicBezTo>
                    <a:pt x="2369" y="351"/>
                    <a:pt x="2278" y="260"/>
                    <a:pt x="2193" y="176"/>
                  </a:cubicBezTo>
                  <a:cubicBezTo>
                    <a:pt x="2102" y="85"/>
                    <a:pt x="1927" y="0"/>
                    <a:pt x="1843" y="0"/>
                  </a:cubicBezTo>
                  <a:close/>
                  <a:moveTo>
                    <a:pt x="4555" y="1486"/>
                  </a:moveTo>
                  <a:lnTo>
                    <a:pt x="4555" y="1486"/>
                  </a:lnTo>
                  <a:cubicBezTo>
                    <a:pt x="4646" y="1577"/>
                    <a:pt x="4730" y="1752"/>
                    <a:pt x="4730" y="1927"/>
                  </a:cubicBezTo>
                  <a:cubicBezTo>
                    <a:pt x="4730" y="1752"/>
                    <a:pt x="4730" y="1577"/>
                    <a:pt x="4555" y="1486"/>
                  </a:cubicBezTo>
                  <a:close/>
                  <a:moveTo>
                    <a:pt x="0" y="1402"/>
                  </a:moveTo>
                  <a:cubicBezTo>
                    <a:pt x="0" y="1577"/>
                    <a:pt x="0" y="1661"/>
                    <a:pt x="91" y="1752"/>
                  </a:cubicBezTo>
                  <a:cubicBezTo>
                    <a:pt x="351" y="2012"/>
                    <a:pt x="792" y="2103"/>
                    <a:pt x="792" y="2103"/>
                  </a:cubicBezTo>
                  <a:cubicBezTo>
                    <a:pt x="792" y="2103"/>
                    <a:pt x="1051" y="2187"/>
                    <a:pt x="1493" y="2187"/>
                  </a:cubicBezTo>
                  <a:cubicBezTo>
                    <a:pt x="1752" y="2187"/>
                    <a:pt x="2102" y="2187"/>
                    <a:pt x="2453" y="2012"/>
                  </a:cubicBezTo>
                  <a:lnTo>
                    <a:pt x="2628" y="2012"/>
                  </a:lnTo>
                  <a:cubicBezTo>
                    <a:pt x="2719" y="2012"/>
                    <a:pt x="2803" y="2012"/>
                    <a:pt x="2803" y="2103"/>
                  </a:cubicBezTo>
                  <a:cubicBezTo>
                    <a:pt x="2894" y="2187"/>
                    <a:pt x="2894" y="2278"/>
                    <a:pt x="2978" y="2537"/>
                  </a:cubicBezTo>
                  <a:cubicBezTo>
                    <a:pt x="2978" y="2278"/>
                    <a:pt x="2894" y="2103"/>
                    <a:pt x="2894" y="2012"/>
                  </a:cubicBezTo>
                  <a:cubicBezTo>
                    <a:pt x="2803" y="2012"/>
                    <a:pt x="2719" y="1927"/>
                    <a:pt x="2628" y="1927"/>
                  </a:cubicBezTo>
                  <a:lnTo>
                    <a:pt x="2453" y="1927"/>
                  </a:lnTo>
                  <a:cubicBezTo>
                    <a:pt x="2102" y="2103"/>
                    <a:pt x="1752" y="2103"/>
                    <a:pt x="1493" y="2103"/>
                  </a:cubicBezTo>
                  <a:lnTo>
                    <a:pt x="1051" y="2103"/>
                  </a:lnTo>
                  <a:cubicBezTo>
                    <a:pt x="967" y="2103"/>
                    <a:pt x="876" y="2103"/>
                    <a:pt x="876" y="2012"/>
                  </a:cubicBezTo>
                  <a:lnTo>
                    <a:pt x="792" y="2012"/>
                  </a:lnTo>
                  <a:cubicBezTo>
                    <a:pt x="701" y="2012"/>
                    <a:pt x="526" y="1927"/>
                    <a:pt x="351" y="1836"/>
                  </a:cubicBezTo>
                  <a:cubicBezTo>
                    <a:pt x="266" y="1752"/>
                    <a:pt x="175" y="1752"/>
                    <a:pt x="91" y="1661"/>
                  </a:cubicBezTo>
                  <a:cubicBezTo>
                    <a:pt x="91" y="1577"/>
                    <a:pt x="0" y="1486"/>
                    <a:pt x="0" y="1402"/>
                  </a:cubicBezTo>
                  <a:close/>
                  <a:moveTo>
                    <a:pt x="4730" y="1928"/>
                  </a:moveTo>
                  <a:cubicBezTo>
                    <a:pt x="4730" y="2012"/>
                    <a:pt x="4646" y="2187"/>
                    <a:pt x="4380" y="2453"/>
                  </a:cubicBezTo>
                  <a:lnTo>
                    <a:pt x="4205" y="2628"/>
                  </a:lnTo>
                  <a:cubicBezTo>
                    <a:pt x="4121" y="2803"/>
                    <a:pt x="4121" y="2888"/>
                    <a:pt x="4121" y="2979"/>
                  </a:cubicBezTo>
                  <a:cubicBezTo>
                    <a:pt x="4121" y="2888"/>
                    <a:pt x="4205" y="2803"/>
                    <a:pt x="4296" y="2712"/>
                  </a:cubicBezTo>
                  <a:cubicBezTo>
                    <a:pt x="4296" y="2628"/>
                    <a:pt x="4380" y="2537"/>
                    <a:pt x="4471" y="2453"/>
                  </a:cubicBezTo>
                  <a:cubicBezTo>
                    <a:pt x="4646" y="2278"/>
                    <a:pt x="4730" y="2103"/>
                    <a:pt x="4730" y="1928"/>
                  </a:cubicBezTo>
                  <a:close/>
                  <a:moveTo>
                    <a:pt x="2978" y="2537"/>
                  </a:moveTo>
                  <a:cubicBezTo>
                    <a:pt x="2978" y="2803"/>
                    <a:pt x="2978" y="3154"/>
                    <a:pt x="3069" y="3504"/>
                  </a:cubicBezTo>
                  <a:lnTo>
                    <a:pt x="3069" y="3154"/>
                  </a:lnTo>
                  <a:cubicBezTo>
                    <a:pt x="3069" y="2888"/>
                    <a:pt x="3069" y="2712"/>
                    <a:pt x="2978" y="2537"/>
                  </a:cubicBezTo>
                  <a:close/>
                  <a:moveTo>
                    <a:pt x="4121" y="2979"/>
                  </a:moveTo>
                  <a:cubicBezTo>
                    <a:pt x="4029" y="3238"/>
                    <a:pt x="3854" y="3504"/>
                    <a:pt x="3679" y="3588"/>
                  </a:cubicBezTo>
                  <a:cubicBezTo>
                    <a:pt x="3595" y="3588"/>
                    <a:pt x="3504" y="3679"/>
                    <a:pt x="3504" y="3679"/>
                  </a:cubicBezTo>
                  <a:lnTo>
                    <a:pt x="3329" y="3679"/>
                  </a:lnTo>
                  <a:lnTo>
                    <a:pt x="3069" y="3939"/>
                  </a:lnTo>
                  <a:lnTo>
                    <a:pt x="3069" y="4030"/>
                  </a:lnTo>
                  <a:lnTo>
                    <a:pt x="3420" y="3763"/>
                  </a:lnTo>
                  <a:cubicBezTo>
                    <a:pt x="3420" y="3763"/>
                    <a:pt x="3595" y="3763"/>
                    <a:pt x="3770" y="3588"/>
                  </a:cubicBezTo>
                  <a:cubicBezTo>
                    <a:pt x="3945" y="3504"/>
                    <a:pt x="4121" y="3329"/>
                    <a:pt x="4121" y="29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5"/>
            <p:cNvSpPr/>
            <p:nvPr/>
          </p:nvSpPr>
          <p:spPr>
            <a:xfrm>
              <a:off x="6952642" y="1671844"/>
              <a:ext cx="42308" cy="42306"/>
            </a:xfrm>
            <a:custGeom>
              <a:rect b="b" l="l" r="r" t="t"/>
              <a:pathLst>
                <a:path extrusionOk="0" h="617" w="617">
                  <a:moveTo>
                    <a:pt x="442" y="0"/>
                  </a:moveTo>
                  <a:cubicBezTo>
                    <a:pt x="266" y="0"/>
                    <a:pt x="91" y="0"/>
                    <a:pt x="0" y="176"/>
                  </a:cubicBezTo>
                  <a:cubicBezTo>
                    <a:pt x="0" y="351"/>
                    <a:pt x="0" y="526"/>
                    <a:pt x="175" y="617"/>
                  </a:cubicBezTo>
                  <a:cubicBezTo>
                    <a:pt x="350" y="617"/>
                    <a:pt x="526" y="526"/>
                    <a:pt x="617" y="442"/>
                  </a:cubicBezTo>
                  <a:cubicBezTo>
                    <a:pt x="617" y="267"/>
                    <a:pt x="526" y="91"/>
                    <a:pt x="4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5"/>
            <p:cNvSpPr/>
            <p:nvPr/>
          </p:nvSpPr>
          <p:spPr>
            <a:xfrm>
              <a:off x="6952642" y="1671844"/>
              <a:ext cx="42308" cy="42306"/>
            </a:xfrm>
            <a:custGeom>
              <a:rect b="b" l="l" r="r" t="t"/>
              <a:pathLst>
                <a:path extrusionOk="0" h="617" w="617">
                  <a:moveTo>
                    <a:pt x="265" y="0"/>
                  </a:moveTo>
                  <a:cubicBezTo>
                    <a:pt x="174" y="2"/>
                    <a:pt x="91" y="92"/>
                    <a:pt x="0" y="176"/>
                  </a:cubicBezTo>
                  <a:lnTo>
                    <a:pt x="0" y="267"/>
                  </a:lnTo>
                  <a:lnTo>
                    <a:pt x="91" y="176"/>
                  </a:lnTo>
                  <a:cubicBezTo>
                    <a:pt x="91" y="92"/>
                    <a:pt x="174" y="2"/>
                    <a:pt x="265" y="0"/>
                  </a:cubicBezTo>
                  <a:close/>
                  <a:moveTo>
                    <a:pt x="0" y="279"/>
                  </a:moveTo>
                  <a:cubicBezTo>
                    <a:pt x="4" y="446"/>
                    <a:pt x="93" y="528"/>
                    <a:pt x="175" y="617"/>
                  </a:cubicBezTo>
                  <a:lnTo>
                    <a:pt x="266" y="617"/>
                  </a:lnTo>
                  <a:cubicBezTo>
                    <a:pt x="266" y="617"/>
                    <a:pt x="266" y="526"/>
                    <a:pt x="175" y="526"/>
                  </a:cubicBezTo>
                  <a:cubicBezTo>
                    <a:pt x="93" y="526"/>
                    <a:pt x="4" y="446"/>
                    <a:pt x="0" y="279"/>
                  </a:cubicBezTo>
                  <a:close/>
                  <a:moveTo>
                    <a:pt x="266" y="0"/>
                  </a:moveTo>
                  <a:cubicBezTo>
                    <a:pt x="350" y="0"/>
                    <a:pt x="350" y="0"/>
                    <a:pt x="442" y="91"/>
                  </a:cubicBezTo>
                  <a:cubicBezTo>
                    <a:pt x="526" y="91"/>
                    <a:pt x="526" y="176"/>
                    <a:pt x="526" y="267"/>
                  </a:cubicBezTo>
                  <a:lnTo>
                    <a:pt x="526" y="442"/>
                  </a:lnTo>
                  <a:cubicBezTo>
                    <a:pt x="526" y="526"/>
                    <a:pt x="442" y="617"/>
                    <a:pt x="266" y="617"/>
                  </a:cubicBezTo>
                  <a:cubicBezTo>
                    <a:pt x="442" y="617"/>
                    <a:pt x="526" y="526"/>
                    <a:pt x="617" y="442"/>
                  </a:cubicBezTo>
                  <a:lnTo>
                    <a:pt x="617" y="267"/>
                  </a:lnTo>
                  <a:cubicBezTo>
                    <a:pt x="617" y="176"/>
                    <a:pt x="526" y="91"/>
                    <a:pt x="4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5"/>
            <p:cNvSpPr/>
            <p:nvPr/>
          </p:nvSpPr>
          <p:spPr>
            <a:xfrm>
              <a:off x="6688376" y="1841416"/>
              <a:ext cx="222510" cy="557454"/>
            </a:xfrm>
            <a:custGeom>
              <a:rect b="b" l="l" r="r" t="t"/>
              <a:pathLst>
                <a:path extrusionOk="0" h="8130" w="3245">
                  <a:moveTo>
                    <a:pt x="2552" y="0"/>
                  </a:moveTo>
                  <a:cubicBezTo>
                    <a:pt x="2318" y="0"/>
                    <a:pt x="2053" y="144"/>
                    <a:pt x="1927" y="330"/>
                  </a:cubicBezTo>
                  <a:cubicBezTo>
                    <a:pt x="701" y="2524"/>
                    <a:pt x="91" y="4976"/>
                    <a:pt x="91" y="7429"/>
                  </a:cubicBezTo>
                  <a:cubicBezTo>
                    <a:pt x="0" y="7779"/>
                    <a:pt x="350" y="8130"/>
                    <a:pt x="701" y="8130"/>
                  </a:cubicBezTo>
                  <a:cubicBezTo>
                    <a:pt x="1051" y="8130"/>
                    <a:pt x="1317" y="7779"/>
                    <a:pt x="1317" y="7429"/>
                  </a:cubicBezTo>
                  <a:cubicBezTo>
                    <a:pt x="1402" y="5235"/>
                    <a:pt x="2018" y="2958"/>
                    <a:pt x="3069" y="947"/>
                  </a:cubicBezTo>
                  <a:cubicBezTo>
                    <a:pt x="3244" y="681"/>
                    <a:pt x="3153" y="246"/>
                    <a:pt x="2803" y="71"/>
                  </a:cubicBezTo>
                  <a:cubicBezTo>
                    <a:pt x="2730" y="22"/>
                    <a:pt x="2644"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5"/>
            <p:cNvSpPr/>
            <p:nvPr/>
          </p:nvSpPr>
          <p:spPr>
            <a:xfrm>
              <a:off x="6688376" y="1839976"/>
              <a:ext cx="216270" cy="558894"/>
            </a:xfrm>
            <a:custGeom>
              <a:rect b="b" l="l" r="r" t="t"/>
              <a:pathLst>
                <a:path extrusionOk="0" h="8151" w="3154">
                  <a:moveTo>
                    <a:pt x="2544" y="1"/>
                  </a:moveTo>
                  <a:cubicBezTo>
                    <a:pt x="2277" y="1"/>
                    <a:pt x="2018" y="176"/>
                    <a:pt x="1927" y="351"/>
                  </a:cubicBezTo>
                  <a:cubicBezTo>
                    <a:pt x="2102" y="176"/>
                    <a:pt x="2277" y="92"/>
                    <a:pt x="2544" y="92"/>
                  </a:cubicBezTo>
                  <a:cubicBezTo>
                    <a:pt x="2628" y="92"/>
                    <a:pt x="2719" y="92"/>
                    <a:pt x="2803" y="176"/>
                  </a:cubicBezTo>
                  <a:cubicBezTo>
                    <a:pt x="2978" y="267"/>
                    <a:pt x="3153" y="442"/>
                    <a:pt x="3153" y="702"/>
                  </a:cubicBezTo>
                  <a:cubicBezTo>
                    <a:pt x="3153" y="442"/>
                    <a:pt x="3069" y="176"/>
                    <a:pt x="2803" y="92"/>
                  </a:cubicBezTo>
                  <a:cubicBezTo>
                    <a:pt x="2719" y="1"/>
                    <a:pt x="2628" y="1"/>
                    <a:pt x="2544" y="1"/>
                  </a:cubicBezTo>
                  <a:close/>
                  <a:moveTo>
                    <a:pt x="1927" y="351"/>
                  </a:moveTo>
                  <a:cubicBezTo>
                    <a:pt x="701" y="2545"/>
                    <a:pt x="91" y="4997"/>
                    <a:pt x="0" y="7450"/>
                  </a:cubicBezTo>
                  <a:cubicBezTo>
                    <a:pt x="0" y="7800"/>
                    <a:pt x="350" y="8151"/>
                    <a:pt x="701" y="8151"/>
                  </a:cubicBezTo>
                  <a:cubicBezTo>
                    <a:pt x="1051" y="8151"/>
                    <a:pt x="1402" y="7884"/>
                    <a:pt x="1402" y="7450"/>
                  </a:cubicBezTo>
                  <a:cubicBezTo>
                    <a:pt x="1402" y="5256"/>
                    <a:pt x="2018" y="2979"/>
                    <a:pt x="3069" y="1052"/>
                  </a:cubicBezTo>
                  <a:cubicBezTo>
                    <a:pt x="3153" y="877"/>
                    <a:pt x="3153" y="793"/>
                    <a:pt x="3153" y="702"/>
                  </a:cubicBezTo>
                  <a:lnTo>
                    <a:pt x="3153" y="702"/>
                  </a:lnTo>
                  <a:cubicBezTo>
                    <a:pt x="3153" y="793"/>
                    <a:pt x="3069" y="877"/>
                    <a:pt x="3069" y="968"/>
                  </a:cubicBezTo>
                  <a:cubicBezTo>
                    <a:pt x="1927" y="2979"/>
                    <a:pt x="1317" y="5256"/>
                    <a:pt x="1317" y="7450"/>
                  </a:cubicBezTo>
                  <a:cubicBezTo>
                    <a:pt x="1317" y="7800"/>
                    <a:pt x="1051" y="8059"/>
                    <a:pt x="701" y="8059"/>
                  </a:cubicBezTo>
                  <a:cubicBezTo>
                    <a:pt x="350" y="8059"/>
                    <a:pt x="91" y="7800"/>
                    <a:pt x="91" y="7450"/>
                  </a:cubicBezTo>
                  <a:cubicBezTo>
                    <a:pt x="91" y="4997"/>
                    <a:pt x="792" y="2545"/>
                    <a:pt x="1927" y="3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5"/>
            <p:cNvSpPr/>
            <p:nvPr/>
          </p:nvSpPr>
          <p:spPr>
            <a:xfrm>
              <a:off x="6784442" y="1773738"/>
              <a:ext cx="276337" cy="132610"/>
            </a:xfrm>
            <a:custGeom>
              <a:rect b="b" l="l" r="r" t="t"/>
              <a:pathLst>
                <a:path extrusionOk="0" h="1934" w="4030">
                  <a:moveTo>
                    <a:pt x="3271" y="1"/>
                  </a:moveTo>
                  <a:cubicBezTo>
                    <a:pt x="3055" y="1"/>
                    <a:pt x="2833" y="98"/>
                    <a:pt x="2719" y="266"/>
                  </a:cubicBezTo>
                  <a:cubicBezTo>
                    <a:pt x="2628" y="441"/>
                    <a:pt x="2453" y="532"/>
                    <a:pt x="2019" y="617"/>
                  </a:cubicBezTo>
                  <a:cubicBezTo>
                    <a:pt x="1577" y="617"/>
                    <a:pt x="1318" y="617"/>
                    <a:pt x="1143" y="532"/>
                  </a:cubicBezTo>
                  <a:cubicBezTo>
                    <a:pt x="1010" y="399"/>
                    <a:pt x="855" y="333"/>
                    <a:pt x="702" y="333"/>
                  </a:cubicBezTo>
                  <a:cubicBezTo>
                    <a:pt x="549" y="333"/>
                    <a:pt x="396" y="399"/>
                    <a:pt x="267" y="532"/>
                  </a:cubicBezTo>
                  <a:cubicBezTo>
                    <a:pt x="1" y="792"/>
                    <a:pt x="92" y="1233"/>
                    <a:pt x="351" y="1492"/>
                  </a:cubicBezTo>
                  <a:cubicBezTo>
                    <a:pt x="701" y="1843"/>
                    <a:pt x="1143" y="1934"/>
                    <a:pt x="1577" y="1934"/>
                  </a:cubicBezTo>
                  <a:cubicBezTo>
                    <a:pt x="1752" y="1934"/>
                    <a:pt x="2019" y="1843"/>
                    <a:pt x="2194" y="1843"/>
                  </a:cubicBezTo>
                  <a:cubicBezTo>
                    <a:pt x="2544" y="1843"/>
                    <a:pt x="3329" y="1759"/>
                    <a:pt x="3771" y="1058"/>
                  </a:cubicBezTo>
                  <a:cubicBezTo>
                    <a:pt x="4030" y="708"/>
                    <a:pt x="3946" y="357"/>
                    <a:pt x="3595" y="91"/>
                  </a:cubicBezTo>
                  <a:cubicBezTo>
                    <a:pt x="3502" y="29"/>
                    <a:pt x="3387" y="1"/>
                    <a:pt x="3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5"/>
            <p:cNvSpPr/>
            <p:nvPr/>
          </p:nvSpPr>
          <p:spPr>
            <a:xfrm>
              <a:off x="6790681" y="1774149"/>
              <a:ext cx="264337" cy="132198"/>
            </a:xfrm>
            <a:custGeom>
              <a:rect b="b" l="l" r="r" t="t"/>
              <a:pathLst>
                <a:path extrusionOk="0" h="1928" w="3855">
                  <a:moveTo>
                    <a:pt x="3154" y="1"/>
                  </a:moveTo>
                  <a:cubicBezTo>
                    <a:pt x="2979" y="1"/>
                    <a:pt x="2712" y="85"/>
                    <a:pt x="2628" y="260"/>
                  </a:cubicBezTo>
                  <a:cubicBezTo>
                    <a:pt x="2537" y="351"/>
                    <a:pt x="2453" y="435"/>
                    <a:pt x="2362" y="435"/>
                  </a:cubicBezTo>
                  <a:cubicBezTo>
                    <a:pt x="2278" y="526"/>
                    <a:pt x="2103" y="526"/>
                    <a:pt x="1928" y="526"/>
                  </a:cubicBezTo>
                  <a:cubicBezTo>
                    <a:pt x="1752" y="526"/>
                    <a:pt x="1661" y="611"/>
                    <a:pt x="1486" y="611"/>
                  </a:cubicBezTo>
                  <a:lnTo>
                    <a:pt x="1928" y="611"/>
                  </a:lnTo>
                  <a:cubicBezTo>
                    <a:pt x="2103" y="611"/>
                    <a:pt x="2278" y="526"/>
                    <a:pt x="2362" y="526"/>
                  </a:cubicBezTo>
                  <a:cubicBezTo>
                    <a:pt x="2537" y="435"/>
                    <a:pt x="2628" y="351"/>
                    <a:pt x="2628" y="351"/>
                  </a:cubicBezTo>
                  <a:cubicBezTo>
                    <a:pt x="2804" y="176"/>
                    <a:pt x="2979" y="1"/>
                    <a:pt x="3154" y="1"/>
                  </a:cubicBezTo>
                  <a:close/>
                  <a:moveTo>
                    <a:pt x="701" y="260"/>
                  </a:moveTo>
                  <a:cubicBezTo>
                    <a:pt x="435" y="260"/>
                    <a:pt x="260" y="351"/>
                    <a:pt x="176" y="526"/>
                  </a:cubicBezTo>
                  <a:cubicBezTo>
                    <a:pt x="1" y="702"/>
                    <a:pt x="1" y="786"/>
                    <a:pt x="1" y="961"/>
                  </a:cubicBezTo>
                  <a:cubicBezTo>
                    <a:pt x="1" y="877"/>
                    <a:pt x="85" y="702"/>
                    <a:pt x="176" y="611"/>
                  </a:cubicBezTo>
                  <a:cubicBezTo>
                    <a:pt x="351" y="435"/>
                    <a:pt x="526" y="351"/>
                    <a:pt x="701" y="351"/>
                  </a:cubicBezTo>
                  <a:cubicBezTo>
                    <a:pt x="785" y="351"/>
                    <a:pt x="961" y="435"/>
                    <a:pt x="1052" y="526"/>
                  </a:cubicBezTo>
                  <a:cubicBezTo>
                    <a:pt x="1136" y="611"/>
                    <a:pt x="1311" y="611"/>
                    <a:pt x="1486" y="611"/>
                  </a:cubicBezTo>
                  <a:cubicBezTo>
                    <a:pt x="1311" y="611"/>
                    <a:pt x="1136" y="526"/>
                    <a:pt x="1136" y="435"/>
                  </a:cubicBezTo>
                  <a:cubicBezTo>
                    <a:pt x="961" y="351"/>
                    <a:pt x="785" y="260"/>
                    <a:pt x="701" y="260"/>
                  </a:cubicBezTo>
                  <a:close/>
                  <a:moveTo>
                    <a:pt x="3154" y="1"/>
                  </a:moveTo>
                  <a:cubicBezTo>
                    <a:pt x="3238" y="1"/>
                    <a:pt x="3413" y="85"/>
                    <a:pt x="3504" y="176"/>
                  </a:cubicBezTo>
                  <a:cubicBezTo>
                    <a:pt x="3680" y="260"/>
                    <a:pt x="3764" y="435"/>
                    <a:pt x="3764" y="702"/>
                  </a:cubicBezTo>
                  <a:cubicBezTo>
                    <a:pt x="3764" y="786"/>
                    <a:pt x="3764" y="877"/>
                    <a:pt x="3680" y="1052"/>
                  </a:cubicBezTo>
                  <a:cubicBezTo>
                    <a:pt x="3764" y="961"/>
                    <a:pt x="3855" y="786"/>
                    <a:pt x="3855" y="702"/>
                  </a:cubicBezTo>
                  <a:cubicBezTo>
                    <a:pt x="3855" y="435"/>
                    <a:pt x="3764" y="260"/>
                    <a:pt x="3504" y="85"/>
                  </a:cubicBezTo>
                  <a:cubicBezTo>
                    <a:pt x="3413" y="1"/>
                    <a:pt x="3329" y="1"/>
                    <a:pt x="3154" y="1"/>
                  </a:cubicBezTo>
                  <a:close/>
                  <a:moveTo>
                    <a:pt x="1" y="963"/>
                  </a:moveTo>
                  <a:cubicBezTo>
                    <a:pt x="1" y="1138"/>
                    <a:pt x="85" y="1403"/>
                    <a:pt x="176" y="1486"/>
                  </a:cubicBezTo>
                  <a:cubicBezTo>
                    <a:pt x="610" y="1837"/>
                    <a:pt x="1052" y="1928"/>
                    <a:pt x="1486" y="1928"/>
                  </a:cubicBezTo>
                  <a:lnTo>
                    <a:pt x="2103" y="1928"/>
                  </a:lnTo>
                  <a:cubicBezTo>
                    <a:pt x="2453" y="1837"/>
                    <a:pt x="3238" y="1753"/>
                    <a:pt x="3680" y="1052"/>
                  </a:cubicBezTo>
                  <a:lnTo>
                    <a:pt x="3680" y="1052"/>
                  </a:lnTo>
                  <a:cubicBezTo>
                    <a:pt x="3238" y="1662"/>
                    <a:pt x="2453" y="1753"/>
                    <a:pt x="2103" y="1837"/>
                  </a:cubicBezTo>
                  <a:lnTo>
                    <a:pt x="1486" y="1837"/>
                  </a:lnTo>
                  <a:cubicBezTo>
                    <a:pt x="1052" y="1837"/>
                    <a:pt x="610" y="1753"/>
                    <a:pt x="260" y="1486"/>
                  </a:cubicBezTo>
                  <a:cubicBezTo>
                    <a:pt x="85" y="1312"/>
                    <a:pt x="1" y="1138"/>
                    <a:pt x="1" y="9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5"/>
            <p:cNvSpPr/>
            <p:nvPr/>
          </p:nvSpPr>
          <p:spPr>
            <a:xfrm>
              <a:off x="6874747" y="1844639"/>
              <a:ext cx="113963" cy="391863"/>
            </a:xfrm>
            <a:custGeom>
              <a:rect b="b" l="l" r="r" t="t"/>
              <a:pathLst>
                <a:path extrusionOk="0" h="5715" w="1662">
                  <a:moveTo>
                    <a:pt x="952" y="0"/>
                  </a:moveTo>
                  <a:cubicBezTo>
                    <a:pt x="670" y="0"/>
                    <a:pt x="421" y="170"/>
                    <a:pt x="351" y="458"/>
                  </a:cubicBezTo>
                  <a:cubicBezTo>
                    <a:pt x="1" y="2035"/>
                    <a:pt x="1" y="3612"/>
                    <a:pt x="351" y="5188"/>
                  </a:cubicBezTo>
                  <a:cubicBezTo>
                    <a:pt x="351" y="5539"/>
                    <a:pt x="611" y="5714"/>
                    <a:pt x="961" y="5714"/>
                  </a:cubicBezTo>
                  <a:lnTo>
                    <a:pt x="1052" y="5714"/>
                  </a:lnTo>
                  <a:cubicBezTo>
                    <a:pt x="1402" y="5630"/>
                    <a:pt x="1662" y="5280"/>
                    <a:pt x="1578" y="4929"/>
                  </a:cubicBezTo>
                  <a:cubicBezTo>
                    <a:pt x="1311" y="3528"/>
                    <a:pt x="1311" y="2126"/>
                    <a:pt x="1578" y="725"/>
                  </a:cubicBezTo>
                  <a:cubicBezTo>
                    <a:pt x="1662" y="374"/>
                    <a:pt x="1486" y="24"/>
                    <a:pt x="1136" y="24"/>
                  </a:cubicBezTo>
                  <a:cubicBezTo>
                    <a:pt x="1074" y="8"/>
                    <a:pt x="1013" y="0"/>
                    <a:pt x="9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5"/>
            <p:cNvSpPr/>
            <p:nvPr/>
          </p:nvSpPr>
          <p:spPr>
            <a:xfrm>
              <a:off x="6880576" y="1839976"/>
              <a:ext cx="108135" cy="396526"/>
            </a:xfrm>
            <a:custGeom>
              <a:rect b="b" l="l" r="r" t="t"/>
              <a:pathLst>
                <a:path extrusionOk="0" h="5783" w="1577">
                  <a:moveTo>
                    <a:pt x="876" y="1"/>
                  </a:moveTo>
                  <a:cubicBezTo>
                    <a:pt x="617" y="1"/>
                    <a:pt x="350" y="176"/>
                    <a:pt x="266" y="526"/>
                  </a:cubicBezTo>
                  <a:cubicBezTo>
                    <a:pt x="350" y="267"/>
                    <a:pt x="617" y="92"/>
                    <a:pt x="876" y="92"/>
                  </a:cubicBezTo>
                  <a:lnTo>
                    <a:pt x="1051" y="92"/>
                  </a:lnTo>
                  <a:cubicBezTo>
                    <a:pt x="1317" y="176"/>
                    <a:pt x="1493" y="351"/>
                    <a:pt x="1493" y="702"/>
                  </a:cubicBezTo>
                  <a:lnTo>
                    <a:pt x="1493" y="793"/>
                  </a:lnTo>
                  <a:cubicBezTo>
                    <a:pt x="1317" y="1494"/>
                    <a:pt x="1226" y="2278"/>
                    <a:pt x="1226" y="2979"/>
                  </a:cubicBezTo>
                  <a:cubicBezTo>
                    <a:pt x="1226" y="3680"/>
                    <a:pt x="1317" y="4381"/>
                    <a:pt x="1493" y="4997"/>
                  </a:cubicBezTo>
                  <a:cubicBezTo>
                    <a:pt x="1401" y="4381"/>
                    <a:pt x="1317" y="3680"/>
                    <a:pt x="1317" y="2979"/>
                  </a:cubicBezTo>
                  <a:cubicBezTo>
                    <a:pt x="1317" y="2278"/>
                    <a:pt x="1401" y="1494"/>
                    <a:pt x="1577" y="793"/>
                  </a:cubicBezTo>
                  <a:lnTo>
                    <a:pt x="1577" y="702"/>
                  </a:lnTo>
                  <a:cubicBezTo>
                    <a:pt x="1577" y="351"/>
                    <a:pt x="1401" y="92"/>
                    <a:pt x="1051" y="1"/>
                  </a:cubicBezTo>
                  <a:close/>
                  <a:moveTo>
                    <a:pt x="0" y="2995"/>
                  </a:moveTo>
                  <a:cubicBezTo>
                    <a:pt x="1" y="3781"/>
                    <a:pt x="92" y="4560"/>
                    <a:pt x="175" y="5256"/>
                  </a:cubicBezTo>
                  <a:cubicBezTo>
                    <a:pt x="266" y="5607"/>
                    <a:pt x="526" y="5782"/>
                    <a:pt x="876" y="5782"/>
                  </a:cubicBezTo>
                  <a:cubicBezTo>
                    <a:pt x="617" y="5782"/>
                    <a:pt x="350" y="5523"/>
                    <a:pt x="266" y="5256"/>
                  </a:cubicBezTo>
                  <a:cubicBezTo>
                    <a:pt x="92" y="4560"/>
                    <a:pt x="1" y="3781"/>
                    <a:pt x="0" y="2995"/>
                  </a:cubicBezTo>
                  <a:close/>
                  <a:moveTo>
                    <a:pt x="1493" y="4997"/>
                  </a:moveTo>
                  <a:lnTo>
                    <a:pt x="1493" y="5172"/>
                  </a:lnTo>
                  <a:cubicBezTo>
                    <a:pt x="1493" y="5432"/>
                    <a:pt x="1317" y="5698"/>
                    <a:pt x="967" y="5782"/>
                  </a:cubicBezTo>
                  <a:cubicBezTo>
                    <a:pt x="1317" y="5698"/>
                    <a:pt x="1577" y="5432"/>
                    <a:pt x="1577" y="5172"/>
                  </a:cubicBezTo>
                  <a:cubicBezTo>
                    <a:pt x="1577" y="5081"/>
                    <a:pt x="1577" y="5081"/>
                    <a:pt x="1493" y="49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5"/>
            <p:cNvSpPr/>
            <p:nvPr/>
          </p:nvSpPr>
          <p:spPr>
            <a:xfrm>
              <a:off x="5817681" y="2572780"/>
              <a:ext cx="1093212" cy="1093172"/>
            </a:xfrm>
            <a:custGeom>
              <a:rect b="b" l="l" r="r" t="t"/>
              <a:pathLst>
                <a:path extrusionOk="0" h="15943" w="15943">
                  <a:moveTo>
                    <a:pt x="7968" y="0"/>
                  </a:moveTo>
                  <a:cubicBezTo>
                    <a:pt x="3588" y="0"/>
                    <a:pt x="1" y="3595"/>
                    <a:pt x="1" y="7975"/>
                  </a:cubicBezTo>
                  <a:cubicBezTo>
                    <a:pt x="1" y="12354"/>
                    <a:pt x="3588" y="15942"/>
                    <a:pt x="7968" y="15942"/>
                  </a:cubicBezTo>
                  <a:cubicBezTo>
                    <a:pt x="12348" y="15942"/>
                    <a:pt x="15942" y="12354"/>
                    <a:pt x="15942" y="7975"/>
                  </a:cubicBezTo>
                  <a:cubicBezTo>
                    <a:pt x="15942" y="3595"/>
                    <a:pt x="12348" y="0"/>
                    <a:pt x="79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5"/>
            <p:cNvSpPr/>
            <p:nvPr/>
          </p:nvSpPr>
          <p:spPr>
            <a:xfrm>
              <a:off x="5817681" y="2572780"/>
              <a:ext cx="1093212" cy="1093172"/>
            </a:xfrm>
            <a:custGeom>
              <a:rect b="b" l="l" r="r" t="t"/>
              <a:pathLst>
                <a:path extrusionOk="0" h="15943" w="15943">
                  <a:moveTo>
                    <a:pt x="7968" y="0"/>
                  </a:moveTo>
                  <a:cubicBezTo>
                    <a:pt x="8464" y="0"/>
                    <a:pt x="8950" y="45"/>
                    <a:pt x="9421" y="131"/>
                  </a:cubicBezTo>
                  <a:lnTo>
                    <a:pt x="9421" y="131"/>
                  </a:lnTo>
                  <a:cubicBezTo>
                    <a:pt x="8949" y="45"/>
                    <a:pt x="8463" y="0"/>
                    <a:pt x="7968" y="0"/>
                  </a:cubicBezTo>
                  <a:close/>
                  <a:moveTo>
                    <a:pt x="9421" y="131"/>
                  </a:moveTo>
                  <a:cubicBezTo>
                    <a:pt x="11039" y="427"/>
                    <a:pt x="12489" y="1213"/>
                    <a:pt x="13574" y="2369"/>
                  </a:cubicBezTo>
                  <a:cubicBezTo>
                    <a:pt x="15067" y="3770"/>
                    <a:pt x="15942" y="5781"/>
                    <a:pt x="15942" y="7975"/>
                  </a:cubicBezTo>
                  <a:cubicBezTo>
                    <a:pt x="15942" y="4010"/>
                    <a:pt x="13115" y="806"/>
                    <a:pt x="9421" y="131"/>
                  </a:cubicBezTo>
                  <a:close/>
                  <a:moveTo>
                    <a:pt x="15942" y="7979"/>
                  </a:moveTo>
                  <a:lnTo>
                    <a:pt x="15942" y="7979"/>
                  </a:lnTo>
                  <a:cubicBezTo>
                    <a:pt x="15942" y="8621"/>
                    <a:pt x="15864" y="9247"/>
                    <a:pt x="15718" y="9846"/>
                  </a:cubicBezTo>
                  <a:lnTo>
                    <a:pt x="15718" y="9846"/>
                  </a:lnTo>
                  <a:cubicBezTo>
                    <a:pt x="15865" y="9249"/>
                    <a:pt x="15942" y="8626"/>
                    <a:pt x="15942" y="7979"/>
                  </a:cubicBezTo>
                  <a:close/>
                  <a:moveTo>
                    <a:pt x="7968" y="0"/>
                  </a:moveTo>
                  <a:cubicBezTo>
                    <a:pt x="3588" y="0"/>
                    <a:pt x="1" y="3504"/>
                    <a:pt x="1" y="7975"/>
                  </a:cubicBezTo>
                  <a:cubicBezTo>
                    <a:pt x="1" y="12354"/>
                    <a:pt x="3588" y="15942"/>
                    <a:pt x="7968" y="15942"/>
                  </a:cubicBezTo>
                  <a:cubicBezTo>
                    <a:pt x="11704" y="15942"/>
                    <a:pt x="14869" y="13332"/>
                    <a:pt x="15718" y="9846"/>
                  </a:cubicBezTo>
                  <a:lnTo>
                    <a:pt x="15718" y="9846"/>
                  </a:lnTo>
                  <a:cubicBezTo>
                    <a:pt x="15369" y="11265"/>
                    <a:pt x="14624" y="12530"/>
                    <a:pt x="13574" y="13581"/>
                  </a:cubicBezTo>
                  <a:cubicBezTo>
                    <a:pt x="12172" y="14982"/>
                    <a:pt x="10161" y="15858"/>
                    <a:pt x="7968" y="15858"/>
                  </a:cubicBezTo>
                  <a:cubicBezTo>
                    <a:pt x="5782" y="15858"/>
                    <a:pt x="3764" y="14982"/>
                    <a:pt x="2362" y="13581"/>
                  </a:cubicBezTo>
                  <a:cubicBezTo>
                    <a:pt x="961" y="12088"/>
                    <a:pt x="85" y="10161"/>
                    <a:pt x="85" y="7975"/>
                  </a:cubicBezTo>
                  <a:cubicBezTo>
                    <a:pt x="85" y="5781"/>
                    <a:pt x="961" y="3770"/>
                    <a:pt x="2362" y="2369"/>
                  </a:cubicBezTo>
                  <a:cubicBezTo>
                    <a:pt x="3764" y="876"/>
                    <a:pt x="5782" y="0"/>
                    <a:pt x="7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5"/>
            <p:cNvSpPr/>
            <p:nvPr/>
          </p:nvSpPr>
          <p:spPr>
            <a:xfrm>
              <a:off x="6207841" y="3275756"/>
              <a:ext cx="618981" cy="314451"/>
            </a:xfrm>
            <a:custGeom>
              <a:rect b="b" l="l" r="r" t="t"/>
              <a:pathLst>
                <a:path extrusionOk="0" h="4586" w="9027">
                  <a:moveTo>
                    <a:pt x="6658" y="0"/>
                  </a:moveTo>
                  <a:cubicBezTo>
                    <a:pt x="5172" y="2186"/>
                    <a:pt x="2804" y="3588"/>
                    <a:pt x="1" y="3938"/>
                  </a:cubicBezTo>
                  <a:cubicBezTo>
                    <a:pt x="701" y="4205"/>
                    <a:pt x="1402" y="4464"/>
                    <a:pt x="2194" y="4555"/>
                  </a:cubicBezTo>
                  <a:cubicBezTo>
                    <a:pt x="2417" y="4576"/>
                    <a:pt x="2639" y="4586"/>
                    <a:pt x="2859" y="4586"/>
                  </a:cubicBezTo>
                  <a:cubicBezTo>
                    <a:pt x="5407" y="4586"/>
                    <a:pt x="7736" y="3232"/>
                    <a:pt x="9026" y="1135"/>
                  </a:cubicBezTo>
                  <a:lnTo>
                    <a:pt x="66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5"/>
            <p:cNvSpPr/>
            <p:nvPr/>
          </p:nvSpPr>
          <p:spPr>
            <a:xfrm>
              <a:off x="6202081" y="3269517"/>
              <a:ext cx="624741" cy="318565"/>
            </a:xfrm>
            <a:custGeom>
              <a:rect b="b" l="l" r="r" t="t"/>
              <a:pathLst>
                <a:path extrusionOk="0" h="4646" w="9111">
                  <a:moveTo>
                    <a:pt x="6742" y="0"/>
                  </a:moveTo>
                  <a:cubicBezTo>
                    <a:pt x="5256" y="2193"/>
                    <a:pt x="2803" y="3679"/>
                    <a:pt x="85" y="3945"/>
                  </a:cubicBezTo>
                  <a:lnTo>
                    <a:pt x="1" y="4029"/>
                  </a:lnTo>
                  <a:lnTo>
                    <a:pt x="85" y="4029"/>
                  </a:lnTo>
                  <a:cubicBezTo>
                    <a:pt x="785" y="4380"/>
                    <a:pt x="1486" y="4555"/>
                    <a:pt x="2278" y="4646"/>
                  </a:cubicBezTo>
                  <a:lnTo>
                    <a:pt x="3063" y="4646"/>
                  </a:lnTo>
                  <a:cubicBezTo>
                    <a:pt x="2803" y="4646"/>
                    <a:pt x="2537" y="4646"/>
                    <a:pt x="2278" y="4555"/>
                  </a:cubicBezTo>
                  <a:cubicBezTo>
                    <a:pt x="1535" y="4476"/>
                    <a:pt x="872" y="4317"/>
                    <a:pt x="290" y="4008"/>
                  </a:cubicBezTo>
                  <a:lnTo>
                    <a:pt x="290" y="4008"/>
                  </a:lnTo>
                  <a:cubicBezTo>
                    <a:pt x="2989" y="3698"/>
                    <a:pt x="5271" y="2239"/>
                    <a:pt x="6809" y="124"/>
                  </a:cubicBezTo>
                  <a:lnTo>
                    <a:pt x="6809" y="124"/>
                  </a:lnTo>
                  <a:lnTo>
                    <a:pt x="9110" y="1226"/>
                  </a:lnTo>
                  <a:lnTo>
                    <a:pt x="9110" y="1226"/>
                  </a:lnTo>
                  <a:lnTo>
                    <a:pt x="6742" y="0"/>
                  </a:lnTo>
                  <a:close/>
                  <a:moveTo>
                    <a:pt x="9019" y="1226"/>
                  </a:moveTo>
                  <a:cubicBezTo>
                    <a:pt x="7793" y="3244"/>
                    <a:pt x="5606" y="4646"/>
                    <a:pt x="3063" y="4646"/>
                  </a:cubicBezTo>
                  <a:cubicBezTo>
                    <a:pt x="5606" y="4646"/>
                    <a:pt x="7884" y="3329"/>
                    <a:pt x="9110" y="12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5"/>
            <p:cNvSpPr/>
            <p:nvPr/>
          </p:nvSpPr>
          <p:spPr>
            <a:xfrm>
              <a:off x="5937815" y="1900043"/>
              <a:ext cx="762636" cy="763088"/>
            </a:xfrm>
            <a:custGeom>
              <a:rect b="b" l="l" r="r" t="t"/>
              <a:pathLst>
                <a:path extrusionOk="0" h="11129" w="11122">
                  <a:moveTo>
                    <a:pt x="5515" y="1"/>
                  </a:moveTo>
                  <a:cubicBezTo>
                    <a:pt x="2453" y="1"/>
                    <a:pt x="0" y="2453"/>
                    <a:pt x="0" y="5523"/>
                  </a:cubicBezTo>
                  <a:cubicBezTo>
                    <a:pt x="0" y="8585"/>
                    <a:pt x="2453" y="11129"/>
                    <a:pt x="5515" y="11129"/>
                  </a:cubicBezTo>
                  <a:cubicBezTo>
                    <a:pt x="8585" y="11129"/>
                    <a:pt x="11121" y="8585"/>
                    <a:pt x="11121" y="5523"/>
                  </a:cubicBezTo>
                  <a:cubicBezTo>
                    <a:pt x="11121" y="2453"/>
                    <a:pt x="8585" y="1"/>
                    <a:pt x="55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5"/>
            <p:cNvSpPr/>
            <p:nvPr/>
          </p:nvSpPr>
          <p:spPr>
            <a:xfrm>
              <a:off x="5937815" y="1900043"/>
              <a:ext cx="762636" cy="763088"/>
            </a:xfrm>
            <a:custGeom>
              <a:rect b="b" l="l" r="r" t="t"/>
              <a:pathLst>
                <a:path extrusionOk="0" h="11129" w="11122">
                  <a:moveTo>
                    <a:pt x="5515" y="1"/>
                  </a:moveTo>
                  <a:cubicBezTo>
                    <a:pt x="6001" y="1"/>
                    <a:pt x="6474" y="62"/>
                    <a:pt x="6925" y="178"/>
                  </a:cubicBezTo>
                  <a:lnTo>
                    <a:pt x="6925" y="178"/>
                  </a:lnTo>
                  <a:cubicBezTo>
                    <a:pt x="6481" y="62"/>
                    <a:pt x="6011" y="1"/>
                    <a:pt x="5515" y="1"/>
                  </a:cubicBezTo>
                  <a:close/>
                  <a:moveTo>
                    <a:pt x="5515" y="1"/>
                  </a:moveTo>
                  <a:cubicBezTo>
                    <a:pt x="2453" y="1"/>
                    <a:pt x="0" y="2453"/>
                    <a:pt x="0" y="5523"/>
                  </a:cubicBezTo>
                  <a:cubicBezTo>
                    <a:pt x="0" y="4030"/>
                    <a:pt x="610" y="2629"/>
                    <a:pt x="1661" y="1669"/>
                  </a:cubicBezTo>
                  <a:cubicBezTo>
                    <a:pt x="2628" y="618"/>
                    <a:pt x="4030" y="1"/>
                    <a:pt x="5515" y="1"/>
                  </a:cubicBezTo>
                  <a:close/>
                  <a:moveTo>
                    <a:pt x="0" y="5525"/>
                  </a:moveTo>
                  <a:lnTo>
                    <a:pt x="0" y="5525"/>
                  </a:lnTo>
                  <a:cubicBezTo>
                    <a:pt x="1" y="6136"/>
                    <a:pt x="93" y="6708"/>
                    <a:pt x="267" y="7240"/>
                  </a:cubicBezTo>
                  <a:lnTo>
                    <a:pt x="267" y="7240"/>
                  </a:lnTo>
                  <a:cubicBezTo>
                    <a:pt x="94" y="6698"/>
                    <a:pt x="1" y="6121"/>
                    <a:pt x="0" y="5525"/>
                  </a:cubicBezTo>
                  <a:close/>
                  <a:moveTo>
                    <a:pt x="6925" y="178"/>
                  </a:moveTo>
                  <a:lnTo>
                    <a:pt x="6925" y="178"/>
                  </a:lnTo>
                  <a:cubicBezTo>
                    <a:pt x="7894" y="432"/>
                    <a:pt x="8740" y="948"/>
                    <a:pt x="9460" y="1669"/>
                  </a:cubicBezTo>
                  <a:cubicBezTo>
                    <a:pt x="10420" y="2629"/>
                    <a:pt x="11037" y="4030"/>
                    <a:pt x="11037" y="5523"/>
                  </a:cubicBezTo>
                  <a:cubicBezTo>
                    <a:pt x="11037" y="7099"/>
                    <a:pt x="10420" y="8410"/>
                    <a:pt x="9460" y="9461"/>
                  </a:cubicBezTo>
                  <a:cubicBezTo>
                    <a:pt x="8409" y="10428"/>
                    <a:pt x="7092" y="11038"/>
                    <a:pt x="5515" y="11038"/>
                  </a:cubicBezTo>
                  <a:cubicBezTo>
                    <a:pt x="4030" y="11038"/>
                    <a:pt x="2628" y="10428"/>
                    <a:pt x="1661" y="9461"/>
                  </a:cubicBezTo>
                  <a:cubicBezTo>
                    <a:pt x="1018" y="8818"/>
                    <a:pt x="541" y="8078"/>
                    <a:pt x="267" y="7240"/>
                  </a:cubicBezTo>
                  <a:lnTo>
                    <a:pt x="267" y="7240"/>
                  </a:lnTo>
                  <a:cubicBezTo>
                    <a:pt x="980" y="9480"/>
                    <a:pt x="3050" y="11129"/>
                    <a:pt x="5515" y="11129"/>
                  </a:cubicBezTo>
                  <a:cubicBezTo>
                    <a:pt x="8585" y="11129"/>
                    <a:pt x="11121" y="8585"/>
                    <a:pt x="11121" y="5523"/>
                  </a:cubicBezTo>
                  <a:cubicBezTo>
                    <a:pt x="11121" y="2939"/>
                    <a:pt x="9324" y="793"/>
                    <a:pt x="6925" y="17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5"/>
            <p:cNvSpPr/>
            <p:nvPr/>
          </p:nvSpPr>
          <p:spPr>
            <a:xfrm>
              <a:off x="6171842" y="2332512"/>
              <a:ext cx="450711" cy="241563"/>
            </a:xfrm>
            <a:custGeom>
              <a:rect b="b" l="l" r="r" t="t"/>
              <a:pathLst>
                <a:path extrusionOk="0" h="3523" w="6573">
                  <a:moveTo>
                    <a:pt x="4821" y="1"/>
                  </a:moveTo>
                  <a:cubicBezTo>
                    <a:pt x="3770" y="1668"/>
                    <a:pt x="2018" y="2804"/>
                    <a:pt x="0" y="3070"/>
                  </a:cubicBezTo>
                  <a:cubicBezTo>
                    <a:pt x="442" y="3329"/>
                    <a:pt x="967" y="3420"/>
                    <a:pt x="1577" y="3504"/>
                  </a:cubicBezTo>
                  <a:cubicBezTo>
                    <a:pt x="1720" y="3516"/>
                    <a:pt x="1863" y="3522"/>
                    <a:pt x="2004" y="3522"/>
                  </a:cubicBezTo>
                  <a:cubicBezTo>
                    <a:pt x="3937" y="3522"/>
                    <a:pt x="5672" y="2430"/>
                    <a:pt x="6573" y="876"/>
                  </a:cubicBezTo>
                  <a:lnTo>
                    <a:pt x="48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5"/>
            <p:cNvSpPr/>
            <p:nvPr/>
          </p:nvSpPr>
          <p:spPr>
            <a:xfrm>
              <a:off x="6166014" y="2332512"/>
              <a:ext cx="456539" cy="240329"/>
            </a:xfrm>
            <a:custGeom>
              <a:rect b="b" l="l" r="r" t="t"/>
              <a:pathLst>
                <a:path extrusionOk="0" h="3505" w="6658">
                  <a:moveTo>
                    <a:pt x="4905" y="3"/>
                  </a:moveTo>
                  <a:cubicBezTo>
                    <a:pt x="3854" y="1669"/>
                    <a:pt x="2102" y="2804"/>
                    <a:pt x="85" y="3070"/>
                  </a:cubicBezTo>
                  <a:lnTo>
                    <a:pt x="1" y="3070"/>
                  </a:lnTo>
                  <a:lnTo>
                    <a:pt x="85" y="3154"/>
                  </a:lnTo>
                  <a:cubicBezTo>
                    <a:pt x="527" y="3329"/>
                    <a:pt x="1052" y="3504"/>
                    <a:pt x="1662" y="3504"/>
                  </a:cubicBezTo>
                  <a:lnTo>
                    <a:pt x="2103" y="3504"/>
                  </a:lnTo>
                  <a:cubicBezTo>
                    <a:pt x="1928" y="3504"/>
                    <a:pt x="1837" y="3504"/>
                    <a:pt x="1662" y="3420"/>
                  </a:cubicBezTo>
                  <a:cubicBezTo>
                    <a:pt x="1198" y="3420"/>
                    <a:pt x="668" y="3284"/>
                    <a:pt x="247" y="3131"/>
                  </a:cubicBezTo>
                  <a:lnTo>
                    <a:pt x="247" y="3131"/>
                  </a:lnTo>
                  <a:cubicBezTo>
                    <a:pt x="2196" y="2829"/>
                    <a:pt x="3882" y="1625"/>
                    <a:pt x="4905" y="3"/>
                  </a:cubicBezTo>
                  <a:close/>
                  <a:moveTo>
                    <a:pt x="4906" y="1"/>
                  </a:moveTo>
                  <a:lnTo>
                    <a:pt x="6620" y="857"/>
                  </a:lnTo>
                  <a:lnTo>
                    <a:pt x="6620" y="857"/>
                  </a:lnTo>
                  <a:cubicBezTo>
                    <a:pt x="5647" y="2480"/>
                    <a:pt x="4005" y="3504"/>
                    <a:pt x="2103" y="3504"/>
                  </a:cubicBezTo>
                  <a:cubicBezTo>
                    <a:pt x="4030" y="3504"/>
                    <a:pt x="5782" y="2453"/>
                    <a:pt x="6658" y="876"/>
                  </a:cubicBezTo>
                  <a:lnTo>
                    <a:pt x="6658" y="792"/>
                  </a:lnTo>
                  <a:lnTo>
                    <a:pt x="49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5"/>
            <p:cNvSpPr/>
            <p:nvPr/>
          </p:nvSpPr>
          <p:spPr>
            <a:xfrm>
              <a:off x="6646548" y="2068245"/>
              <a:ext cx="552606" cy="357511"/>
            </a:xfrm>
            <a:custGeom>
              <a:rect b="b" l="l" r="r" t="t"/>
              <a:pathLst>
                <a:path extrusionOk="0" h="5214" w="8059">
                  <a:moveTo>
                    <a:pt x="5515" y="0"/>
                  </a:moveTo>
                  <a:cubicBezTo>
                    <a:pt x="5515" y="0"/>
                    <a:pt x="5782" y="1052"/>
                    <a:pt x="5256" y="2103"/>
                  </a:cubicBezTo>
                  <a:cubicBezTo>
                    <a:pt x="5256" y="2194"/>
                    <a:pt x="5165" y="2194"/>
                    <a:pt x="5165" y="2194"/>
                  </a:cubicBezTo>
                  <a:lnTo>
                    <a:pt x="5165" y="2278"/>
                  </a:lnTo>
                  <a:lnTo>
                    <a:pt x="5081" y="2369"/>
                  </a:lnTo>
                  <a:lnTo>
                    <a:pt x="5081" y="2453"/>
                  </a:lnTo>
                  <a:lnTo>
                    <a:pt x="4990" y="2453"/>
                  </a:lnTo>
                  <a:lnTo>
                    <a:pt x="4990" y="2544"/>
                  </a:lnTo>
                  <a:cubicBezTo>
                    <a:pt x="4990" y="2628"/>
                    <a:pt x="4906" y="2628"/>
                    <a:pt x="4906" y="2628"/>
                  </a:cubicBezTo>
                  <a:lnTo>
                    <a:pt x="4906" y="2719"/>
                  </a:lnTo>
                  <a:lnTo>
                    <a:pt x="4814" y="2719"/>
                  </a:lnTo>
                  <a:cubicBezTo>
                    <a:pt x="4814" y="2803"/>
                    <a:pt x="4814" y="2803"/>
                    <a:pt x="4730" y="2803"/>
                  </a:cubicBezTo>
                  <a:lnTo>
                    <a:pt x="4730" y="2895"/>
                  </a:lnTo>
                  <a:lnTo>
                    <a:pt x="4639" y="2895"/>
                  </a:lnTo>
                  <a:cubicBezTo>
                    <a:pt x="4639" y="2979"/>
                    <a:pt x="4555" y="2979"/>
                    <a:pt x="4555" y="3070"/>
                  </a:cubicBezTo>
                  <a:cubicBezTo>
                    <a:pt x="3968" y="3516"/>
                    <a:pt x="3233" y="3651"/>
                    <a:pt x="2557" y="3651"/>
                  </a:cubicBezTo>
                  <a:cubicBezTo>
                    <a:pt x="1513" y="3651"/>
                    <a:pt x="610" y="3329"/>
                    <a:pt x="610" y="3329"/>
                  </a:cubicBezTo>
                  <a:lnTo>
                    <a:pt x="0" y="3946"/>
                  </a:lnTo>
                  <a:cubicBezTo>
                    <a:pt x="0" y="3946"/>
                    <a:pt x="785" y="4730"/>
                    <a:pt x="1752" y="4997"/>
                  </a:cubicBezTo>
                  <a:cubicBezTo>
                    <a:pt x="2232" y="5126"/>
                    <a:pt x="2802" y="5214"/>
                    <a:pt x="3415" y="5214"/>
                  </a:cubicBezTo>
                  <a:cubicBezTo>
                    <a:pt x="4028" y="5214"/>
                    <a:pt x="4685" y="5126"/>
                    <a:pt x="5340" y="4906"/>
                  </a:cubicBezTo>
                  <a:cubicBezTo>
                    <a:pt x="5431" y="4906"/>
                    <a:pt x="5515" y="4906"/>
                    <a:pt x="5515" y="4822"/>
                  </a:cubicBezTo>
                  <a:lnTo>
                    <a:pt x="5606" y="4822"/>
                  </a:lnTo>
                  <a:cubicBezTo>
                    <a:pt x="5690" y="4822"/>
                    <a:pt x="5690" y="4730"/>
                    <a:pt x="5782" y="4730"/>
                  </a:cubicBezTo>
                  <a:cubicBezTo>
                    <a:pt x="5866" y="4646"/>
                    <a:pt x="5957" y="4646"/>
                    <a:pt x="6041" y="4555"/>
                  </a:cubicBezTo>
                  <a:cubicBezTo>
                    <a:pt x="6132" y="4555"/>
                    <a:pt x="6132" y="4471"/>
                    <a:pt x="6216" y="4471"/>
                  </a:cubicBezTo>
                  <a:lnTo>
                    <a:pt x="6391" y="4296"/>
                  </a:lnTo>
                  <a:lnTo>
                    <a:pt x="6566" y="4121"/>
                  </a:lnTo>
                  <a:lnTo>
                    <a:pt x="6657" y="4121"/>
                  </a:lnTo>
                  <a:lnTo>
                    <a:pt x="6657" y="4030"/>
                  </a:lnTo>
                  <a:lnTo>
                    <a:pt x="6742" y="3946"/>
                  </a:lnTo>
                  <a:cubicBezTo>
                    <a:pt x="6742" y="3855"/>
                    <a:pt x="6833" y="3855"/>
                    <a:pt x="6833" y="3855"/>
                  </a:cubicBezTo>
                  <a:cubicBezTo>
                    <a:pt x="6833" y="3770"/>
                    <a:pt x="6917" y="3770"/>
                    <a:pt x="6917" y="3679"/>
                  </a:cubicBezTo>
                  <a:cubicBezTo>
                    <a:pt x="6917" y="3679"/>
                    <a:pt x="7008" y="3679"/>
                    <a:pt x="7008" y="3595"/>
                  </a:cubicBezTo>
                  <a:cubicBezTo>
                    <a:pt x="7008" y="3595"/>
                    <a:pt x="7008" y="3504"/>
                    <a:pt x="7092" y="3504"/>
                  </a:cubicBezTo>
                  <a:cubicBezTo>
                    <a:pt x="8059" y="2019"/>
                    <a:pt x="8059" y="0"/>
                    <a:pt x="80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5"/>
            <p:cNvSpPr/>
            <p:nvPr/>
          </p:nvSpPr>
          <p:spPr>
            <a:xfrm>
              <a:off x="6646548" y="2062485"/>
              <a:ext cx="552606" cy="366219"/>
            </a:xfrm>
            <a:custGeom>
              <a:rect b="b" l="l" r="r" t="t"/>
              <a:pathLst>
                <a:path extrusionOk="0" h="5341" w="8059">
                  <a:moveTo>
                    <a:pt x="8059" y="0"/>
                  </a:moveTo>
                  <a:lnTo>
                    <a:pt x="5515" y="84"/>
                  </a:lnTo>
                  <a:lnTo>
                    <a:pt x="5515" y="176"/>
                  </a:lnTo>
                  <a:lnTo>
                    <a:pt x="5515" y="785"/>
                  </a:lnTo>
                  <a:cubicBezTo>
                    <a:pt x="5515" y="1136"/>
                    <a:pt x="5515" y="1661"/>
                    <a:pt x="5256" y="2187"/>
                  </a:cubicBezTo>
                  <a:cubicBezTo>
                    <a:pt x="5515" y="1661"/>
                    <a:pt x="5606" y="1136"/>
                    <a:pt x="5606" y="785"/>
                  </a:cubicBezTo>
                  <a:cubicBezTo>
                    <a:pt x="5606" y="500"/>
                    <a:pt x="5567" y="287"/>
                    <a:pt x="5540" y="175"/>
                  </a:cubicBezTo>
                  <a:lnTo>
                    <a:pt x="5540" y="175"/>
                  </a:lnTo>
                  <a:lnTo>
                    <a:pt x="8059" y="84"/>
                  </a:lnTo>
                  <a:lnTo>
                    <a:pt x="8059" y="84"/>
                  </a:lnTo>
                  <a:lnTo>
                    <a:pt x="8059" y="84"/>
                  </a:lnTo>
                  <a:lnTo>
                    <a:pt x="8059" y="0"/>
                  </a:lnTo>
                  <a:close/>
                  <a:moveTo>
                    <a:pt x="5256" y="2187"/>
                  </a:moveTo>
                  <a:cubicBezTo>
                    <a:pt x="5165" y="2187"/>
                    <a:pt x="5165" y="2278"/>
                    <a:pt x="5165" y="2278"/>
                  </a:cubicBezTo>
                  <a:cubicBezTo>
                    <a:pt x="5165" y="2362"/>
                    <a:pt x="5081" y="2362"/>
                    <a:pt x="5081" y="2453"/>
                  </a:cubicBezTo>
                  <a:cubicBezTo>
                    <a:pt x="5081" y="2453"/>
                    <a:pt x="5081" y="2537"/>
                    <a:pt x="4990" y="2537"/>
                  </a:cubicBezTo>
                  <a:cubicBezTo>
                    <a:pt x="4990" y="2628"/>
                    <a:pt x="4990" y="2628"/>
                    <a:pt x="4906" y="2628"/>
                  </a:cubicBezTo>
                  <a:lnTo>
                    <a:pt x="4906" y="2712"/>
                  </a:lnTo>
                  <a:lnTo>
                    <a:pt x="4814" y="2712"/>
                  </a:lnTo>
                  <a:lnTo>
                    <a:pt x="4814" y="2803"/>
                  </a:lnTo>
                  <a:lnTo>
                    <a:pt x="4906" y="2803"/>
                  </a:lnTo>
                  <a:cubicBezTo>
                    <a:pt x="4906" y="2803"/>
                    <a:pt x="4906" y="2712"/>
                    <a:pt x="4990" y="2712"/>
                  </a:cubicBezTo>
                  <a:cubicBezTo>
                    <a:pt x="4990" y="2628"/>
                    <a:pt x="4990" y="2628"/>
                    <a:pt x="5081" y="2628"/>
                  </a:cubicBezTo>
                  <a:lnTo>
                    <a:pt x="5081" y="2537"/>
                  </a:lnTo>
                  <a:lnTo>
                    <a:pt x="5165" y="2453"/>
                  </a:lnTo>
                  <a:lnTo>
                    <a:pt x="5165" y="2362"/>
                  </a:lnTo>
                  <a:lnTo>
                    <a:pt x="5256" y="2362"/>
                  </a:lnTo>
                  <a:lnTo>
                    <a:pt x="5256" y="2187"/>
                  </a:lnTo>
                  <a:close/>
                  <a:moveTo>
                    <a:pt x="610" y="3413"/>
                  </a:moveTo>
                  <a:cubicBezTo>
                    <a:pt x="610" y="3413"/>
                    <a:pt x="787" y="3484"/>
                    <a:pt x="1078" y="3562"/>
                  </a:cubicBezTo>
                  <a:lnTo>
                    <a:pt x="1078" y="3562"/>
                  </a:lnTo>
                  <a:cubicBezTo>
                    <a:pt x="941" y="3503"/>
                    <a:pt x="866" y="3493"/>
                    <a:pt x="785" y="3413"/>
                  </a:cubicBezTo>
                  <a:close/>
                  <a:moveTo>
                    <a:pt x="1078" y="3562"/>
                  </a:moveTo>
                  <a:cubicBezTo>
                    <a:pt x="1096" y="3570"/>
                    <a:pt x="1115" y="3578"/>
                    <a:pt x="1136" y="3588"/>
                  </a:cubicBezTo>
                  <a:cubicBezTo>
                    <a:pt x="1209" y="3607"/>
                    <a:pt x="1291" y="3622"/>
                    <a:pt x="1378" y="3634"/>
                  </a:cubicBezTo>
                  <a:lnTo>
                    <a:pt x="1378" y="3634"/>
                  </a:lnTo>
                  <a:cubicBezTo>
                    <a:pt x="1268" y="3611"/>
                    <a:pt x="1168" y="3586"/>
                    <a:pt x="1078" y="3562"/>
                  </a:cubicBezTo>
                  <a:close/>
                  <a:moveTo>
                    <a:pt x="4814" y="2803"/>
                  </a:moveTo>
                  <a:lnTo>
                    <a:pt x="4730" y="2887"/>
                  </a:lnTo>
                  <a:lnTo>
                    <a:pt x="4639" y="2887"/>
                  </a:lnTo>
                  <a:lnTo>
                    <a:pt x="4639" y="2979"/>
                  </a:lnTo>
                  <a:cubicBezTo>
                    <a:pt x="4555" y="2979"/>
                    <a:pt x="4555" y="3063"/>
                    <a:pt x="4464" y="3063"/>
                  </a:cubicBezTo>
                  <a:cubicBezTo>
                    <a:pt x="3939" y="3588"/>
                    <a:pt x="3154" y="3679"/>
                    <a:pt x="2537" y="3679"/>
                  </a:cubicBezTo>
                  <a:cubicBezTo>
                    <a:pt x="2122" y="3679"/>
                    <a:pt x="1707" y="3679"/>
                    <a:pt x="1378" y="3634"/>
                  </a:cubicBezTo>
                  <a:lnTo>
                    <a:pt x="1378" y="3634"/>
                  </a:lnTo>
                  <a:cubicBezTo>
                    <a:pt x="1702" y="3704"/>
                    <a:pt x="2105" y="3763"/>
                    <a:pt x="2537" y="3763"/>
                  </a:cubicBezTo>
                  <a:cubicBezTo>
                    <a:pt x="3154" y="3763"/>
                    <a:pt x="3939" y="3588"/>
                    <a:pt x="4555" y="3154"/>
                  </a:cubicBezTo>
                  <a:cubicBezTo>
                    <a:pt x="4555" y="3063"/>
                    <a:pt x="4639" y="3063"/>
                    <a:pt x="4639" y="3063"/>
                  </a:cubicBezTo>
                  <a:lnTo>
                    <a:pt x="4730" y="2979"/>
                  </a:lnTo>
                  <a:cubicBezTo>
                    <a:pt x="4730" y="2979"/>
                    <a:pt x="4730" y="2887"/>
                    <a:pt x="4814" y="2887"/>
                  </a:cubicBezTo>
                  <a:lnTo>
                    <a:pt x="4814" y="2803"/>
                  </a:lnTo>
                  <a:close/>
                  <a:moveTo>
                    <a:pt x="8059" y="84"/>
                  </a:moveTo>
                  <a:lnTo>
                    <a:pt x="7968" y="176"/>
                  </a:lnTo>
                  <a:cubicBezTo>
                    <a:pt x="7968" y="526"/>
                    <a:pt x="7884" y="2278"/>
                    <a:pt x="7092" y="3504"/>
                  </a:cubicBezTo>
                  <a:lnTo>
                    <a:pt x="7008" y="3588"/>
                  </a:lnTo>
                  <a:cubicBezTo>
                    <a:pt x="7008" y="3588"/>
                    <a:pt x="7008" y="3679"/>
                    <a:pt x="6917" y="3679"/>
                  </a:cubicBezTo>
                  <a:lnTo>
                    <a:pt x="6917" y="3763"/>
                  </a:lnTo>
                  <a:cubicBezTo>
                    <a:pt x="6917" y="3763"/>
                    <a:pt x="6833" y="3854"/>
                    <a:pt x="6833" y="3939"/>
                  </a:cubicBezTo>
                  <a:lnTo>
                    <a:pt x="7008" y="3763"/>
                  </a:lnTo>
                  <a:cubicBezTo>
                    <a:pt x="7008" y="3679"/>
                    <a:pt x="7092" y="3679"/>
                    <a:pt x="7092" y="3588"/>
                  </a:cubicBezTo>
                  <a:cubicBezTo>
                    <a:pt x="8059" y="2103"/>
                    <a:pt x="8059" y="85"/>
                    <a:pt x="8059" y="84"/>
                  </a:cubicBezTo>
                  <a:close/>
                  <a:moveTo>
                    <a:pt x="6833" y="3939"/>
                  </a:moveTo>
                  <a:cubicBezTo>
                    <a:pt x="6742" y="3939"/>
                    <a:pt x="6742" y="3939"/>
                    <a:pt x="6742" y="4030"/>
                  </a:cubicBezTo>
                  <a:cubicBezTo>
                    <a:pt x="6833" y="4030"/>
                    <a:pt x="6833" y="3939"/>
                    <a:pt x="6833" y="3939"/>
                  </a:cubicBezTo>
                  <a:close/>
                  <a:moveTo>
                    <a:pt x="6657" y="4030"/>
                  </a:moveTo>
                  <a:cubicBezTo>
                    <a:pt x="6657" y="4114"/>
                    <a:pt x="6657" y="4114"/>
                    <a:pt x="6566" y="4114"/>
                  </a:cubicBezTo>
                  <a:lnTo>
                    <a:pt x="6566" y="4205"/>
                  </a:lnTo>
                  <a:cubicBezTo>
                    <a:pt x="6482" y="4289"/>
                    <a:pt x="6391" y="4289"/>
                    <a:pt x="6391" y="4380"/>
                  </a:cubicBezTo>
                  <a:cubicBezTo>
                    <a:pt x="6482" y="4380"/>
                    <a:pt x="6482" y="4289"/>
                    <a:pt x="6566" y="4289"/>
                  </a:cubicBezTo>
                  <a:cubicBezTo>
                    <a:pt x="6566" y="4205"/>
                    <a:pt x="6657" y="4205"/>
                    <a:pt x="6657" y="4205"/>
                  </a:cubicBezTo>
                  <a:cubicBezTo>
                    <a:pt x="6657" y="4205"/>
                    <a:pt x="6657" y="4114"/>
                    <a:pt x="6742" y="4114"/>
                  </a:cubicBezTo>
                  <a:lnTo>
                    <a:pt x="6742" y="4030"/>
                  </a:lnTo>
                  <a:close/>
                  <a:moveTo>
                    <a:pt x="6307" y="4380"/>
                  </a:moveTo>
                  <a:cubicBezTo>
                    <a:pt x="6307" y="4464"/>
                    <a:pt x="6307" y="4464"/>
                    <a:pt x="6216" y="4464"/>
                  </a:cubicBezTo>
                  <a:cubicBezTo>
                    <a:pt x="6216" y="4464"/>
                    <a:pt x="6216" y="4555"/>
                    <a:pt x="6132" y="4555"/>
                  </a:cubicBezTo>
                  <a:cubicBezTo>
                    <a:pt x="6132" y="4555"/>
                    <a:pt x="6041" y="4555"/>
                    <a:pt x="6041" y="4639"/>
                  </a:cubicBezTo>
                  <a:cubicBezTo>
                    <a:pt x="6132" y="4639"/>
                    <a:pt x="6132" y="4639"/>
                    <a:pt x="6216" y="4555"/>
                  </a:cubicBezTo>
                  <a:cubicBezTo>
                    <a:pt x="6307" y="4464"/>
                    <a:pt x="6307" y="4464"/>
                    <a:pt x="6391" y="4464"/>
                  </a:cubicBezTo>
                  <a:lnTo>
                    <a:pt x="6391" y="4380"/>
                  </a:lnTo>
                  <a:close/>
                  <a:moveTo>
                    <a:pt x="5957" y="4639"/>
                  </a:moveTo>
                  <a:cubicBezTo>
                    <a:pt x="5957" y="4730"/>
                    <a:pt x="5866" y="4730"/>
                    <a:pt x="5782" y="4730"/>
                  </a:cubicBezTo>
                  <a:lnTo>
                    <a:pt x="5782" y="4814"/>
                  </a:lnTo>
                  <a:lnTo>
                    <a:pt x="5866" y="4814"/>
                  </a:lnTo>
                  <a:cubicBezTo>
                    <a:pt x="5866" y="4814"/>
                    <a:pt x="5957" y="4730"/>
                    <a:pt x="6041" y="4730"/>
                  </a:cubicBezTo>
                  <a:lnTo>
                    <a:pt x="6041" y="4639"/>
                  </a:lnTo>
                  <a:close/>
                  <a:moveTo>
                    <a:pt x="5782" y="4814"/>
                  </a:moveTo>
                  <a:cubicBezTo>
                    <a:pt x="5690" y="4814"/>
                    <a:pt x="5690" y="4814"/>
                    <a:pt x="5606" y="4906"/>
                  </a:cubicBezTo>
                  <a:cubicBezTo>
                    <a:pt x="5690" y="4906"/>
                    <a:pt x="5690" y="4906"/>
                    <a:pt x="5782" y="4814"/>
                  </a:cubicBezTo>
                  <a:close/>
                  <a:moveTo>
                    <a:pt x="5515" y="4906"/>
                  </a:moveTo>
                  <a:cubicBezTo>
                    <a:pt x="5431" y="4906"/>
                    <a:pt x="5431" y="4990"/>
                    <a:pt x="5340" y="4990"/>
                  </a:cubicBezTo>
                  <a:cubicBezTo>
                    <a:pt x="5431" y="4990"/>
                    <a:pt x="5515" y="4990"/>
                    <a:pt x="5606" y="4906"/>
                  </a:cubicBezTo>
                  <a:close/>
                  <a:moveTo>
                    <a:pt x="0" y="3939"/>
                  </a:moveTo>
                  <a:lnTo>
                    <a:pt x="0" y="4030"/>
                  </a:lnTo>
                  <a:cubicBezTo>
                    <a:pt x="0" y="4030"/>
                    <a:pt x="785" y="4814"/>
                    <a:pt x="1752" y="5081"/>
                  </a:cubicBezTo>
                  <a:cubicBezTo>
                    <a:pt x="2278" y="5256"/>
                    <a:pt x="2887" y="5340"/>
                    <a:pt x="3504" y="5340"/>
                  </a:cubicBezTo>
                  <a:cubicBezTo>
                    <a:pt x="4114" y="5340"/>
                    <a:pt x="4730" y="5256"/>
                    <a:pt x="5340" y="4990"/>
                  </a:cubicBezTo>
                  <a:lnTo>
                    <a:pt x="5340" y="4990"/>
                  </a:lnTo>
                  <a:cubicBezTo>
                    <a:pt x="4730" y="5165"/>
                    <a:pt x="4114" y="5256"/>
                    <a:pt x="3504" y="5256"/>
                  </a:cubicBezTo>
                  <a:cubicBezTo>
                    <a:pt x="2887" y="5256"/>
                    <a:pt x="2278" y="5165"/>
                    <a:pt x="1752" y="4990"/>
                  </a:cubicBezTo>
                  <a:cubicBezTo>
                    <a:pt x="1311" y="4906"/>
                    <a:pt x="876" y="4639"/>
                    <a:pt x="526" y="4380"/>
                  </a:cubicBezTo>
                  <a:cubicBezTo>
                    <a:pt x="351" y="4289"/>
                    <a:pt x="260" y="4205"/>
                    <a:pt x="176" y="4114"/>
                  </a:cubicBezTo>
                  <a:lnTo>
                    <a:pt x="84" y="4030"/>
                  </a:lnTo>
                  <a:cubicBezTo>
                    <a:pt x="0" y="4030"/>
                    <a:pt x="0" y="3939"/>
                    <a:pt x="0" y="3939"/>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5"/>
            <p:cNvSpPr/>
            <p:nvPr/>
          </p:nvSpPr>
          <p:spPr>
            <a:xfrm>
              <a:off x="6556174" y="2177888"/>
              <a:ext cx="120203" cy="154688"/>
            </a:xfrm>
            <a:custGeom>
              <a:rect b="b" l="l" r="r" t="t"/>
              <a:pathLst>
                <a:path extrusionOk="0" h="2256" w="1753">
                  <a:moveTo>
                    <a:pt x="222" y="1"/>
                  </a:moveTo>
                  <a:cubicBezTo>
                    <a:pt x="178" y="1"/>
                    <a:pt x="134" y="24"/>
                    <a:pt x="92" y="69"/>
                  </a:cubicBezTo>
                  <a:cubicBezTo>
                    <a:pt x="1" y="679"/>
                    <a:pt x="1" y="1555"/>
                    <a:pt x="442" y="1821"/>
                  </a:cubicBezTo>
                  <a:lnTo>
                    <a:pt x="1669" y="2256"/>
                  </a:lnTo>
                  <a:lnTo>
                    <a:pt x="1753" y="1471"/>
                  </a:lnTo>
                  <a:cubicBezTo>
                    <a:pt x="1578" y="1204"/>
                    <a:pt x="702" y="328"/>
                    <a:pt x="351" y="69"/>
                  </a:cubicBezTo>
                  <a:cubicBezTo>
                    <a:pt x="309" y="24"/>
                    <a:pt x="266" y="1"/>
                    <a:pt x="2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5"/>
            <p:cNvSpPr/>
            <p:nvPr/>
          </p:nvSpPr>
          <p:spPr>
            <a:xfrm>
              <a:off x="6556174" y="2176379"/>
              <a:ext cx="120203" cy="162436"/>
            </a:xfrm>
            <a:custGeom>
              <a:rect b="b" l="l" r="r" t="t"/>
              <a:pathLst>
                <a:path extrusionOk="0" h="2369" w="1753">
                  <a:moveTo>
                    <a:pt x="267" y="91"/>
                  </a:moveTo>
                  <a:cubicBezTo>
                    <a:pt x="442" y="266"/>
                    <a:pt x="793" y="526"/>
                    <a:pt x="1052" y="792"/>
                  </a:cubicBezTo>
                  <a:cubicBezTo>
                    <a:pt x="1318" y="1142"/>
                    <a:pt x="1578" y="1402"/>
                    <a:pt x="1669" y="1493"/>
                  </a:cubicBezTo>
                  <a:lnTo>
                    <a:pt x="1582" y="2240"/>
                  </a:lnTo>
                  <a:lnTo>
                    <a:pt x="442" y="1752"/>
                  </a:lnTo>
                  <a:cubicBezTo>
                    <a:pt x="267" y="1668"/>
                    <a:pt x="176" y="1577"/>
                    <a:pt x="176" y="1402"/>
                  </a:cubicBezTo>
                  <a:cubicBezTo>
                    <a:pt x="92" y="1226"/>
                    <a:pt x="92" y="1051"/>
                    <a:pt x="92" y="792"/>
                  </a:cubicBezTo>
                  <a:cubicBezTo>
                    <a:pt x="92" y="617"/>
                    <a:pt x="92" y="350"/>
                    <a:pt x="176" y="91"/>
                  </a:cubicBezTo>
                  <a:close/>
                  <a:moveTo>
                    <a:pt x="267" y="0"/>
                  </a:moveTo>
                  <a:cubicBezTo>
                    <a:pt x="176" y="0"/>
                    <a:pt x="92" y="0"/>
                    <a:pt x="92" y="91"/>
                  </a:cubicBezTo>
                  <a:cubicBezTo>
                    <a:pt x="1" y="350"/>
                    <a:pt x="1" y="617"/>
                    <a:pt x="1" y="792"/>
                  </a:cubicBezTo>
                  <a:cubicBezTo>
                    <a:pt x="1" y="1051"/>
                    <a:pt x="1" y="1226"/>
                    <a:pt x="92" y="1402"/>
                  </a:cubicBezTo>
                  <a:cubicBezTo>
                    <a:pt x="176" y="1577"/>
                    <a:pt x="267" y="1752"/>
                    <a:pt x="442" y="1843"/>
                  </a:cubicBezTo>
                  <a:lnTo>
                    <a:pt x="1669" y="2369"/>
                  </a:lnTo>
                  <a:lnTo>
                    <a:pt x="1669" y="2278"/>
                  </a:lnTo>
                  <a:lnTo>
                    <a:pt x="1753" y="1493"/>
                  </a:lnTo>
                  <a:cubicBezTo>
                    <a:pt x="1669" y="1318"/>
                    <a:pt x="1402" y="1051"/>
                    <a:pt x="1143" y="792"/>
                  </a:cubicBezTo>
                  <a:cubicBezTo>
                    <a:pt x="793" y="526"/>
                    <a:pt x="527" y="175"/>
                    <a:pt x="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5"/>
            <p:cNvSpPr/>
            <p:nvPr/>
          </p:nvSpPr>
          <p:spPr>
            <a:xfrm>
              <a:off x="6646548" y="1852045"/>
              <a:ext cx="552606" cy="547032"/>
            </a:xfrm>
            <a:custGeom>
              <a:rect b="b" l="l" r="r" t="t"/>
              <a:pathLst>
                <a:path extrusionOk="0" h="7978" w="8059">
                  <a:moveTo>
                    <a:pt x="5957" y="0"/>
                  </a:moveTo>
                  <a:cubicBezTo>
                    <a:pt x="5957" y="0"/>
                    <a:pt x="5690" y="3770"/>
                    <a:pt x="5165" y="4821"/>
                  </a:cubicBezTo>
                  <a:lnTo>
                    <a:pt x="5081" y="4905"/>
                  </a:lnTo>
                  <a:cubicBezTo>
                    <a:pt x="5081" y="4996"/>
                    <a:pt x="5081" y="4996"/>
                    <a:pt x="4990" y="5080"/>
                  </a:cubicBezTo>
                  <a:lnTo>
                    <a:pt x="4990" y="5172"/>
                  </a:lnTo>
                  <a:lnTo>
                    <a:pt x="4906" y="5172"/>
                  </a:lnTo>
                  <a:lnTo>
                    <a:pt x="4906" y="5256"/>
                  </a:lnTo>
                  <a:cubicBezTo>
                    <a:pt x="4814" y="5256"/>
                    <a:pt x="4814" y="5347"/>
                    <a:pt x="4814" y="5347"/>
                  </a:cubicBezTo>
                  <a:lnTo>
                    <a:pt x="4730" y="5431"/>
                  </a:lnTo>
                  <a:cubicBezTo>
                    <a:pt x="4730" y="5522"/>
                    <a:pt x="4639" y="5522"/>
                    <a:pt x="4639" y="5522"/>
                  </a:cubicBezTo>
                  <a:lnTo>
                    <a:pt x="4555" y="5606"/>
                  </a:lnTo>
                  <a:cubicBezTo>
                    <a:pt x="4464" y="5697"/>
                    <a:pt x="4464" y="5697"/>
                    <a:pt x="4464" y="5781"/>
                  </a:cubicBezTo>
                  <a:cubicBezTo>
                    <a:pt x="3885" y="6259"/>
                    <a:pt x="3145" y="6405"/>
                    <a:pt x="2458" y="6405"/>
                  </a:cubicBezTo>
                  <a:cubicBezTo>
                    <a:pt x="1382" y="6405"/>
                    <a:pt x="435" y="6048"/>
                    <a:pt x="435" y="6048"/>
                  </a:cubicBezTo>
                  <a:lnTo>
                    <a:pt x="0" y="7099"/>
                  </a:lnTo>
                  <a:cubicBezTo>
                    <a:pt x="0" y="7099"/>
                    <a:pt x="610" y="7449"/>
                    <a:pt x="1577" y="7708"/>
                  </a:cubicBezTo>
                  <a:cubicBezTo>
                    <a:pt x="2114" y="7857"/>
                    <a:pt x="2763" y="7978"/>
                    <a:pt x="3475" y="7978"/>
                  </a:cubicBezTo>
                  <a:cubicBezTo>
                    <a:pt x="4037" y="7978"/>
                    <a:pt x="4638" y="7903"/>
                    <a:pt x="5256" y="7708"/>
                  </a:cubicBezTo>
                  <a:cubicBezTo>
                    <a:pt x="5340" y="7624"/>
                    <a:pt x="5431" y="7624"/>
                    <a:pt x="5431" y="7624"/>
                  </a:cubicBezTo>
                  <a:lnTo>
                    <a:pt x="5515" y="7533"/>
                  </a:lnTo>
                  <a:cubicBezTo>
                    <a:pt x="5606" y="7533"/>
                    <a:pt x="5606" y="7533"/>
                    <a:pt x="5690" y="7449"/>
                  </a:cubicBezTo>
                  <a:cubicBezTo>
                    <a:pt x="5782" y="7449"/>
                    <a:pt x="5866" y="7358"/>
                    <a:pt x="5957" y="7358"/>
                  </a:cubicBezTo>
                  <a:lnTo>
                    <a:pt x="5957" y="7274"/>
                  </a:lnTo>
                  <a:cubicBezTo>
                    <a:pt x="6041" y="7274"/>
                    <a:pt x="6041" y="7274"/>
                    <a:pt x="6132" y="7183"/>
                  </a:cubicBezTo>
                  <a:cubicBezTo>
                    <a:pt x="6216" y="7099"/>
                    <a:pt x="6216" y="7099"/>
                    <a:pt x="6307" y="7099"/>
                  </a:cubicBezTo>
                  <a:lnTo>
                    <a:pt x="6307" y="7008"/>
                  </a:lnTo>
                  <a:cubicBezTo>
                    <a:pt x="6391" y="7008"/>
                    <a:pt x="6391" y="6923"/>
                    <a:pt x="6482" y="6923"/>
                  </a:cubicBezTo>
                  <a:cubicBezTo>
                    <a:pt x="6482" y="6832"/>
                    <a:pt x="6482" y="6832"/>
                    <a:pt x="6566" y="6832"/>
                  </a:cubicBezTo>
                  <a:cubicBezTo>
                    <a:pt x="6566" y="6832"/>
                    <a:pt x="6566" y="6748"/>
                    <a:pt x="6657" y="6748"/>
                  </a:cubicBezTo>
                  <a:lnTo>
                    <a:pt x="6657" y="6657"/>
                  </a:lnTo>
                  <a:cubicBezTo>
                    <a:pt x="6742" y="6657"/>
                    <a:pt x="6742" y="6573"/>
                    <a:pt x="6742" y="6573"/>
                  </a:cubicBezTo>
                  <a:lnTo>
                    <a:pt x="6917" y="6398"/>
                  </a:lnTo>
                  <a:cubicBezTo>
                    <a:pt x="6917" y="6307"/>
                    <a:pt x="7008" y="6307"/>
                    <a:pt x="7008" y="6223"/>
                  </a:cubicBezTo>
                  <a:cubicBezTo>
                    <a:pt x="7968" y="4646"/>
                    <a:pt x="8059" y="3069"/>
                    <a:pt x="8059" y="3069"/>
                  </a:cubicBezTo>
                  <a:cubicBezTo>
                    <a:pt x="8059" y="3069"/>
                    <a:pt x="8059" y="2278"/>
                    <a:pt x="7183" y="1051"/>
                  </a:cubicBezTo>
                  <a:cubicBezTo>
                    <a:pt x="6657" y="175"/>
                    <a:pt x="5957" y="0"/>
                    <a:pt x="5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5"/>
            <p:cNvSpPr/>
            <p:nvPr/>
          </p:nvSpPr>
          <p:spPr>
            <a:xfrm>
              <a:off x="6640309" y="1846285"/>
              <a:ext cx="558846" cy="552585"/>
            </a:xfrm>
            <a:custGeom>
              <a:rect b="b" l="l" r="r" t="t"/>
              <a:pathLst>
                <a:path extrusionOk="0" h="8059" w="8150">
                  <a:moveTo>
                    <a:pt x="6048" y="84"/>
                  </a:moveTo>
                  <a:cubicBezTo>
                    <a:pt x="6048" y="84"/>
                    <a:pt x="6046" y="127"/>
                    <a:pt x="6042" y="205"/>
                  </a:cubicBezTo>
                  <a:lnTo>
                    <a:pt x="6042" y="205"/>
                  </a:lnTo>
                  <a:cubicBezTo>
                    <a:pt x="6044" y="195"/>
                    <a:pt x="6046" y="185"/>
                    <a:pt x="6048" y="175"/>
                  </a:cubicBezTo>
                  <a:lnTo>
                    <a:pt x="6048" y="84"/>
                  </a:lnTo>
                  <a:close/>
                  <a:moveTo>
                    <a:pt x="6042" y="205"/>
                  </a:moveTo>
                  <a:cubicBezTo>
                    <a:pt x="5953" y="649"/>
                    <a:pt x="5870" y="1507"/>
                    <a:pt x="5781" y="2453"/>
                  </a:cubicBezTo>
                  <a:cubicBezTo>
                    <a:pt x="5606" y="3413"/>
                    <a:pt x="5431" y="4464"/>
                    <a:pt x="5256" y="4905"/>
                  </a:cubicBezTo>
                  <a:cubicBezTo>
                    <a:pt x="5431" y="4639"/>
                    <a:pt x="5522" y="4204"/>
                    <a:pt x="5606" y="3679"/>
                  </a:cubicBezTo>
                  <a:cubicBezTo>
                    <a:pt x="5907" y="2399"/>
                    <a:pt x="6016" y="672"/>
                    <a:pt x="6042" y="205"/>
                  </a:cubicBezTo>
                  <a:close/>
                  <a:moveTo>
                    <a:pt x="5256" y="4905"/>
                  </a:moveTo>
                  <a:cubicBezTo>
                    <a:pt x="5172" y="4905"/>
                    <a:pt x="5172" y="4989"/>
                    <a:pt x="5172" y="4989"/>
                  </a:cubicBezTo>
                  <a:cubicBezTo>
                    <a:pt x="5172" y="5080"/>
                    <a:pt x="5081" y="5080"/>
                    <a:pt x="5081" y="5164"/>
                  </a:cubicBezTo>
                  <a:cubicBezTo>
                    <a:pt x="5081" y="5164"/>
                    <a:pt x="4997" y="5164"/>
                    <a:pt x="4997" y="5256"/>
                  </a:cubicBezTo>
                  <a:cubicBezTo>
                    <a:pt x="4997" y="5256"/>
                    <a:pt x="4997" y="5340"/>
                    <a:pt x="4905" y="5340"/>
                  </a:cubicBezTo>
                  <a:lnTo>
                    <a:pt x="4905" y="5431"/>
                  </a:lnTo>
                  <a:lnTo>
                    <a:pt x="4997" y="5431"/>
                  </a:lnTo>
                  <a:cubicBezTo>
                    <a:pt x="4997" y="5340"/>
                    <a:pt x="4997" y="5340"/>
                    <a:pt x="5081" y="5340"/>
                  </a:cubicBezTo>
                  <a:lnTo>
                    <a:pt x="5081" y="5256"/>
                  </a:lnTo>
                  <a:cubicBezTo>
                    <a:pt x="5081" y="5256"/>
                    <a:pt x="5081" y="5164"/>
                    <a:pt x="5172" y="5164"/>
                  </a:cubicBezTo>
                  <a:lnTo>
                    <a:pt x="5172" y="5080"/>
                  </a:lnTo>
                  <a:cubicBezTo>
                    <a:pt x="5256" y="4989"/>
                    <a:pt x="5256" y="4989"/>
                    <a:pt x="5256" y="4905"/>
                  </a:cubicBezTo>
                  <a:close/>
                  <a:moveTo>
                    <a:pt x="4821" y="5431"/>
                  </a:moveTo>
                  <a:lnTo>
                    <a:pt x="4821" y="5515"/>
                  </a:lnTo>
                  <a:lnTo>
                    <a:pt x="4905" y="5515"/>
                  </a:lnTo>
                  <a:lnTo>
                    <a:pt x="4905" y="5431"/>
                  </a:lnTo>
                  <a:close/>
                  <a:moveTo>
                    <a:pt x="4821" y="5515"/>
                  </a:moveTo>
                  <a:cubicBezTo>
                    <a:pt x="4730" y="5515"/>
                    <a:pt x="4730" y="5606"/>
                    <a:pt x="4730" y="5606"/>
                  </a:cubicBezTo>
                  <a:cubicBezTo>
                    <a:pt x="4821" y="5606"/>
                    <a:pt x="4821" y="5606"/>
                    <a:pt x="4821" y="5515"/>
                  </a:cubicBezTo>
                  <a:close/>
                  <a:moveTo>
                    <a:pt x="6048" y="0"/>
                  </a:moveTo>
                  <a:lnTo>
                    <a:pt x="6048" y="84"/>
                  </a:lnTo>
                  <a:cubicBezTo>
                    <a:pt x="6223" y="84"/>
                    <a:pt x="6748" y="350"/>
                    <a:pt x="7274" y="1135"/>
                  </a:cubicBezTo>
                  <a:cubicBezTo>
                    <a:pt x="8059" y="2186"/>
                    <a:pt x="8059" y="2978"/>
                    <a:pt x="8059" y="3153"/>
                  </a:cubicBezTo>
                  <a:lnTo>
                    <a:pt x="8059" y="3237"/>
                  </a:lnTo>
                  <a:cubicBezTo>
                    <a:pt x="8059" y="3588"/>
                    <a:pt x="7884" y="4905"/>
                    <a:pt x="7099" y="6307"/>
                  </a:cubicBezTo>
                  <a:cubicBezTo>
                    <a:pt x="8059" y="4730"/>
                    <a:pt x="8150" y="3153"/>
                    <a:pt x="8150" y="3153"/>
                  </a:cubicBezTo>
                  <a:cubicBezTo>
                    <a:pt x="8150" y="2978"/>
                    <a:pt x="8059" y="2186"/>
                    <a:pt x="7358" y="1051"/>
                  </a:cubicBezTo>
                  <a:cubicBezTo>
                    <a:pt x="6748" y="259"/>
                    <a:pt x="6048" y="0"/>
                    <a:pt x="6048" y="0"/>
                  </a:cubicBezTo>
                  <a:close/>
                  <a:moveTo>
                    <a:pt x="526" y="6132"/>
                  </a:moveTo>
                  <a:lnTo>
                    <a:pt x="526" y="6216"/>
                  </a:lnTo>
                  <a:cubicBezTo>
                    <a:pt x="526" y="6216"/>
                    <a:pt x="1402" y="6482"/>
                    <a:pt x="2453" y="6482"/>
                  </a:cubicBezTo>
                  <a:cubicBezTo>
                    <a:pt x="1927" y="6482"/>
                    <a:pt x="1493" y="6391"/>
                    <a:pt x="1142" y="6307"/>
                  </a:cubicBezTo>
                  <a:cubicBezTo>
                    <a:pt x="967" y="6216"/>
                    <a:pt x="792" y="6216"/>
                    <a:pt x="701" y="6216"/>
                  </a:cubicBezTo>
                  <a:cubicBezTo>
                    <a:pt x="617" y="6132"/>
                    <a:pt x="526" y="6132"/>
                    <a:pt x="526" y="6132"/>
                  </a:cubicBezTo>
                  <a:close/>
                  <a:moveTo>
                    <a:pt x="4730" y="5606"/>
                  </a:moveTo>
                  <a:lnTo>
                    <a:pt x="4646" y="5690"/>
                  </a:lnTo>
                  <a:cubicBezTo>
                    <a:pt x="4555" y="5690"/>
                    <a:pt x="4555" y="5781"/>
                    <a:pt x="4471" y="5781"/>
                  </a:cubicBezTo>
                  <a:cubicBezTo>
                    <a:pt x="3945" y="6307"/>
                    <a:pt x="3154" y="6482"/>
                    <a:pt x="2453" y="6482"/>
                  </a:cubicBezTo>
                  <a:cubicBezTo>
                    <a:pt x="3154" y="6482"/>
                    <a:pt x="3945" y="6391"/>
                    <a:pt x="4555" y="5865"/>
                  </a:cubicBezTo>
                  <a:cubicBezTo>
                    <a:pt x="4555" y="5781"/>
                    <a:pt x="4646" y="5781"/>
                    <a:pt x="4646" y="5781"/>
                  </a:cubicBezTo>
                  <a:cubicBezTo>
                    <a:pt x="4646" y="5690"/>
                    <a:pt x="4730" y="5690"/>
                    <a:pt x="4730" y="5690"/>
                  </a:cubicBezTo>
                  <a:lnTo>
                    <a:pt x="4730" y="5606"/>
                  </a:lnTo>
                  <a:close/>
                  <a:moveTo>
                    <a:pt x="7099" y="6307"/>
                  </a:moveTo>
                  <a:cubicBezTo>
                    <a:pt x="7008" y="6307"/>
                    <a:pt x="7008" y="6391"/>
                    <a:pt x="7008" y="6391"/>
                  </a:cubicBezTo>
                  <a:cubicBezTo>
                    <a:pt x="7008" y="6482"/>
                    <a:pt x="6924" y="6482"/>
                    <a:pt x="6924" y="6482"/>
                  </a:cubicBezTo>
                  <a:cubicBezTo>
                    <a:pt x="6924" y="6566"/>
                    <a:pt x="6833" y="6566"/>
                    <a:pt x="6833" y="6657"/>
                  </a:cubicBezTo>
                  <a:cubicBezTo>
                    <a:pt x="6924" y="6657"/>
                    <a:pt x="6924" y="6566"/>
                    <a:pt x="7008" y="6482"/>
                  </a:cubicBezTo>
                  <a:cubicBezTo>
                    <a:pt x="7099" y="6391"/>
                    <a:pt x="7099" y="6391"/>
                    <a:pt x="7099" y="6307"/>
                  </a:cubicBezTo>
                  <a:close/>
                  <a:moveTo>
                    <a:pt x="526" y="6132"/>
                  </a:moveTo>
                  <a:lnTo>
                    <a:pt x="0" y="7183"/>
                  </a:lnTo>
                  <a:lnTo>
                    <a:pt x="91" y="7183"/>
                  </a:lnTo>
                  <a:lnTo>
                    <a:pt x="526" y="6132"/>
                  </a:lnTo>
                  <a:close/>
                  <a:moveTo>
                    <a:pt x="91" y="7183"/>
                  </a:moveTo>
                  <a:cubicBezTo>
                    <a:pt x="91" y="7183"/>
                    <a:pt x="701" y="7533"/>
                    <a:pt x="1668" y="7792"/>
                  </a:cubicBezTo>
                  <a:cubicBezTo>
                    <a:pt x="2194" y="7967"/>
                    <a:pt x="2803" y="8059"/>
                    <a:pt x="3504" y="8059"/>
                  </a:cubicBezTo>
                  <a:cubicBezTo>
                    <a:pt x="2803" y="8059"/>
                    <a:pt x="2194" y="7883"/>
                    <a:pt x="1752" y="7792"/>
                  </a:cubicBezTo>
                  <a:cubicBezTo>
                    <a:pt x="1227" y="7617"/>
                    <a:pt x="792" y="7442"/>
                    <a:pt x="526" y="7358"/>
                  </a:cubicBezTo>
                  <a:cubicBezTo>
                    <a:pt x="351" y="7267"/>
                    <a:pt x="267" y="7267"/>
                    <a:pt x="175" y="7183"/>
                  </a:cubicBezTo>
                  <a:close/>
                  <a:moveTo>
                    <a:pt x="6833" y="6657"/>
                  </a:moveTo>
                  <a:cubicBezTo>
                    <a:pt x="6833" y="6657"/>
                    <a:pt x="6748" y="6657"/>
                    <a:pt x="6748" y="6741"/>
                  </a:cubicBezTo>
                  <a:lnTo>
                    <a:pt x="6657" y="6832"/>
                  </a:lnTo>
                  <a:lnTo>
                    <a:pt x="6573" y="6916"/>
                  </a:lnTo>
                  <a:lnTo>
                    <a:pt x="6398" y="7092"/>
                  </a:lnTo>
                  <a:lnTo>
                    <a:pt x="6223" y="7267"/>
                  </a:lnTo>
                  <a:lnTo>
                    <a:pt x="6132" y="7267"/>
                  </a:lnTo>
                  <a:lnTo>
                    <a:pt x="6048" y="7358"/>
                  </a:lnTo>
                  <a:lnTo>
                    <a:pt x="5957" y="7442"/>
                  </a:lnTo>
                  <a:cubicBezTo>
                    <a:pt x="5957" y="7442"/>
                    <a:pt x="5873" y="7442"/>
                    <a:pt x="5781" y="7533"/>
                  </a:cubicBezTo>
                  <a:cubicBezTo>
                    <a:pt x="5697" y="7533"/>
                    <a:pt x="5697" y="7617"/>
                    <a:pt x="5606" y="7617"/>
                  </a:cubicBezTo>
                  <a:lnTo>
                    <a:pt x="5522" y="7617"/>
                  </a:lnTo>
                  <a:cubicBezTo>
                    <a:pt x="5431" y="7708"/>
                    <a:pt x="5431" y="7708"/>
                    <a:pt x="5347" y="7708"/>
                  </a:cubicBezTo>
                  <a:cubicBezTo>
                    <a:pt x="4730" y="7967"/>
                    <a:pt x="4121" y="8059"/>
                    <a:pt x="3504" y="8059"/>
                  </a:cubicBezTo>
                  <a:cubicBezTo>
                    <a:pt x="4121" y="8059"/>
                    <a:pt x="4730" y="7967"/>
                    <a:pt x="5347" y="7792"/>
                  </a:cubicBezTo>
                  <a:cubicBezTo>
                    <a:pt x="5431" y="7792"/>
                    <a:pt x="5522" y="7708"/>
                    <a:pt x="5606" y="7708"/>
                  </a:cubicBezTo>
                  <a:cubicBezTo>
                    <a:pt x="5697" y="7617"/>
                    <a:pt x="5697" y="7617"/>
                    <a:pt x="5781" y="7617"/>
                  </a:cubicBezTo>
                  <a:cubicBezTo>
                    <a:pt x="5781" y="7617"/>
                    <a:pt x="5781" y="7533"/>
                    <a:pt x="5873" y="7533"/>
                  </a:cubicBezTo>
                  <a:cubicBezTo>
                    <a:pt x="5873" y="7533"/>
                    <a:pt x="5957" y="7533"/>
                    <a:pt x="6048" y="7442"/>
                  </a:cubicBezTo>
                  <a:cubicBezTo>
                    <a:pt x="6132" y="7358"/>
                    <a:pt x="6132" y="7358"/>
                    <a:pt x="6223" y="7358"/>
                  </a:cubicBezTo>
                  <a:cubicBezTo>
                    <a:pt x="6223" y="7267"/>
                    <a:pt x="6223" y="7267"/>
                    <a:pt x="6307" y="7267"/>
                  </a:cubicBezTo>
                  <a:lnTo>
                    <a:pt x="6398" y="7183"/>
                  </a:lnTo>
                  <a:lnTo>
                    <a:pt x="6482" y="7092"/>
                  </a:lnTo>
                  <a:lnTo>
                    <a:pt x="6573" y="7007"/>
                  </a:lnTo>
                  <a:lnTo>
                    <a:pt x="6657" y="6916"/>
                  </a:lnTo>
                  <a:lnTo>
                    <a:pt x="6748" y="6832"/>
                  </a:lnTo>
                  <a:lnTo>
                    <a:pt x="6833" y="6741"/>
                  </a:lnTo>
                  <a:lnTo>
                    <a:pt x="6833" y="665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5"/>
            <p:cNvSpPr/>
            <p:nvPr/>
          </p:nvSpPr>
          <p:spPr>
            <a:xfrm>
              <a:off x="5613481" y="3047488"/>
              <a:ext cx="161962" cy="949043"/>
            </a:xfrm>
            <a:custGeom>
              <a:rect b="b" l="l" r="r" t="t"/>
              <a:pathLst>
                <a:path extrusionOk="0" h="13841" w="2362">
                  <a:moveTo>
                    <a:pt x="0" y="1"/>
                  </a:moveTo>
                  <a:cubicBezTo>
                    <a:pt x="0" y="1"/>
                    <a:pt x="175" y="13841"/>
                    <a:pt x="176" y="13841"/>
                  </a:cubicBezTo>
                  <a:cubicBezTo>
                    <a:pt x="176" y="13841"/>
                    <a:pt x="176" y="13840"/>
                    <a:pt x="176" y="13840"/>
                  </a:cubicBezTo>
                  <a:lnTo>
                    <a:pt x="1052" y="13840"/>
                  </a:lnTo>
                  <a:cubicBezTo>
                    <a:pt x="1052" y="13840"/>
                    <a:pt x="2103" y="8760"/>
                    <a:pt x="2187" y="6742"/>
                  </a:cubicBezTo>
                  <a:cubicBezTo>
                    <a:pt x="2362" y="4906"/>
                    <a:pt x="1927" y="1"/>
                    <a:pt x="1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5"/>
            <p:cNvSpPr/>
            <p:nvPr/>
          </p:nvSpPr>
          <p:spPr>
            <a:xfrm>
              <a:off x="5607241" y="3041248"/>
              <a:ext cx="162442" cy="961042"/>
            </a:xfrm>
            <a:custGeom>
              <a:rect b="b" l="l" r="r" t="t"/>
              <a:pathLst>
                <a:path extrusionOk="0" h="14016" w="2369">
                  <a:moveTo>
                    <a:pt x="0" y="0"/>
                  </a:moveTo>
                  <a:lnTo>
                    <a:pt x="0" y="92"/>
                  </a:lnTo>
                  <a:lnTo>
                    <a:pt x="0" y="701"/>
                  </a:lnTo>
                  <a:cubicBezTo>
                    <a:pt x="91" y="3329"/>
                    <a:pt x="267" y="13931"/>
                    <a:pt x="267" y="13931"/>
                  </a:cubicBezTo>
                  <a:lnTo>
                    <a:pt x="91" y="92"/>
                  </a:lnTo>
                  <a:lnTo>
                    <a:pt x="2018" y="92"/>
                  </a:lnTo>
                  <a:cubicBezTo>
                    <a:pt x="2018" y="92"/>
                    <a:pt x="2018" y="267"/>
                    <a:pt x="2103" y="617"/>
                  </a:cubicBezTo>
                  <a:cubicBezTo>
                    <a:pt x="2103" y="1752"/>
                    <a:pt x="2278" y="4121"/>
                    <a:pt x="2278" y="5782"/>
                  </a:cubicBezTo>
                  <a:lnTo>
                    <a:pt x="2278" y="6833"/>
                  </a:lnTo>
                  <a:cubicBezTo>
                    <a:pt x="2369" y="6573"/>
                    <a:pt x="2369" y="6223"/>
                    <a:pt x="2369" y="5782"/>
                  </a:cubicBezTo>
                  <a:cubicBezTo>
                    <a:pt x="2369" y="3595"/>
                    <a:pt x="2103" y="92"/>
                    <a:pt x="2103" y="92"/>
                  </a:cubicBezTo>
                  <a:lnTo>
                    <a:pt x="2103" y="0"/>
                  </a:lnTo>
                  <a:close/>
                  <a:moveTo>
                    <a:pt x="2278" y="6833"/>
                  </a:moveTo>
                  <a:lnTo>
                    <a:pt x="2278" y="6833"/>
                  </a:lnTo>
                  <a:cubicBezTo>
                    <a:pt x="2194" y="7800"/>
                    <a:pt x="1927" y="9636"/>
                    <a:pt x="1668" y="11128"/>
                  </a:cubicBezTo>
                  <a:cubicBezTo>
                    <a:pt x="1493" y="11913"/>
                    <a:pt x="1318" y="12614"/>
                    <a:pt x="1227" y="13139"/>
                  </a:cubicBezTo>
                  <a:cubicBezTo>
                    <a:pt x="1227" y="13406"/>
                    <a:pt x="1143" y="13581"/>
                    <a:pt x="1143" y="13756"/>
                  </a:cubicBezTo>
                  <a:cubicBezTo>
                    <a:pt x="1143" y="13840"/>
                    <a:pt x="1051" y="13931"/>
                    <a:pt x="1051" y="13931"/>
                  </a:cubicBezTo>
                  <a:lnTo>
                    <a:pt x="267" y="13931"/>
                  </a:lnTo>
                  <a:lnTo>
                    <a:pt x="267" y="14015"/>
                  </a:lnTo>
                  <a:lnTo>
                    <a:pt x="1143" y="14015"/>
                  </a:lnTo>
                  <a:lnTo>
                    <a:pt x="1143" y="13931"/>
                  </a:lnTo>
                  <a:cubicBezTo>
                    <a:pt x="1143" y="13931"/>
                    <a:pt x="2194" y="8851"/>
                    <a:pt x="2278" y="68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5"/>
            <p:cNvSpPr/>
            <p:nvPr/>
          </p:nvSpPr>
          <p:spPr>
            <a:xfrm>
              <a:off x="5613481" y="3942185"/>
              <a:ext cx="168271" cy="117182"/>
            </a:xfrm>
            <a:custGeom>
              <a:rect b="b" l="l" r="r" t="t"/>
              <a:pathLst>
                <a:path extrusionOk="0" h="1709" w="2454">
                  <a:moveTo>
                    <a:pt x="1311" y="0"/>
                  </a:moveTo>
                  <a:cubicBezTo>
                    <a:pt x="1052" y="0"/>
                    <a:pt x="260" y="91"/>
                    <a:pt x="85" y="176"/>
                  </a:cubicBezTo>
                  <a:cubicBezTo>
                    <a:pt x="0" y="267"/>
                    <a:pt x="0" y="1577"/>
                    <a:pt x="85" y="1577"/>
                  </a:cubicBezTo>
                  <a:cubicBezTo>
                    <a:pt x="393" y="1665"/>
                    <a:pt x="722" y="1708"/>
                    <a:pt x="1051" y="1708"/>
                  </a:cubicBezTo>
                  <a:cubicBezTo>
                    <a:pt x="1379" y="1708"/>
                    <a:pt x="1707" y="1665"/>
                    <a:pt x="2012" y="1577"/>
                  </a:cubicBezTo>
                  <a:cubicBezTo>
                    <a:pt x="2187" y="1577"/>
                    <a:pt x="2453" y="1402"/>
                    <a:pt x="2362" y="1227"/>
                  </a:cubicBezTo>
                  <a:cubicBezTo>
                    <a:pt x="2278" y="1143"/>
                    <a:pt x="2187" y="1052"/>
                    <a:pt x="2012" y="967"/>
                  </a:cubicBezTo>
                  <a:cubicBezTo>
                    <a:pt x="1927" y="967"/>
                    <a:pt x="1752" y="967"/>
                    <a:pt x="1661" y="876"/>
                  </a:cubicBezTo>
                  <a:cubicBezTo>
                    <a:pt x="1311" y="701"/>
                    <a:pt x="1311" y="351"/>
                    <a:pt x="1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5"/>
            <p:cNvSpPr/>
            <p:nvPr/>
          </p:nvSpPr>
          <p:spPr>
            <a:xfrm>
              <a:off x="5613481" y="3936425"/>
              <a:ext cx="168271" cy="125958"/>
            </a:xfrm>
            <a:custGeom>
              <a:rect b="b" l="l" r="r" t="t"/>
              <a:pathLst>
                <a:path extrusionOk="0" h="1837" w="2454">
                  <a:moveTo>
                    <a:pt x="1311" y="0"/>
                  </a:moveTo>
                  <a:cubicBezTo>
                    <a:pt x="1136" y="84"/>
                    <a:pt x="876" y="84"/>
                    <a:pt x="610" y="84"/>
                  </a:cubicBezTo>
                  <a:cubicBezTo>
                    <a:pt x="526" y="84"/>
                    <a:pt x="435" y="175"/>
                    <a:pt x="260" y="175"/>
                  </a:cubicBezTo>
                  <a:cubicBezTo>
                    <a:pt x="176" y="175"/>
                    <a:pt x="85" y="260"/>
                    <a:pt x="85" y="260"/>
                  </a:cubicBezTo>
                  <a:lnTo>
                    <a:pt x="85" y="351"/>
                  </a:lnTo>
                  <a:cubicBezTo>
                    <a:pt x="176" y="260"/>
                    <a:pt x="176" y="260"/>
                    <a:pt x="351" y="260"/>
                  </a:cubicBezTo>
                  <a:cubicBezTo>
                    <a:pt x="435" y="175"/>
                    <a:pt x="701" y="175"/>
                    <a:pt x="876" y="175"/>
                  </a:cubicBezTo>
                  <a:cubicBezTo>
                    <a:pt x="1005" y="108"/>
                    <a:pt x="1134" y="91"/>
                    <a:pt x="1227" y="86"/>
                  </a:cubicBezTo>
                  <a:lnTo>
                    <a:pt x="1227" y="86"/>
                  </a:lnTo>
                  <a:cubicBezTo>
                    <a:pt x="1227" y="261"/>
                    <a:pt x="1227" y="435"/>
                    <a:pt x="1311" y="610"/>
                  </a:cubicBezTo>
                  <a:cubicBezTo>
                    <a:pt x="1402" y="785"/>
                    <a:pt x="1486" y="960"/>
                    <a:pt x="1661" y="1051"/>
                  </a:cubicBezTo>
                  <a:cubicBezTo>
                    <a:pt x="1752" y="1051"/>
                    <a:pt x="1836" y="1051"/>
                    <a:pt x="2012" y="1136"/>
                  </a:cubicBezTo>
                  <a:cubicBezTo>
                    <a:pt x="2103" y="1136"/>
                    <a:pt x="2278" y="1227"/>
                    <a:pt x="2362" y="1311"/>
                  </a:cubicBezTo>
                  <a:cubicBezTo>
                    <a:pt x="2362" y="1402"/>
                    <a:pt x="2362" y="1486"/>
                    <a:pt x="2278" y="1577"/>
                  </a:cubicBezTo>
                  <a:cubicBezTo>
                    <a:pt x="2362" y="1486"/>
                    <a:pt x="2453" y="1402"/>
                    <a:pt x="2453" y="1311"/>
                  </a:cubicBezTo>
                  <a:lnTo>
                    <a:pt x="2453" y="1227"/>
                  </a:lnTo>
                  <a:cubicBezTo>
                    <a:pt x="2278" y="1136"/>
                    <a:pt x="2187" y="1051"/>
                    <a:pt x="2012" y="1051"/>
                  </a:cubicBezTo>
                  <a:cubicBezTo>
                    <a:pt x="1927" y="1051"/>
                    <a:pt x="1752" y="1051"/>
                    <a:pt x="1661" y="960"/>
                  </a:cubicBezTo>
                  <a:cubicBezTo>
                    <a:pt x="1486" y="876"/>
                    <a:pt x="1402" y="785"/>
                    <a:pt x="1402" y="610"/>
                  </a:cubicBezTo>
                  <a:cubicBezTo>
                    <a:pt x="1311" y="435"/>
                    <a:pt x="1311" y="260"/>
                    <a:pt x="1311" y="84"/>
                  </a:cubicBezTo>
                  <a:lnTo>
                    <a:pt x="1311" y="0"/>
                  </a:lnTo>
                  <a:close/>
                  <a:moveTo>
                    <a:pt x="85" y="351"/>
                  </a:moveTo>
                  <a:cubicBezTo>
                    <a:pt x="0" y="351"/>
                    <a:pt x="0" y="435"/>
                    <a:pt x="0" y="610"/>
                  </a:cubicBezTo>
                  <a:lnTo>
                    <a:pt x="0" y="960"/>
                  </a:lnTo>
                  <a:lnTo>
                    <a:pt x="0" y="1402"/>
                  </a:lnTo>
                  <a:lnTo>
                    <a:pt x="0" y="1577"/>
                  </a:lnTo>
                  <a:cubicBezTo>
                    <a:pt x="0" y="1577"/>
                    <a:pt x="85" y="1577"/>
                    <a:pt x="85" y="1661"/>
                  </a:cubicBezTo>
                  <a:cubicBezTo>
                    <a:pt x="435" y="1752"/>
                    <a:pt x="785" y="1836"/>
                    <a:pt x="1136" y="1836"/>
                  </a:cubicBezTo>
                  <a:cubicBezTo>
                    <a:pt x="1402" y="1836"/>
                    <a:pt x="1752" y="1752"/>
                    <a:pt x="2012" y="1752"/>
                  </a:cubicBezTo>
                  <a:cubicBezTo>
                    <a:pt x="2103" y="1661"/>
                    <a:pt x="2187" y="1661"/>
                    <a:pt x="2278" y="1577"/>
                  </a:cubicBezTo>
                  <a:cubicBezTo>
                    <a:pt x="2187" y="1577"/>
                    <a:pt x="2103" y="1661"/>
                    <a:pt x="2012" y="1661"/>
                  </a:cubicBezTo>
                  <a:cubicBezTo>
                    <a:pt x="1661" y="1752"/>
                    <a:pt x="1402" y="1752"/>
                    <a:pt x="1136" y="1752"/>
                  </a:cubicBezTo>
                  <a:cubicBezTo>
                    <a:pt x="785" y="1752"/>
                    <a:pt x="435" y="1752"/>
                    <a:pt x="85" y="1577"/>
                  </a:cubicBezTo>
                  <a:lnTo>
                    <a:pt x="85" y="960"/>
                  </a:lnTo>
                  <a:lnTo>
                    <a:pt x="85" y="526"/>
                  </a:lnTo>
                  <a:lnTo>
                    <a:pt x="85" y="35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5"/>
            <p:cNvSpPr/>
            <p:nvPr/>
          </p:nvSpPr>
          <p:spPr>
            <a:xfrm>
              <a:off x="5727375" y="3047488"/>
              <a:ext cx="216270" cy="954802"/>
            </a:xfrm>
            <a:custGeom>
              <a:rect b="b" l="l" r="r" t="t"/>
              <a:pathLst>
                <a:path extrusionOk="0" h="13925" w="3154">
                  <a:moveTo>
                    <a:pt x="0" y="1"/>
                  </a:moveTo>
                  <a:lnTo>
                    <a:pt x="1142" y="13924"/>
                  </a:lnTo>
                  <a:cubicBezTo>
                    <a:pt x="1142" y="13840"/>
                    <a:pt x="2018" y="13840"/>
                    <a:pt x="2018" y="13840"/>
                  </a:cubicBezTo>
                  <a:cubicBezTo>
                    <a:pt x="2018" y="13840"/>
                    <a:pt x="2803" y="9545"/>
                    <a:pt x="2894" y="7618"/>
                  </a:cubicBezTo>
                  <a:cubicBezTo>
                    <a:pt x="3154" y="4380"/>
                    <a:pt x="2719" y="1"/>
                    <a:pt x="27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5"/>
            <p:cNvSpPr/>
            <p:nvPr/>
          </p:nvSpPr>
          <p:spPr>
            <a:xfrm>
              <a:off x="5727375" y="3041248"/>
              <a:ext cx="210510" cy="979281"/>
            </a:xfrm>
            <a:custGeom>
              <a:rect b="b" l="l" r="r" t="t"/>
              <a:pathLst>
                <a:path extrusionOk="0" h="14282" w="3070">
                  <a:moveTo>
                    <a:pt x="0" y="0"/>
                  </a:moveTo>
                  <a:lnTo>
                    <a:pt x="0" y="92"/>
                  </a:lnTo>
                  <a:cubicBezTo>
                    <a:pt x="0" y="92"/>
                    <a:pt x="0" y="267"/>
                    <a:pt x="91" y="701"/>
                  </a:cubicBezTo>
                  <a:cubicBezTo>
                    <a:pt x="175" y="2019"/>
                    <a:pt x="442" y="5347"/>
                    <a:pt x="617" y="8325"/>
                  </a:cubicBezTo>
                  <a:cubicBezTo>
                    <a:pt x="792" y="9811"/>
                    <a:pt x="876" y="11212"/>
                    <a:pt x="967" y="12263"/>
                  </a:cubicBezTo>
                  <a:cubicBezTo>
                    <a:pt x="967" y="12789"/>
                    <a:pt x="1051" y="13230"/>
                    <a:pt x="1051" y="13490"/>
                  </a:cubicBezTo>
                  <a:lnTo>
                    <a:pt x="1051" y="13840"/>
                  </a:lnTo>
                  <a:lnTo>
                    <a:pt x="1051" y="13931"/>
                  </a:lnTo>
                  <a:lnTo>
                    <a:pt x="1051" y="14015"/>
                  </a:lnTo>
                  <a:lnTo>
                    <a:pt x="1142" y="14282"/>
                  </a:lnTo>
                  <a:lnTo>
                    <a:pt x="1142" y="14015"/>
                  </a:lnTo>
                  <a:lnTo>
                    <a:pt x="2018" y="14015"/>
                  </a:lnTo>
                  <a:cubicBezTo>
                    <a:pt x="2018" y="14015"/>
                    <a:pt x="2803" y="9636"/>
                    <a:pt x="2978" y="7709"/>
                  </a:cubicBezTo>
                  <a:cubicBezTo>
                    <a:pt x="2978" y="7008"/>
                    <a:pt x="3069" y="6307"/>
                    <a:pt x="3069" y="5606"/>
                  </a:cubicBezTo>
                  <a:cubicBezTo>
                    <a:pt x="3069" y="2803"/>
                    <a:pt x="2719" y="92"/>
                    <a:pt x="2719" y="92"/>
                  </a:cubicBezTo>
                  <a:lnTo>
                    <a:pt x="2719" y="526"/>
                  </a:lnTo>
                  <a:cubicBezTo>
                    <a:pt x="2803" y="1493"/>
                    <a:pt x="2978" y="3504"/>
                    <a:pt x="2978" y="5606"/>
                  </a:cubicBezTo>
                  <a:cubicBezTo>
                    <a:pt x="2978" y="6307"/>
                    <a:pt x="2978" y="7008"/>
                    <a:pt x="2894" y="7709"/>
                  </a:cubicBezTo>
                  <a:cubicBezTo>
                    <a:pt x="2803" y="8676"/>
                    <a:pt x="2628" y="10252"/>
                    <a:pt x="2369" y="11563"/>
                  </a:cubicBezTo>
                  <a:cubicBezTo>
                    <a:pt x="2278" y="12263"/>
                    <a:pt x="2194" y="12789"/>
                    <a:pt x="2102" y="13230"/>
                  </a:cubicBezTo>
                  <a:cubicBezTo>
                    <a:pt x="2018" y="13490"/>
                    <a:pt x="2018" y="13665"/>
                    <a:pt x="2018" y="13756"/>
                  </a:cubicBezTo>
                  <a:lnTo>
                    <a:pt x="1927" y="13931"/>
                  </a:lnTo>
                  <a:lnTo>
                    <a:pt x="1142" y="13931"/>
                  </a:lnTo>
                  <a:cubicBezTo>
                    <a:pt x="1141" y="13931"/>
                    <a:pt x="1139" y="13931"/>
                    <a:pt x="1137" y="13931"/>
                  </a:cubicBezTo>
                  <a:lnTo>
                    <a:pt x="1137" y="13931"/>
                  </a:lnTo>
                  <a:cubicBezTo>
                    <a:pt x="1116" y="13671"/>
                    <a:pt x="1039" y="12866"/>
                    <a:pt x="967" y="11738"/>
                  </a:cubicBezTo>
                  <a:cubicBezTo>
                    <a:pt x="701" y="7884"/>
                    <a:pt x="91" y="92"/>
                    <a:pt x="91" y="92"/>
                  </a:cubicBezTo>
                  <a:lnTo>
                    <a:pt x="2719" y="92"/>
                  </a:lnTo>
                  <a:lnTo>
                    <a:pt x="27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5"/>
            <p:cNvSpPr/>
            <p:nvPr/>
          </p:nvSpPr>
          <p:spPr>
            <a:xfrm>
              <a:off x="5793682" y="3972424"/>
              <a:ext cx="168202" cy="117182"/>
            </a:xfrm>
            <a:custGeom>
              <a:rect b="b" l="l" r="r" t="t"/>
              <a:pathLst>
                <a:path extrusionOk="0" h="1709" w="2453">
                  <a:moveTo>
                    <a:pt x="1227" y="1"/>
                  </a:moveTo>
                  <a:cubicBezTo>
                    <a:pt x="1051" y="85"/>
                    <a:pt x="175" y="85"/>
                    <a:pt x="84" y="260"/>
                  </a:cubicBezTo>
                  <a:cubicBezTo>
                    <a:pt x="0" y="351"/>
                    <a:pt x="84" y="1578"/>
                    <a:pt x="84" y="1578"/>
                  </a:cubicBezTo>
                  <a:cubicBezTo>
                    <a:pt x="393" y="1665"/>
                    <a:pt x="722" y="1709"/>
                    <a:pt x="1050" y="1709"/>
                  </a:cubicBezTo>
                  <a:cubicBezTo>
                    <a:pt x="1379" y="1709"/>
                    <a:pt x="1707" y="1665"/>
                    <a:pt x="2011" y="1578"/>
                  </a:cubicBezTo>
                  <a:cubicBezTo>
                    <a:pt x="2187" y="1578"/>
                    <a:pt x="2453" y="1402"/>
                    <a:pt x="2453" y="1136"/>
                  </a:cubicBezTo>
                  <a:cubicBezTo>
                    <a:pt x="2278" y="1052"/>
                    <a:pt x="2187" y="1052"/>
                    <a:pt x="2011" y="961"/>
                  </a:cubicBezTo>
                  <a:cubicBezTo>
                    <a:pt x="1927" y="961"/>
                    <a:pt x="1752" y="961"/>
                    <a:pt x="1661" y="877"/>
                  </a:cubicBezTo>
                  <a:cubicBezTo>
                    <a:pt x="1311" y="786"/>
                    <a:pt x="1227" y="351"/>
                    <a:pt x="1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5"/>
            <p:cNvSpPr/>
            <p:nvPr/>
          </p:nvSpPr>
          <p:spPr>
            <a:xfrm>
              <a:off x="5793682" y="3966184"/>
              <a:ext cx="168202" cy="126438"/>
            </a:xfrm>
            <a:custGeom>
              <a:rect b="b" l="l" r="r" t="t"/>
              <a:pathLst>
                <a:path extrusionOk="0" h="1844" w="2453">
                  <a:moveTo>
                    <a:pt x="1227" y="92"/>
                  </a:moveTo>
                  <a:cubicBezTo>
                    <a:pt x="1135" y="92"/>
                    <a:pt x="876" y="92"/>
                    <a:pt x="610" y="176"/>
                  </a:cubicBezTo>
                  <a:cubicBezTo>
                    <a:pt x="526" y="176"/>
                    <a:pt x="351" y="176"/>
                    <a:pt x="259" y="267"/>
                  </a:cubicBezTo>
                  <a:cubicBezTo>
                    <a:pt x="435" y="267"/>
                    <a:pt x="610" y="176"/>
                    <a:pt x="785" y="176"/>
                  </a:cubicBezTo>
                  <a:cubicBezTo>
                    <a:pt x="1051" y="176"/>
                    <a:pt x="1135" y="92"/>
                    <a:pt x="1227" y="92"/>
                  </a:cubicBezTo>
                  <a:close/>
                  <a:moveTo>
                    <a:pt x="259" y="267"/>
                  </a:moveTo>
                  <a:cubicBezTo>
                    <a:pt x="175" y="267"/>
                    <a:pt x="84" y="267"/>
                    <a:pt x="84" y="351"/>
                  </a:cubicBezTo>
                  <a:cubicBezTo>
                    <a:pt x="84" y="351"/>
                    <a:pt x="175" y="351"/>
                    <a:pt x="259" y="267"/>
                  </a:cubicBezTo>
                  <a:close/>
                  <a:moveTo>
                    <a:pt x="84" y="351"/>
                  </a:moveTo>
                  <a:cubicBezTo>
                    <a:pt x="0" y="351"/>
                    <a:pt x="0" y="351"/>
                    <a:pt x="0" y="442"/>
                  </a:cubicBezTo>
                  <a:lnTo>
                    <a:pt x="0" y="702"/>
                  </a:lnTo>
                  <a:lnTo>
                    <a:pt x="0" y="1318"/>
                  </a:lnTo>
                  <a:cubicBezTo>
                    <a:pt x="0" y="1493"/>
                    <a:pt x="84" y="1577"/>
                    <a:pt x="84" y="1577"/>
                  </a:cubicBezTo>
                  <a:lnTo>
                    <a:pt x="84" y="702"/>
                  </a:lnTo>
                  <a:lnTo>
                    <a:pt x="84" y="442"/>
                  </a:lnTo>
                  <a:lnTo>
                    <a:pt x="84" y="351"/>
                  </a:lnTo>
                  <a:close/>
                  <a:moveTo>
                    <a:pt x="84" y="1669"/>
                  </a:moveTo>
                  <a:lnTo>
                    <a:pt x="84" y="1753"/>
                  </a:lnTo>
                  <a:cubicBezTo>
                    <a:pt x="435" y="1844"/>
                    <a:pt x="701" y="1844"/>
                    <a:pt x="1051" y="1844"/>
                  </a:cubicBezTo>
                  <a:cubicBezTo>
                    <a:pt x="701" y="1844"/>
                    <a:pt x="435" y="1753"/>
                    <a:pt x="84" y="1669"/>
                  </a:cubicBezTo>
                  <a:close/>
                  <a:moveTo>
                    <a:pt x="1311" y="1"/>
                  </a:moveTo>
                  <a:lnTo>
                    <a:pt x="1227" y="92"/>
                  </a:lnTo>
                  <a:cubicBezTo>
                    <a:pt x="1227" y="267"/>
                    <a:pt x="1227" y="442"/>
                    <a:pt x="1311" y="617"/>
                  </a:cubicBezTo>
                  <a:cubicBezTo>
                    <a:pt x="1402" y="793"/>
                    <a:pt x="1486" y="968"/>
                    <a:pt x="1661" y="1052"/>
                  </a:cubicBezTo>
                  <a:cubicBezTo>
                    <a:pt x="1752" y="1052"/>
                    <a:pt x="1927" y="1052"/>
                    <a:pt x="2011" y="1143"/>
                  </a:cubicBezTo>
                  <a:cubicBezTo>
                    <a:pt x="2187" y="1143"/>
                    <a:pt x="2278" y="1227"/>
                    <a:pt x="2362" y="1318"/>
                  </a:cubicBezTo>
                  <a:cubicBezTo>
                    <a:pt x="2362" y="1402"/>
                    <a:pt x="2362" y="1493"/>
                    <a:pt x="2278" y="1493"/>
                  </a:cubicBezTo>
                  <a:cubicBezTo>
                    <a:pt x="2187" y="1577"/>
                    <a:pt x="2102" y="1669"/>
                    <a:pt x="2011" y="1669"/>
                  </a:cubicBezTo>
                  <a:cubicBezTo>
                    <a:pt x="1661" y="1753"/>
                    <a:pt x="1402" y="1844"/>
                    <a:pt x="1051" y="1844"/>
                  </a:cubicBezTo>
                  <a:cubicBezTo>
                    <a:pt x="1402" y="1844"/>
                    <a:pt x="1752" y="1844"/>
                    <a:pt x="2011" y="1753"/>
                  </a:cubicBezTo>
                  <a:cubicBezTo>
                    <a:pt x="2102" y="1669"/>
                    <a:pt x="2187" y="1669"/>
                    <a:pt x="2278" y="1577"/>
                  </a:cubicBezTo>
                  <a:cubicBezTo>
                    <a:pt x="2362" y="1493"/>
                    <a:pt x="2453" y="1402"/>
                    <a:pt x="2453" y="1318"/>
                  </a:cubicBezTo>
                  <a:lnTo>
                    <a:pt x="2453" y="1227"/>
                  </a:lnTo>
                  <a:cubicBezTo>
                    <a:pt x="2278" y="1143"/>
                    <a:pt x="2187" y="1052"/>
                    <a:pt x="2011" y="1052"/>
                  </a:cubicBezTo>
                  <a:cubicBezTo>
                    <a:pt x="1927" y="1052"/>
                    <a:pt x="1752" y="1052"/>
                    <a:pt x="1661" y="968"/>
                  </a:cubicBezTo>
                  <a:cubicBezTo>
                    <a:pt x="1486" y="877"/>
                    <a:pt x="1402" y="793"/>
                    <a:pt x="1402" y="617"/>
                  </a:cubicBezTo>
                  <a:cubicBezTo>
                    <a:pt x="1311" y="442"/>
                    <a:pt x="1311" y="267"/>
                    <a:pt x="1311" y="92"/>
                  </a:cubicBezTo>
                  <a:lnTo>
                    <a:pt x="1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5"/>
            <p:cNvSpPr/>
            <p:nvPr/>
          </p:nvSpPr>
          <p:spPr>
            <a:xfrm>
              <a:off x="5781682" y="1227375"/>
              <a:ext cx="642432" cy="636718"/>
            </a:xfrm>
            <a:custGeom>
              <a:rect b="b" l="l" r="r" t="t"/>
              <a:pathLst>
                <a:path extrusionOk="0" h="9286" w="9369">
                  <a:moveTo>
                    <a:pt x="4730" y="0"/>
                  </a:moveTo>
                  <a:cubicBezTo>
                    <a:pt x="2102" y="0"/>
                    <a:pt x="0" y="2103"/>
                    <a:pt x="0" y="4646"/>
                  </a:cubicBezTo>
                  <a:cubicBezTo>
                    <a:pt x="0" y="7274"/>
                    <a:pt x="2102" y="9285"/>
                    <a:pt x="4730" y="9285"/>
                  </a:cubicBezTo>
                  <a:cubicBezTo>
                    <a:pt x="7267" y="9285"/>
                    <a:pt x="9369" y="7274"/>
                    <a:pt x="9369" y="4646"/>
                  </a:cubicBezTo>
                  <a:cubicBezTo>
                    <a:pt x="9369" y="2103"/>
                    <a:pt x="7267" y="0"/>
                    <a:pt x="47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5"/>
            <p:cNvSpPr/>
            <p:nvPr/>
          </p:nvSpPr>
          <p:spPr>
            <a:xfrm>
              <a:off x="5781682" y="1227375"/>
              <a:ext cx="642432" cy="642957"/>
            </a:xfrm>
            <a:custGeom>
              <a:rect b="b" l="l" r="r" t="t"/>
              <a:pathLst>
                <a:path extrusionOk="0" h="9377" w="9369">
                  <a:moveTo>
                    <a:pt x="4730" y="0"/>
                  </a:moveTo>
                  <a:lnTo>
                    <a:pt x="4730" y="0"/>
                  </a:lnTo>
                  <a:cubicBezTo>
                    <a:pt x="4655" y="0"/>
                    <a:pt x="4580" y="2"/>
                    <a:pt x="4506" y="6"/>
                  </a:cubicBezTo>
                  <a:lnTo>
                    <a:pt x="4506" y="6"/>
                  </a:lnTo>
                  <a:cubicBezTo>
                    <a:pt x="4580" y="2"/>
                    <a:pt x="4655" y="0"/>
                    <a:pt x="4730" y="0"/>
                  </a:cubicBezTo>
                  <a:close/>
                  <a:moveTo>
                    <a:pt x="4730" y="0"/>
                  </a:moveTo>
                  <a:lnTo>
                    <a:pt x="4730" y="0"/>
                  </a:lnTo>
                  <a:cubicBezTo>
                    <a:pt x="5956" y="0"/>
                    <a:pt x="7092" y="526"/>
                    <a:pt x="7967" y="1402"/>
                  </a:cubicBezTo>
                  <a:cubicBezTo>
                    <a:pt x="8759" y="2194"/>
                    <a:pt x="9285" y="3420"/>
                    <a:pt x="9285" y="4646"/>
                  </a:cubicBezTo>
                  <a:cubicBezTo>
                    <a:pt x="9285" y="5957"/>
                    <a:pt x="8759" y="7099"/>
                    <a:pt x="7967" y="7975"/>
                  </a:cubicBezTo>
                  <a:cubicBezTo>
                    <a:pt x="7092" y="8760"/>
                    <a:pt x="5956" y="9285"/>
                    <a:pt x="4730" y="9285"/>
                  </a:cubicBezTo>
                  <a:cubicBezTo>
                    <a:pt x="3413" y="9285"/>
                    <a:pt x="2277" y="8760"/>
                    <a:pt x="1402" y="7975"/>
                  </a:cubicBezTo>
                  <a:cubicBezTo>
                    <a:pt x="610" y="7099"/>
                    <a:pt x="84" y="5957"/>
                    <a:pt x="84" y="4646"/>
                  </a:cubicBezTo>
                  <a:cubicBezTo>
                    <a:pt x="84" y="3420"/>
                    <a:pt x="610" y="2194"/>
                    <a:pt x="1402" y="1402"/>
                  </a:cubicBezTo>
                  <a:cubicBezTo>
                    <a:pt x="2227" y="576"/>
                    <a:pt x="3284" y="62"/>
                    <a:pt x="4506" y="6"/>
                  </a:cubicBezTo>
                  <a:lnTo>
                    <a:pt x="4506" y="6"/>
                  </a:lnTo>
                  <a:cubicBezTo>
                    <a:pt x="1984" y="121"/>
                    <a:pt x="0" y="2175"/>
                    <a:pt x="0" y="4646"/>
                  </a:cubicBezTo>
                  <a:cubicBezTo>
                    <a:pt x="0" y="7274"/>
                    <a:pt x="2102" y="9376"/>
                    <a:pt x="4730" y="9376"/>
                  </a:cubicBezTo>
                  <a:cubicBezTo>
                    <a:pt x="7267" y="9376"/>
                    <a:pt x="9369" y="7274"/>
                    <a:pt x="9369" y="4646"/>
                  </a:cubicBezTo>
                  <a:cubicBezTo>
                    <a:pt x="9369" y="2103"/>
                    <a:pt x="7267" y="0"/>
                    <a:pt x="4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5"/>
            <p:cNvSpPr/>
            <p:nvPr/>
          </p:nvSpPr>
          <p:spPr>
            <a:xfrm>
              <a:off x="6243909" y="1683706"/>
              <a:ext cx="138443" cy="222639"/>
            </a:xfrm>
            <a:custGeom>
              <a:rect b="b" l="l" r="r" t="t"/>
              <a:pathLst>
                <a:path extrusionOk="0" h="3247" w="2019">
                  <a:moveTo>
                    <a:pt x="1334" y="1"/>
                  </a:moveTo>
                  <a:cubicBezTo>
                    <a:pt x="1324" y="1"/>
                    <a:pt x="1318" y="3"/>
                    <a:pt x="1318" y="3"/>
                  </a:cubicBezTo>
                  <a:lnTo>
                    <a:pt x="876" y="794"/>
                  </a:lnTo>
                  <a:lnTo>
                    <a:pt x="526" y="1404"/>
                  </a:lnTo>
                  <a:cubicBezTo>
                    <a:pt x="351" y="1579"/>
                    <a:pt x="266" y="1754"/>
                    <a:pt x="266" y="1930"/>
                  </a:cubicBezTo>
                  <a:lnTo>
                    <a:pt x="0" y="2721"/>
                  </a:lnTo>
                  <a:lnTo>
                    <a:pt x="91" y="2805"/>
                  </a:lnTo>
                  <a:lnTo>
                    <a:pt x="442" y="3247"/>
                  </a:lnTo>
                  <a:cubicBezTo>
                    <a:pt x="442" y="3072"/>
                    <a:pt x="526" y="2981"/>
                    <a:pt x="526" y="2981"/>
                  </a:cubicBezTo>
                  <a:lnTo>
                    <a:pt x="1051" y="2371"/>
                  </a:lnTo>
                  <a:cubicBezTo>
                    <a:pt x="1051" y="2371"/>
                    <a:pt x="2018" y="1320"/>
                    <a:pt x="1142" y="970"/>
                  </a:cubicBezTo>
                  <a:cubicBezTo>
                    <a:pt x="1595" y="63"/>
                    <a:pt x="1398" y="1"/>
                    <a:pt x="13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5"/>
            <p:cNvSpPr/>
            <p:nvPr/>
          </p:nvSpPr>
          <p:spPr>
            <a:xfrm>
              <a:off x="6238149" y="1678083"/>
              <a:ext cx="113895" cy="234089"/>
            </a:xfrm>
            <a:custGeom>
              <a:rect b="b" l="l" r="r" t="t"/>
              <a:pathLst>
                <a:path extrusionOk="0" h="3414" w="1661">
                  <a:moveTo>
                    <a:pt x="1402" y="0"/>
                  </a:moveTo>
                  <a:lnTo>
                    <a:pt x="876" y="876"/>
                  </a:lnTo>
                  <a:lnTo>
                    <a:pt x="610" y="1486"/>
                  </a:lnTo>
                  <a:lnTo>
                    <a:pt x="960" y="876"/>
                  </a:lnTo>
                  <a:lnTo>
                    <a:pt x="1402" y="85"/>
                  </a:lnTo>
                  <a:cubicBezTo>
                    <a:pt x="1486" y="85"/>
                    <a:pt x="1486" y="176"/>
                    <a:pt x="1486" y="260"/>
                  </a:cubicBezTo>
                  <a:cubicBezTo>
                    <a:pt x="1486" y="351"/>
                    <a:pt x="1402" y="610"/>
                    <a:pt x="1226" y="960"/>
                  </a:cubicBezTo>
                  <a:lnTo>
                    <a:pt x="1226" y="1052"/>
                  </a:lnTo>
                  <a:cubicBezTo>
                    <a:pt x="1402" y="1052"/>
                    <a:pt x="1486" y="1136"/>
                    <a:pt x="1486" y="1227"/>
                  </a:cubicBezTo>
                  <a:cubicBezTo>
                    <a:pt x="1577" y="1311"/>
                    <a:pt x="1577" y="1402"/>
                    <a:pt x="1577" y="1486"/>
                  </a:cubicBezTo>
                  <a:cubicBezTo>
                    <a:pt x="1577" y="1752"/>
                    <a:pt x="1486" y="1927"/>
                    <a:pt x="1402" y="2103"/>
                  </a:cubicBezTo>
                  <a:cubicBezTo>
                    <a:pt x="1486" y="1927"/>
                    <a:pt x="1661" y="1752"/>
                    <a:pt x="1661" y="1486"/>
                  </a:cubicBezTo>
                  <a:cubicBezTo>
                    <a:pt x="1661" y="1402"/>
                    <a:pt x="1577" y="1311"/>
                    <a:pt x="1577" y="1227"/>
                  </a:cubicBezTo>
                  <a:cubicBezTo>
                    <a:pt x="1493" y="1143"/>
                    <a:pt x="1415" y="1065"/>
                    <a:pt x="1267" y="982"/>
                  </a:cubicBezTo>
                  <a:lnTo>
                    <a:pt x="1267" y="982"/>
                  </a:lnTo>
                  <a:cubicBezTo>
                    <a:pt x="1495" y="583"/>
                    <a:pt x="1577" y="346"/>
                    <a:pt x="1577" y="260"/>
                  </a:cubicBezTo>
                  <a:cubicBezTo>
                    <a:pt x="1577" y="176"/>
                    <a:pt x="1486" y="85"/>
                    <a:pt x="1486" y="85"/>
                  </a:cubicBezTo>
                  <a:lnTo>
                    <a:pt x="1402" y="0"/>
                  </a:lnTo>
                  <a:close/>
                  <a:moveTo>
                    <a:pt x="1402" y="2103"/>
                  </a:moveTo>
                  <a:lnTo>
                    <a:pt x="1402" y="2103"/>
                  </a:lnTo>
                  <a:cubicBezTo>
                    <a:pt x="1310" y="2187"/>
                    <a:pt x="1226" y="2278"/>
                    <a:pt x="1226" y="2362"/>
                  </a:cubicBezTo>
                  <a:lnTo>
                    <a:pt x="1135" y="2362"/>
                  </a:lnTo>
                  <a:lnTo>
                    <a:pt x="610" y="3063"/>
                  </a:lnTo>
                  <a:lnTo>
                    <a:pt x="1226" y="2453"/>
                  </a:lnTo>
                  <a:lnTo>
                    <a:pt x="1402" y="2103"/>
                  </a:lnTo>
                  <a:close/>
                  <a:moveTo>
                    <a:pt x="610" y="1486"/>
                  </a:moveTo>
                  <a:cubicBezTo>
                    <a:pt x="435" y="1661"/>
                    <a:pt x="350" y="1836"/>
                    <a:pt x="259" y="2012"/>
                  </a:cubicBezTo>
                  <a:lnTo>
                    <a:pt x="0" y="2803"/>
                  </a:lnTo>
                  <a:lnTo>
                    <a:pt x="84" y="2887"/>
                  </a:lnTo>
                  <a:lnTo>
                    <a:pt x="442" y="3314"/>
                  </a:lnTo>
                  <a:lnTo>
                    <a:pt x="442" y="3314"/>
                  </a:lnTo>
                  <a:cubicBezTo>
                    <a:pt x="440" y="3319"/>
                    <a:pt x="437" y="3324"/>
                    <a:pt x="435" y="3329"/>
                  </a:cubicBezTo>
                  <a:lnTo>
                    <a:pt x="455" y="3329"/>
                  </a:lnTo>
                  <a:lnTo>
                    <a:pt x="526" y="3413"/>
                  </a:lnTo>
                  <a:lnTo>
                    <a:pt x="526" y="3329"/>
                  </a:lnTo>
                  <a:cubicBezTo>
                    <a:pt x="526" y="3238"/>
                    <a:pt x="526" y="3154"/>
                    <a:pt x="610" y="3154"/>
                  </a:cubicBezTo>
                  <a:lnTo>
                    <a:pt x="610" y="3063"/>
                  </a:lnTo>
                  <a:lnTo>
                    <a:pt x="610" y="2979"/>
                  </a:lnTo>
                  <a:cubicBezTo>
                    <a:pt x="610" y="3051"/>
                    <a:pt x="547" y="3129"/>
                    <a:pt x="472" y="3261"/>
                  </a:cubicBezTo>
                  <a:lnTo>
                    <a:pt x="472" y="3261"/>
                  </a:lnTo>
                  <a:lnTo>
                    <a:pt x="175" y="2887"/>
                  </a:lnTo>
                  <a:lnTo>
                    <a:pt x="84" y="2803"/>
                  </a:lnTo>
                  <a:lnTo>
                    <a:pt x="350" y="2012"/>
                  </a:lnTo>
                  <a:cubicBezTo>
                    <a:pt x="350" y="1836"/>
                    <a:pt x="435" y="1661"/>
                    <a:pt x="610" y="1577"/>
                  </a:cubicBezTo>
                  <a:lnTo>
                    <a:pt x="610" y="148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5"/>
            <p:cNvSpPr/>
            <p:nvPr/>
          </p:nvSpPr>
          <p:spPr>
            <a:xfrm>
              <a:off x="6231840" y="1731431"/>
              <a:ext cx="63084" cy="122119"/>
            </a:xfrm>
            <a:custGeom>
              <a:rect b="b" l="l" r="r" t="t"/>
              <a:pathLst>
                <a:path extrusionOk="0" h="1781" w="920">
                  <a:moveTo>
                    <a:pt x="749" y="1"/>
                  </a:moveTo>
                  <a:cubicBezTo>
                    <a:pt x="722" y="1"/>
                    <a:pt x="702" y="7"/>
                    <a:pt x="702" y="7"/>
                  </a:cubicBezTo>
                  <a:cubicBezTo>
                    <a:pt x="702" y="7"/>
                    <a:pt x="1" y="1584"/>
                    <a:pt x="267" y="1759"/>
                  </a:cubicBezTo>
                  <a:cubicBezTo>
                    <a:pt x="282" y="1774"/>
                    <a:pt x="298" y="1780"/>
                    <a:pt x="315" y="1780"/>
                  </a:cubicBezTo>
                  <a:cubicBezTo>
                    <a:pt x="499" y="1780"/>
                    <a:pt x="793" y="974"/>
                    <a:pt x="793" y="974"/>
                  </a:cubicBezTo>
                  <a:cubicBezTo>
                    <a:pt x="793" y="974"/>
                    <a:pt x="618" y="799"/>
                    <a:pt x="793" y="358"/>
                  </a:cubicBezTo>
                  <a:cubicBezTo>
                    <a:pt x="919" y="44"/>
                    <a:pt x="816" y="1"/>
                    <a:pt x="7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5"/>
            <p:cNvSpPr/>
            <p:nvPr/>
          </p:nvSpPr>
          <p:spPr>
            <a:xfrm>
              <a:off x="6243909" y="1726151"/>
              <a:ext cx="48068" cy="125958"/>
            </a:xfrm>
            <a:custGeom>
              <a:rect b="b" l="l" r="r" t="t"/>
              <a:pathLst>
                <a:path extrusionOk="0" h="1837" w="701">
                  <a:moveTo>
                    <a:pt x="617" y="84"/>
                  </a:moveTo>
                  <a:lnTo>
                    <a:pt x="617" y="175"/>
                  </a:lnTo>
                  <a:lnTo>
                    <a:pt x="617" y="435"/>
                  </a:lnTo>
                  <a:cubicBezTo>
                    <a:pt x="701" y="351"/>
                    <a:pt x="701" y="259"/>
                    <a:pt x="701" y="175"/>
                  </a:cubicBezTo>
                  <a:cubicBezTo>
                    <a:pt x="701" y="84"/>
                    <a:pt x="701" y="84"/>
                    <a:pt x="617" y="84"/>
                  </a:cubicBezTo>
                  <a:close/>
                  <a:moveTo>
                    <a:pt x="526" y="0"/>
                  </a:moveTo>
                  <a:cubicBezTo>
                    <a:pt x="526" y="0"/>
                    <a:pt x="351" y="351"/>
                    <a:pt x="266" y="701"/>
                  </a:cubicBezTo>
                  <a:cubicBezTo>
                    <a:pt x="175" y="1051"/>
                    <a:pt x="0" y="1486"/>
                    <a:pt x="0" y="1661"/>
                  </a:cubicBezTo>
                  <a:cubicBezTo>
                    <a:pt x="0" y="1752"/>
                    <a:pt x="0" y="1836"/>
                    <a:pt x="91" y="1836"/>
                  </a:cubicBezTo>
                  <a:lnTo>
                    <a:pt x="91" y="1661"/>
                  </a:lnTo>
                  <a:cubicBezTo>
                    <a:pt x="91" y="1486"/>
                    <a:pt x="175" y="1051"/>
                    <a:pt x="351" y="701"/>
                  </a:cubicBezTo>
                  <a:cubicBezTo>
                    <a:pt x="351" y="526"/>
                    <a:pt x="442" y="351"/>
                    <a:pt x="526" y="259"/>
                  </a:cubicBezTo>
                  <a:cubicBezTo>
                    <a:pt x="526" y="175"/>
                    <a:pt x="617" y="84"/>
                    <a:pt x="617" y="84"/>
                  </a:cubicBezTo>
                  <a:cubicBezTo>
                    <a:pt x="617" y="0"/>
                    <a:pt x="617" y="0"/>
                    <a:pt x="526" y="0"/>
                  </a:cubicBezTo>
                  <a:close/>
                  <a:moveTo>
                    <a:pt x="617" y="435"/>
                  </a:moveTo>
                  <a:cubicBezTo>
                    <a:pt x="526" y="526"/>
                    <a:pt x="526" y="610"/>
                    <a:pt x="526" y="701"/>
                  </a:cubicBezTo>
                  <a:cubicBezTo>
                    <a:pt x="526" y="960"/>
                    <a:pt x="617" y="1051"/>
                    <a:pt x="617" y="1051"/>
                  </a:cubicBezTo>
                  <a:lnTo>
                    <a:pt x="617" y="1135"/>
                  </a:lnTo>
                  <a:cubicBezTo>
                    <a:pt x="526" y="1226"/>
                    <a:pt x="442" y="1402"/>
                    <a:pt x="351" y="1577"/>
                  </a:cubicBezTo>
                  <a:cubicBezTo>
                    <a:pt x="351" y="1661"/>
                    <a:pt x="266" y="1661"/>
                    <a:pt x="266" y="1752"/>
                  </a:cubicBezTo>
                  <a:lnTo>
                    <a:pt x="175" y="1836"/>
                  </a:lnTo>
                  <a:cubicBezTo>
                    <a:pt x="175" y="1836"/>
                    <a:pt x="266" y="1836"/>
                    <a:pt x="351" y="1752"/>
                  </a:cubicBezTo>
                  <a:cubicBezTo>
                    <a:pt x="526" y="1486"/>
                    <a:pt x="701" y="1051"/>
                    <a:pt x="701" y="1051"/>
                  </a:cubicBezTo>
                  <a:lnTo>
                    <a:pt x="701" y="960"/>
                  </a:lnTo>
                  <a:cubicBezTo>
                    <a:pt x="701" y="960"/>
                    <a:pt x="617" y="876"/>
                    <a:pt x="617" y="701"/>
                  </a:cubicBezTo>
                  <a:lnTo>
                    <a:pt x="617" y="4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5"/>
            <p:cNvSpPr/>
            <p:nvPr/>
          </p:nvSpPr>
          <p:spPr>
            <a:xfrm>
              <a:off x="5739375" y="1647776"/>
              <a:ext cx="102375" cy="138506"/>
            </a:xfrm>
            <a:custGeom>
              <a:rect b="b" l="l" r="r" t="t"/>
              <a:pathLst>
                <a:path extrusionOk="0" h="2020" w="1493">
                  <a:moveTo>
                    <a:pt x="1143" y="1"/>
                  </a:moveTo>
                  <a:cubicBezTo>
                    <a:pt x="0" y="176"/>
                    <a:pt x="442" y="968"/>
                    <a:pt x="442" y="968"/>
                  </a:cubicBezTo>
                  <a:lnTo>
                    <a:pt x="526" y="1753"/>
                  </a:lnTo>
                  <a:cubicBezTo>
                    <a:pt x="526" y="1753"/>
                    <a:pt x="526" y="1928"/>
                    <a:pt x="442" y="2019"/>
                  </a:cubicBezTo>
                  <a:lnTo>
                    <a:pt x="967" y="1928"/>
                  </a:lnTo>
                  <a:lnTo>
                    <a:pt x="1143" y="1928"/>
                  </a:lnTo>
                  <a:lnTo>
                    <a:pt x="1402" y="1143"/>
                  </a:lnTo>
                  <a:cubicBezTo>
                    <a:pt x="1493" y="968"/>
                    <a:pt x="1493" y="793"/>
                    <a:pt x="1493" y="618"/>
                  </a:cubicBezTo>
                  <a:cubicBezTo>
                    <a:pt x="1493" y="618"/>
                    <a:pt x="1493" y="351"/>
                    <a:pt x="1402" y="92"/>
                  </a:cubicBezTo>
                  <a:cubicBezTo>
                    <a:pt x="1318" y="1"/>
                    <a:pt x="1227" y="1"/>
                    <a:pt x="11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5"/>
            <p:cNvSpPr/>
            <p:nvPr/>
          </p:nvSpPr>
          <p:spPr>
            <a:xfrm>
              <a:off x="5763374" y="1647776"/>
              <a:ext cx="78376" cy="144266"/>
            </a:xfrm>
            <a:custGeom>
              <a:rect b="b" l="l" r="r" t="t"/>
              <a:pathLst>
                <a:path extrusionOk="0" h="2104" w="1143">
                  <a:moveTo>
                    <a:pt x="793" y="1"/>
                  </a:moveTo>
                  <a:cubicBezTo>
                    <a:pt x="442" y="1"/>
                    <a:pt x="267" y="92"/>
                    <a:pt x="176" y="267"/>
                  </a:cubicBezTo>
                  <a:cubicBezTo>
                    <a:pt x="267" y="176"/>
                    <a:pt x="442" y="92"/>
                    <a:pt x="793" y="1"/>
                  </a:cubicBezTo>
                  <a:close/>
                  <a:moveTo>
                    <a:pt x="176" y="267"/>
                  </a:moveTo>
                  <a:lnTo>
                    <a:pt x="176" y="267"/>
                  </a:lnTo>
                  <a:cubicBezTo>
                    <a:pt x="1" y="351"/>
                    <a:pt x="1" y="527"/>
                    <a:pt x="1" y="618"/>
                  </a:cubicBezTo>
                  <a:cubicBezTo>
                    <a:pt x="1" y="527"/>
                    <a:pt x="92" y="351"/>
                    <a:pt x="176" y="267"/>
                  </a:cubicBezTo>
                  <a:close/>
                  <a:moveTo>
                    <a:pt x="793" y="1"/>
                  </a:moveTo>
                  <a:cubicBezTo>
                    <a:pt x="877" y="1"/>
                    <a:pt x="968" y="92"/>
                    <a:pt x="1052" y="176"/>
                  </a:cubicBezTo>
                  <a:lnTo>
                    <a:pt x="1052" y="442"/>
                  </a:lnTo>
                  <a:lnTo>
                    <a:pt x="1052" y="527"/>
                  </a:lnTo>
                  <a:lnTo>
                    <a:pt x="1052" y="618"/>
                  </a:lnTo>
                  <a:cubicBezTo>
                    <a:pt x="1052" y="618"/>
                    <a:pt x="1143" y="702"/>
                    <a:pt x="1143" y="793"/>
                  </a:cubicBezTo>
                  <a:lnTo>
                    <a:pt x="1143" y="618"/>
                  </a:lnTo>
                  <a:lnTo>
                    <a:pt x="1143" y="442"/>
                  </a:lnTo>
                  <a:cubicBezTo>
                    <a:pt x="1143" y="351"/>
                    <a:pt x="1143" y="267"/>
                    <a:pt x="1052" y="92"/>
                  </a:cubicBezTo>
                  <a:cubicBezTo>
                    <a:pt x="1052" y="1"/>
                    <a:pt x="877" y="1"/>
                    <a:pt x="793" y="1"/>
                  </a:cubicBezTo>
                  <a:close/>
                  <a:moveTo>
                    <a:pt x="1" y="620"/>
                  </a:moveTo>
                  <a:cubicBezTo>
                    <a:pt x="2" y="794"/>
                    <a:pt x="92" y="968"/>
                    <a:pt x="92" y="968"/>
                  </a:cubicBezTo>
                  <a:lnTo>
                    <a:pt x="92" y="1753"/>
                  </a:lnTo>
                  <a:lnTo>
                    <a:pt x="92" y="2019"/>
                  </a:lnTo>
                  <a:lnTo>
                    <a:pt x="1" y="2103"/>
                  </a:lnTo>
                  <a:lnTo>
                    <a:pt x="1" y="2103"/>
                  </a:lnTo>
                  <a:lnTo>
                    <a:pt x="92" y="2091"/>
                  </a:lnTo>
                  <a:lnTo>
                    <a:pt x="92" y="2091"/>
                  </a:lnTo>
                  <a:lnTo>
                    <a:pt x="92" y="2103"/>
                  </a:lnTo>
                  <a:cubicBezTo>
                    <a:pt x="94" y="2099"/>
                    <a:pt x="96" y="2094"/>
                    <a:pt x="98" y="2090"/>
                  </a:cubicBezTo>
                  <a:lnTo>
                    <a:pt x="98" y="2090"/>
                  </a:lnTo>
                  <a:lnTo>
                    <a:pt x="617" y="2019"/>
                  </a:lnTo>
                  <a:lnTo>
                    <a:pt x="793" y="1928"/>
                  </a:lnTo>
                  <a:lnTo>
                    <a:pt x="1052" y="1143"/>
                  </a:lnTo>
                  <a:cubicBezTo>
                    <a:pt x="1143" y="1052"/>
                    <a:pt x="1143" y="877"/>
                    <a:pt x="1143" y="793"/>
                  </a:cubicBezTo>
                  <a:lnTo>
                    <a:pt x="1143" y="793"/>
                  </a:lnTo>
                  <a:cubicBezTo>
                    <a:pt x="1143" y="877"/>
                    <a:pt x="1052" y="1052"/>
                    <a:pt x="968" y="1143"/>
                  </a:cubicBezTo>
                  <a:lnTo>
                    <a:pt x="701" y="1844"/>
                  </a:lnTo>
                  <a:lnTo>
                    <a:pt x="617" y="1928"/>
                  </a:lnTo>
                  <a:lnTo>
                    <a:pt x="131" y="2012"/>
                  </a:lnTo>
                  <a:lnTo>
                    <a:pt x="131" y="2012"/>
                  </a:lnTo>
                  <a:cubicBezTo>
                    <a:pt x="176" y="1896"/>
                    <a:pt x="176" y="1827"/>
                    <a:pt x="176" y="1753"/>
                  </a:cubicBezTo>
                  <a:lnTo>
                    <a:pt x="92" y="877"/>
                  </a:lnTo>
                  <a:cubicBezTo>
                    <a:pt x="92" y="877"/>
                    <a:pt x="2" y="794"/>
                    <a:pt x="1" y="620"/>
                  </a:cubicBezTo>
                  <a:close/>
                  <a:moveTo>
                    <a:pt x="92" y="2103"/>
                  </a:moveTo>
                  <a:lnTo>
                    <a:pt x="92" y="2103"/>
                  </a:lnTo>
                  <a:cubicBezTo>
                    <a:pt x="92" y="2103"/>
                    <a:pt x="92" y="2103"/>
                    <a:pt x="92" y="21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5"/>
            <p:cNvSpPr/>
            <p:nvPr/>
          </p:nvSpPr>
          <p:spPr>
            <a:xfrm>
              <a:off x="5799442" y="1646198"/>
              <a:ext cx="72136" cy="116016"/>
            </a:xfrm>
            <a:custGeom>
              <a:rect b="b" l="l" r="r" t="t"/>
              <a:pathLst>
                <a:path extrusionOk="0" h="1692" w="1052">
                  <a:moveTo>
                    <a:pt x="961" y="1"/>
                  </a:moveTo>
                  <a:cubicBezTo>
                    <a:pt x="863" y="1"/>
                    <a:pt x="696" y="72"/>
                    <a:pt x="526" y="465"/>
                  </a:cubicBezTo>
                  <a:cubicBezTo>
                    <a:pt x="438" y="641"/>
                    <a:pt x="351" y="684"/>
                    <a:pt x="285" y="684"/>
                  </a:cubicBezTo>
                  <a:cubicBezTo>
                    <a:pt x="219" y="684"/>
                    <a:pt x="176" y="641"/>
                    <a:pt x="175" y="641"/>
                  </a:cubicBezTo>
                  <a:lnTo>
                    <a:pt x="175" y="641"/>
                  </a:lnTo>
                  <a:cubicBezTo>
                    <a:pt x="175" y="641"/>
                    <a:pt x="0" y="1692"/>
                    <a:pt x="267" y="1692"/>
                  </a:cubicBezTo>
                  <a:cubicBezTo>
                    <a:pt x="617" y="1692"/>
                    <a:pt x="1051" y="24"/>
                    <a:pt x="1051" y="24"/>
                  </a:cubicBezTo>
                  <a:cubicBezTo>
                    <a:pt x="1051" y="24"/>
                    <a:pt x="1017" y="1"/>
                    <a:pt x="9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5"/>
            <p:cNvSpPr/>
            <p:nvPr/>
          </p:nvSpPr>
          <p:spPr>
            <a:xfrm>
              <a:off x="5805681" y="1642016"/>
              <a:ext cx="65896" cy="120199"/>
            </a:xfrm>
            <a:custGeom>
              <a:rect b="b" l="l" r="r" t="t"/>
              <a:pathLst>
                <a:path extrusionOk="0" h="1753" w="961">
                  <a:moveTo>
                    <a:pt x="924" y="85"/>
                  </a:moveTo>
                  <a:lnTo>
                    <a:pt x="924" y="85"/>
                  </a:lnTo>
                  <a:cubicBezTo>
                    <a:pt x="901" y="142"/>
                    <a:pt x="876" y="214"/>
                    <a:pt x="876" y="260"/>
                  </a:cubicBezTo>
                  <a:cubicBezTo>
                    <a:pt x="785" y="526"/>
                    <a:pt x="701" y="877"/>
                    <a:pt x="526" y="1136"/>
                  </a:cubicBezTo>
                  <a:cubicBezTo>
                    <a:pt x="435" y="1311"/>
                    <a:pt x="435" y="1486"/>
                    <a:pt x="351" y="1578"/>
                  </a:cubicBezTo>
                  <a:lnTo>
                    <a:pt x="260" y="1662"/>
                  </a:lnTo>
                  <a:lnTo>
                    <a:pt x="176" y="1662"/>
                  </a:lnTo>
                  <a:cubicBezTo>
                    <a:pt x="84" y="1662"/>
                    <a:pt x="84" y="1578"/>
                    <a:pt x="84" y="1486"/>
                  </a:cubicBezTo>
                  <a:lnTo>
                    <a:pt x="84" y="1311"/>
                  </a:lnTo>
                  <a:lnTo>
                    <a:pt x="84" y="877"/>
                  </a:lnTo>
                  <a:lnTo>
                    <a:pt x="84" y="786"/>
                  </a:lnTo>
                  <a:lnTo>
                    <a:pt x="176" y="786"/>
                  </a:lnTo>
                  <a:cubicBezTo>
                    <a:pt x="260" y="786"/>
                    <a:pt x="260" y="786"/>
                    <a:pt x="351" y="702"/>
                  </a:cubicBezTo>
                  <a:lnTo>
                    <a:pt x="526" y="526"/>
                  </a:lnTo>
                  <a:cubicBezTo>
                    <a:pt x="526" y="351"/>
                    <a:pt x="610" y="176"/>
                    <a:pt x="701" y="176"/>
                  </a:cubicBezTo>
                  <a:cubicBezTo>
                    <a:pt x="785" y="85"/>
                    <a:pt x="876" y="85"/>
                    <a:pt x="876" y="85"/>
                  </a:cubicBezTo>
                  <a:close/>
                  <a:moveTo>
                    <a:pt x="876" y="1"/>
                  </a:moveTo>
                  <a:cubicBezTo>
                    <a:pt x="785" y="1"/>
                    <a:pt x="785" y="1"/>
                    <a:pt x="701" y="85"/>
                  </a:cubicBezTo>
                  <a:cubicBezTo>
                    <a:pt x="610" y="176"/>
                    <a:pt x="526" y="260"/>
                    <a:pt x="435" y="526"/>
                  </a:cubicBezTo>
                  <a:cubicBezTo>
                    <a:pt x="351" y="611"/>
                    <a:pt x="351" y="702"/>
                    <a:pt x="260" y="702"/>
                  </a:cubicBezTo>
                  <a:lnTo>
                    <a:pt x="84" y="702"/>
                  </a:lnTo>
                  <a:cubicBezTo>
                    <a:pt x="84" y="702"/>
                    <a:pt x="0" y="961"/>
                    <a:pt x="0" y="1311"/>
                  </a:cubicBezTo>
                  <a:lnTo>
                    <a:pt x="0" y="1578"/>
                  </a:lnTo>
                  <a:lnTo>
                    <a:pt x="84" y="1662"/>
                  </a:lnTo>
                  <a:cubicBezTo>
                    <a:pt x="84" y="1753"/>
                    <a:pt x="176" y="1753"/>
                    <a:pt x="176" y="1753"/>
                  </a:cubicBezTo>
                  <a:cubicBezTo>
                    <a:pt x="260" y="1753"/>
                    <a:pt x="260" y="1753"/>
                    <a:pt x="351" y="1662"/>
                  </a:cubicBezTo>
                  <a:cubicBezTo>
                    <a:pt x="435" y="1578"/>
                    <a:pt x="526" y="1402"/>
                    <a:pt x="526" y="1311"/>
                  </a:cubicBezTo>
                  <a:cubicBezTo>
                    <a:pt x="785" y="786"/>
                    <a:pt x="960" y="85"/>
                    <a:pt x="960" y="85"/>
                  </a:cubicBezTo>
                  <a:lnTo>
                    <a:pt x="9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5"/>
            <p:cNvSpPr/>
            <p:nvPr/>
          </p:nvSpPr>
          <p:spPr>
            <a:xfrm>
              <a:off x="5685548" y="1750150"/>
              <a:ext cx="132203" cy="390218"/>
            </a:xfrm>
            <a:custGeom>
              <a:rect b="b" l="l" r="r" t="t"/>
              <a:pathLst>
                <a:path extrusionOk="0" h="5691" w="1928">
                  <a:moveTo>
                    <a:pt x="1928" y="1"/>
                  </a:moveTo>
                  <a:lnTo>
                    <a:pt x="1311" y="176"/>
                  </a:lnTo>
                  <a:lnTo>
                    <a:pt x="1" y="5691"/>
                  </a:lnTo>
                  <a:lnTo>
                    <a:pt x="1577" y="5691"/>
                  </a:lnTo>
                  <a:lnTo>
                    <a:pt x="19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5"/>
            <p:cNvSpPr/>
            <p:nvPr/>
          </p:nvSpPr>
          <p:spPr>
            <a:xfrm>
              <a:off x="5679308" y="1750150"/>
              <a:ext cx="144203" cy="396457"/>
            </a:xfrm>
            <a:custGeom>
              <a:rect b="b" l="l" r="r" t="t"/>
              <a:pathLst>
                <a:path extrusionOk="0" h="5782" w="2103">
                  <a:moveTo>
                    <a:pt x="2103" y="1"/>
                  </a:moveTo>
                  <a:lnTo>
                    <a:pt x="1402" y="176"/>
                  </a:lnTo>
                  <a:lnTo>
                    <a:pt x="1402" y="260"/>
                  </a:lnTo>
                  <a:lnTo>
                    <a:pt x="2019" y="85"/>
                  </a:lnTo>
                  <a:lnTo>
                    <a:pt x="1668" y="5606"/>
                  </a:lnTo>
                  <a:lnTo>
                    <a:pt x="92" y="5691"/>
                  </a:lnTo>
                  <a:lnTo>
                    <a:pt x="1402" y="176"/>
                  </a:lnTo>
                  <a:lnTo>
                    <a:pt x="1318" y="176"/>
                  </a:lnTo>
                  <a:lnTo>
                    <a:pt x="0" y="5782"/>
                  </a:lnTo>
                  <a:lnTo>
                    <a:pt x="1668" y="5691"/>
                  </a:lnTo>
                  <a:lnTo>
                    <a:pt x="21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5"/>
            <p:cNvSpPr/>
            <p:nvPr/>
          </p:nvSpPr>
          <p:spPr>
            <a:xfrm>
              <a:off x="5451040" y="1870284"/>
              <a:ext cx="823183" cy="1443483"/>
            </a:xfrm>
            <a:custGeom>
              <a:rect b="b" l="l" r="r" t="t"/>
              <a:pathLst>
                <a:path extrusionOk="0" h="21052" w="12005">
                  <a:moveTo>
                    <a:pt x="11563" y="0"/>
                  </a:moveTo>
                  <a:lnTo>
                    <a:pt x="8851" y="4555"/>
                  </a:lnTo>
                  <a:lnTo>
                    <a:pt x="6749" y="7008"/>
                  </a:lnTo>
                  <a:lnTo>
                    <a:pt x="6132" y="6917"/>
                  </a:lnTo>
                  <a:cubicBezTo>
                    <a:pt x="6132" y="6917"/>
                    <a:pt x="2545" y="7442"/>
                    <a:pt x="2895" y="9369"/>
                  </a:cubicBezTo>
                  <a:lnTo>
                    <a:pt x="2895" y="9460"/>
                  </a:lnTo>
                  <a:cubicBezTo>
                    <a:pt x="2804" y="9460"/>
                    <a:pt x="2720" y="9636"/>
                    <a:pt x="2720" y="9720"/>
                  </a:cubicBezTo>
                  <a:cubicBezTo>
                    <a:pt x="1493" y="13048"/>
                    <a:pt x="526" y="16552"/>
                    <a:pt x="1" y="20056"/>
                  </a:cubicBezTo>
                  <a:cubicBezTo>
                    <a:pt x="1929" y="20721"/>
                    <a:pt x="4149" y="21051"/>
                    <a:pt x="6316" y="21051"/>
                  </a:cubicBezTo>
                  <a:cubicBezTo>
                    <a:pt x="7299" y="21051"/>
                    <a:pt x="8272" y="20983"/>
                    <a:pt x="9202" y="20847"/>
                  </a:cubicBezTo>
                  <a:cubicBezTo>
                    <a:pt x="8851" y="18129"/>
                    <a:pt x="8585" y="15326"/>
                    <a:pt x="8151" y="12614"/>
                  </a:cubicBezTo>
                  <a:cubicBezTo>
                    <a:pt x="7800" y="11037"/>
                    <a:pt x="7709" y="10420"/>
                    <a:pt x="7450" y="9720"/>
                  </a:cubicBezTo>
                  <a:cubicBezTo>
                    <a:pt x="8935" y="7709"/>
                    <a:pt x="9902" y="5866"/>
                    <a:pt x="9902" y="5866"/>
                  </a:cubicBezTo>
                  <a:lnTo>
                    <a:pt x="12005" y="526"/>
                  </a:lnTo>
                  <a:lnTo>
                    <a:pt x="115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5"/>
            <p:cNvSpPr/>
            <p:nvPr/>
          </p:nvSpPr>
          <p:spPr>
            <a:xfrm>
              <a:off x="5445280" y="1864044"/>
              <a:ext cx="828943" cy="1453494"/>
            </a:xfrm>
            <a:custGeom>
              <a:rect b="b" l="l" r="r" t="t"/>
              <a:pathLst>
                <a:path extrusionOk="0" h="21198" w="12089">
                  <a:moveTo>
                    <a:pt x="6132" y="7008"/>
                  </a:moveTo>
                  <a:cubicBezTo>
                    <a:pt x="6132" y="7012"/>
                    <a:pt x="6132" y="7016"/>
                    <a:pt x="6132" y="7019"/>
                  </a:cubicBezTo>
                  <a:lnTo>
                    <a:pt x="6132" y="7019"/>
                  </a:lnTo>
                  <a:cubicBezTo>
                    <a:pt x="6186" y="7011"/>
                    <a:pt x="6216" y="7008"/>
                    <a:pt x="6216" y="7008"/>
                  </a:cubicBezTo>
                  <a:close/>
                  <a:moveTo>
                    <a:pt x="6132" y="7019"/>
                  </a:moveTo>
                  <a:lnTo>
                    <a:pt x="6132" y="7019"/>
                  </a:lnTo>
                  <a:cubicBezTo>
                    <a:pt x="5906" y="7053"/>
                    <a:pt x="5261" y="7167"/>
                    <a:pt x="4556" y="7449"/>
                  </a:cubicBezTo>
                  <a:cubicBezTo>
                    <a:pt x="4114" y="7624"/>
                    <a:pt x="3764" y="7884"/>
                    <a:pt x="3413" y="8150"/>
                  </a:cubicBezTo>
                  <a:cubicBezTo>
                    <a:pt x="3154" y="8409"/>
                    <a:pt x="2888" y="8851"/>
                    <a:pt x="2888" y="9285"/>
                  </a:cubicBezTo>
                  <a:lnTo>
                    <a:pt x="2888" y="9460"/>
                  </a:lnTo>
                  <a:cubicBezTo>
                    <a:pt x="2804" y="9551"/>
                    <a:pt x="2804" y="9727"/>
                    <a:pt x="2713" y="9811"/>
                  </a:cubicBezTo>
                  <a:cubicBezTo>
                    <a:pt x="1486" y="13139"/>
                    <a:pt x="610" y="16643"/>
                    <a:pt x="1" y="20147"/>
                  </a:cubicBezTo>
                  <a:lnTo>
                    <a:pt x="85" y="20147"/>
                  </a:lnTo>
                  <a:cubicBezTo>
                    <a:pt x="702" y="16643"/>
                    <a:pt x="1577" y="13139"/>
                    <a:pt x="2804" y="9811"/>
                  </a:cubicBezTo>
                  <a:cubicBezTo>
                    <a:pt x="2804" y="9727"/>
                    <a:pt x="2888" y="9636"/>
                    <a:pt x="2979" y="9551"/>
                  </a:cubicBezTo>
                  <a:lnTo>
                    <a:pt x="2979" y="9460"/>
                  </a:lnTo>
                  <a:lnTo>
                    <a:pt x="2979" y="9285"/>
                  </a:lnTo>
                  <a:cubicBezTo>
                    <a:pt x="2979" y="8851"/>
                    <a:pt x="3154" y="8500"/>
                    <a:pt x="3505" y="8150"/>
                  </a:cubicBezTo>
                  <a:cubicBezTo>
                    <a:pt x="3939" y="7708"/>
                    <a:pt x="4640" y="7449"/>
                    <a:pt x="5165" y="7274"/>
                  </a:cubicBezTo>
                  <a:cubicBezTo>
                    <a:pt x="5516" y="7183"/>
                    <a:pt x="5782" y="7099"/>
                    <a:pt x="5957" y="7099"/>
                  </a:cubicBezTo>
                  <a:cubicBezTo>
                    <a:pt x="6037" y="7099"/>
                    <a:pt x="6124" y="7099"/>
                    <a:pt x="6132" y="7019"/>
                  </a:cubicBezTo>
                  <a:close/>
                  <a:moveTo>
                    <a:pt x="11647" y="0"/>
                  </a:moveTo>
                  <a:lnTo>
                    <a:pt x="8844" y="4646"/>
                  </a:lnTo>
                  <a:lnTo>
                    <a:pt x="6833" y="7008"/>
                  </a:lnTo>
                  <a:lnTo>
                    <a:pt x="6216" y="7008"/>
                  </a:lnTo>
                  <a:lnTo>
                    <a:pt x="6833" y="7099"/>
                  </a:lnTo>
                  <a:lnTo>
                    <a:pt x="8935" y="4646"/>
                  </a:lnTo>
                  <a:lnTo>
                    <a:pt x="11647" y="91"/>
                  </a:lnTo>
                  <a:lnTo>
                    <a:pt x="11998" y="617"/>
                  </a:lnTo>
                  <a:lnTo>
                    <a:pt x="9986" y="5873"/>
                  </a:lnTo>
                  <a:lnTo>
                    <a:pt x="9986" y="5957"/>
                  </a:lnTo>
                  <a:cubicBezTo>
                    <a:pt x="9720" y="6398"/>
                    <a:pt x="8760" y="8059"/>
                    <a:pt x="7443" y="9811"/>
                  </a:cubicBezTo>
                  <a:cubicBezTo>
                    <a:pt x="7793" y="10511"/>
                    <a:pt x="7884" y="11128"/>
                    <a:pt x="8143" y="12705"/>
                  </a:cubicBezTo>
                  <a:cubicBezTo>
                    <a:pt x="8669" y="15417"/>
                    <a:pt x="8935" y="18220"/>
                    <a:pt x="9195" y="20938"/>
                  </a:cubicBezTo>
                  <a:lnTo>
                    <a:pt x="9286" y="20938"/>
                  </a:lnTo>
                  <a:cubicBezTo>
                    <a:pt x="9019" y="18220"/>
                    <a:pt x="8760" y="15417"/>
                    <a:pt x="8235" y="12705"/>
                  </a:cubicBezTo>
                  <a:cubicBezTo>
                    <a:pt x="7968" y="11128"/>
                    <a:pt x="7793" y="10511"/>
                    <a:pt x="7534" y="9811"/>
                  </a:cubicBezTo>
                  <a:cubicBezTo>
                    <a:pt x="9019" y="7884"/>
                    <a:pt x="10070" y="5957"/>
                    <a:pt x="10070" y="5957"/>
                  </a:cubicBezTo>
                  <a:lnTo>
                    <a:pt x="12089" y="617"/>
                  </a:lnTo>
                  <a:lnTo>
                    <a:pt x="11647" y="0"/>
                  </a:lnTo>
                  <a:close/>
                  <a:moveTo>
                    <a:pt x="85" y="20147"/>
                  </a:moveTo>
                  <a:lnTo>
                    <a:pt x="85" y="20147"/>
                  </a:lnTo>
                  <a:cubicBezTo>
                    <a:pt x="2012" y="20847"/>
                    <a:pt x="4289" y="21198"/>
                    <a:pt x="6483" y="21198"/>
                  </a:cubicBezTo>
                  <a:cubicBezTo>
                    <a:pt x="7443" y="21198"/>
                    <a:pt x="8319" y="21114"/>
                    <a:pt x="9286" y="21023"/>
                  </a:cubicBezTo>
                  <a:lnTo>
                    <a:pt x="9286" y="20938"/>
                  </a:lnTo>
                  <a:cubicBezTo>
                    <a:pt x="8319" y="21023"/>
                    <a:pt x="7443" y="21114"/>
                    <a:pt x="6483" y="21114"/>
                  </a:cubicBezTo>
                  <a:cubicBezTo>
                    <a:pt x="4289" y="21114"/>
                    <a:pt x="2012" y="20763"/>
                    <a:pt x="85" y="201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a:off x="5913815" y="1635776"/>
              <a:ext cx="168202" cy="294635"/>
            </a:xfrm>
            <a:custGeom>
              <a:rect b="b" l="l" r="r" t="t"/>
              <a:pathLst>
                <a:path extrusionOk="0" h="4297" w="2453">
                  <a:moveTo>
                    <a:pt x="2011" y="176"/>
                  </a:moveTo>
                  <a:cubicBezTo>
                    <a:pt x="1661" y="1"/>
                    <a:pt x="1310" y="1"/>
                    <a:pt x="1226" y="176"/>
                  </a:cubicBezTo>
                  <a:lnTo>
                    <a:pt x="1226" y="176"/>
                  </a:lnTo>
                  <a:lnTo>
                    <a:pt x="1226" y="176"/>
                  </a:lnTo>
                  <a:lnTo>
                    <a:pt x="1226" y="176"/>
                  </a:lnTo>
                  <a:lnTo>
                    <a:pt x="1226" y="267"/>
                  </a:lnTo>
                  <a:lnTo>
                    <a:pt x="84" y="4030"/>
                  </a:lnTo>
                  <a:cubicBezTo>
                    <a:pt x="0" y="4205"/>
                    <a:pt x="259" y="4296"/>
                    <a:pt x="350" y="4121"/>
                  </a:cubicBezTo>
                  <a:lnTo>
                    <a:pt x="2277" y="877"/>
                  </a:lnTo>
                  <a:lnTo>
                    <a:pt x="2277" y="877"/>
                  </a:lnTo>
                  <a:cubicBezTo>
                    <a:pt x="2453" y="702"/>
                    <a:pt x="2277" y="442"/>
                    <a:pt x="2011" y="1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a:off x="5913815" y="1635776"/>
              <a:ext cx="161962" cy="294635"/>
            </a:xfrm>
            <a:custGeom>
              <a:rect b="b" l="l" r="r" t="t"/>
              <a:pathLst>
                <a:path extrusionOk="0" h="4297" w="2362">
                  <a:moveTo>
                    <a:pt x="1486" y="1"/>
                  </a:moveTo>
                  <a:cubicBezTo>
                    <a:pt x="1402" y="1"/>
                    <a:pt x="1226" y="92"/>
                    <a:pt x="1226" y="176"/>
                  </a:cubicBezTo>
                  <a:cubicBezTo>
                    <a:pt x="1310" y="92"/>
                    <a:pt x="1402" y="92"/>
                    <a:pt x="1486" y="92"/>
                  </a:cubicBezTo>
                  <a:cubicBezTo>
                    <a:pt x="1661" y="92"/>
                    <a:pt x="1836" y="92"/>
                    <a:pt x="1927" y="267"/>
                  </a:cubicBezTo>
                  <a:cubicBezTo>
                    <a:pt x="2186" y="351"/>
                    <a:pt x="2277" y="617"/>
                    <a:pt x="2277" y="702"/>
                  </a:cubicBezTo>
                  <a:lnTo>
                    <a:pt x="2277" y="877"/>
                  </a:lnTo>
                  <a:cubicBezTo>
                    <a:pt x="2362" y="877"/>
                    <a:pt x="2362" y="793"/>
                    <a:pt x="2362" y="702"/>
                  </a:cubicBezTo>
                  <a:cubicBezTo>
                    <a:pt x="2362" y="526"/>
                    <a:pt x="2186" y="351"/>
                    <a:pt x="2011" y="176"/>
                  </a:cubicBezTo>
                  <a:cubicBezTo>
                    <a:pt x="1836" y="92"/>
                    <a:pt x="1661" y="1"/>
                    <a:pt x="1486" y="1"/>
                  </a:cubicBezTo>
                  <a:close/>
                  <a:moveTo>
                    <a:pt x="1226" y="176"/>
                  </a:moveTo>
                  <a:cubicBezTo>
                    <a:pt x="1135" y="176"/>
                    <a:pt x="1135" y="267"/>
                    <a:pt x="1135" y="267"/>
                  </a:cubicBezTo>
                  <a:lnTo>
                    <a:pt x="0" y="4030"/>
                  </a:lnTo>
                  <a:cubicBezTo>
                    <a:pt x="0" y="4121"/>
                    <a:pt x="84" y="4121"/>
                    <a:pt x="84" y="4205"/>
                  </a:cubicBezTo>
                  <a:cubicBezTo>
                    <a:pt x="84" y="4205"/>
                    <a:pt x="175" y="4296"/>
                    <a:pt x="259" y="4296"/>
                  </a:cubicBezTo>
                  <a:lnTo>
                    <a:pt x="435" y="4121"/>
                  </a:lnTo>
                  <a:lnTo>
                    <a:pt x="2277" y="968"/>
                  </a:lnTo>
                  <a:lnTo>
                    <a:pt x="2277" y="877"/>
                  </a:lnTo>
                  <a:lnTo>
                    <a:pt x="350" y="4121"/>
                  </a:lnTo>
                  <a:cubicBezTo>
                    <a:pt x="350" y="4205"/>
                    <a:pt x="259" y="4205"/>
                    <a:pt x="259" y="4205"/>
                  </a:cubicBezTo>
                  <a:cubicBezTo>
                    <a:pt x="175" y="4205"/>
                    <a:pt x="175" y="4205"/>
                    <a:pt x="84" y="4121"/>
                  </a:cubicBezTo>
                  <a:lnTo>
                    <a:pt x="84" y="4030"/>
                  </a:lnTo>
                  <a:lnTo>
                    <a:pt x="1226" y="267"/>
                  </a:lnTo>
                  <a:lnTo>
                    <a:pt x="1226" y="1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5"/>
            <p:cNvSpPr/>
            <p:nvPr/>
          </p:nvSpPr>
          <p:spPr>
            <a:xfrm>
              <a:off x="5913815" y="1545950"/>
              <a:ext cx="29828" cy="36067"/>
            </a:xfrm>
            <a:custGeom>
              <a:rect b="b" l="l" r="r" t="t"/>
              <a:pathLst>
                <a:path extrusionOk="0" h="526" w="435">
                  <a:moveTo>
                    <a:pt x="435" y="260"/>
                  </a:moveTo>
                  <a:cubicBezTo>
                    <a:pt x="435" y="435"/>
                    <a:pt x="350" y="526"/>
                    <a:pt x="259" y="526"/>
                  </a:cubicBezTo>
                  <a:cubicBezTo>
                    <a:pt x="84" y="526"/>
                    <a:pt x="0" y="435"/>
                    <a:pt x="0" y="260"/>
                  </a:cubicBezTo>
                  <a:cubicBezTo>
                    <a:pt x="0" y="84"/>
                    <a:pt x="84" y="0"/>
                    <a:pt x="259" y="0"/>
                  </a:cubicBezTo>
                  <a:cubicBezTo>
                    <a:pt x="350" y="0"/>
                    <a:pt x="435" y="84"/>
                    <a:pt x="435" y="260"/>
                  </a:cubicBezTo>
                  <a:close/>
                </a:path>
              </a:pathLst>
            </a:custGeom>
            <a:solidFill>
              <a:srgbClr val="232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5"/>
            <p:cNvSpPr/>
            <p:nvPr/>
          </p:nvSpPr>
          <p:spPr>
            <a:xfrm>
              <a:off x="5907507" y="1545950"/>
              <a:ext cx="42376" cy="36067"/>
            </a:xfrm>
            <a:custGeom>
              <a:rect b="b" l="l" r="r" t="t"/>
              <a:pathLst>
                <a:path extrusionOk="0" h="526" w="618">
                  <a:moveTo>
                    <a:pt x="351" y="0"/>
                  </a:moveTo>
                  <a:cubicBezTo>
                    <a:pt x="176" y="0"/>
                    <a:pt x="1" y="84"/>
                    <a:pt x="1" y="260"/>
                  </a:cubicBezTo>
                  <a:cubicBezTo>
                    <a:pt x="1" y="435"/>
                    <a:pt x="176" y="526"/>
                    <a:pt x="351" y="526"/>
                  </a:cubicBezTo>
                  <a:cubicBezTo>
                    <a:pt x="176" y="526"/>
                    <a:pt x="92" y="351"/>
                    <a:pt x="92" y="260"/>
                  </a:cubicBezTo>
                  <a:cubicBezTo>
                    <a:pt x="92" y="176"/>
                    <a:pt x="176" y="84"/>
                    <a:pt x="351" y="84"/>
                  </a:cubicBezTo>
                  <a:cubicBezTo>
                    <a:pt x="442" y="84"/>
                    <a:pt x="527" y="176"/>
                    <a:pt x="527" y="260"/>
                  </a:cubicBezTo>
                  <a:cubicBezTo>
                    <a:pt x="527" y="351"/>
                    <a:pt x="442" y="526"/>
                    <a:pt x="351" y="526"/>
                  </a:cubicBezTo>
                  <a:cubicBezTo>
                    <a:pt x="442" y="526"/>
                    <a:pt x="618" y="435"/>
                    <a:pt x="618" y="260"/>
                  </a:cubicBezTo>
                  <a:cubicBezTo>
                    <a:pt x="618" y="84"/>
                    <a:pt x="442" y="0"/>
                    <a:pt x="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5"/>
            <p:cNvSpPr/>
            <p:nvPr/>
          </p:nvSpPr>
          <p:spPr>
            <a:xfrm>
              <a:off x="6130015" y="1545950"/>
              <a:ext cx="36068" cy="36067"/>
            </a:xfrm>
            <a:custGeom>
              <a:rect b="b" l="l" r="r" t="t"/>
              <a:pathLst>
                <a:path extrusionOk="0" h="526" w="526">
                  <a:moveTo>
                    <a:pt x="526" y="260"/>
                  </a:moveTo>
                  <a:cubicBezTo>
                    <a:pt x="526" y="435"/>
                    <a:pt x="435" y="526"/>
                    <a:pt x="260" y="526"/>
                  </a:cubicBezTo>
                  <a:cubicBezTo>
                    <a:pt x="176" y="526"/>
                    <a:pt x="0" y="435"/>
                    <a:pt x="0" y="260"/>
                  </a:cubicBezTo>
                  <a:cubicBezTo>
                    <a:pt x="0" y="84"/>
                    <a:pt x="176" y="0"/>
                    <a:pt x="260" y="0"/>
                  </a:cubicBezTo>
                  <a:cubicBezTo>
                    <a:pt x="435" y="0"/>
                    <a:pt x="526" y="84"/>
                    <a:pt x="526" y="260"/>
                  </a:cubicBezTo>
                  <a:close/>
                </a:path>
              </a:pathLst>
            </a:custGeom>
            <a:solidFill>
              <a:srgbClr val="232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a:off x="6130015" y="1545950"/>
              <a:ext cx="41896" cy="36067"/>
            </a:xfrm>
            <a:custGeom>
              <a:rect b="b" l="l" r="r" t="t"/>
              <a:pathLst>
                <a:path extrusionOk="0" h="526" w="611">
                  <a:moveTo>
                    <a:pt x="260" y="0"/>
                  </a:moveTo>
                  <a:cubicBezTo>
                    <a:pt x="176" y="0"/>
                    <a:pt x="0" y="84"/>
                    <a:pt x="0" y="260"/>
                  </a:cubicBezTo>
                  <a:cubicBezTo>
                    <a:pt x="0" y="435"/>
                    <a:pt x="176" y="526"/>
                    <a:pt x="260" y="526"/>
                  </a:cubicBezTo>
                  <a:cubicBezTo>
                    <a:pt x="176" y="526"/>
                    <a:pt x="84" y="351"/>
                    <a:pt x="84" y="260"/>
                  </a:cubicBezTo>
                  <a:cubicBezTo>
                    <a:pt x="84" y="176"/>
                    <a:pt x="176" y="84"/>
                    <a:pt x="260" y="84"/>
                  </a:cubicBezTo>
                  <a:cubicBezTo>
                    <a:pt x="435" y="84"/>
                    <a:pt x="526" y="176"/>
                    <a:pt x="526" y="260"/>
                  </a:cubicBezTo>
                  <a:cubicBezTo>
                    <a:pt x="526" y="351"/>
                    <a:pt x="435" y="526"/>
                    <a:pt x="260" y="526"/>
                  </a:cubicBezTo>
                  <a:cubicBezTo>
                    <a:pt x="435" y="526"/>
                    <a:pt x="610" y="435"/>
                    <a:pt x="610" y="260"/>
                  </a:cubicBezTo>
                  <a:cubicBezTo>
                    <a:pt x="610" y="84"/>
                    <a:pt x="435"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a:off x="5727375" y="2062485"/>
              <a:ext cx="228270" cy="240329"/>
            </a:xfrm>
            <a:custGeom>
              <a:rect b="b" l="l" r="r" t="t"/>
              <a:pathLst>
                <a:path extrusionOk="0" h="3505" w="3329">
                  <a:moveTo>
                    <a:pt x="2194" y="0"/>
                  </a:moveTo>
                  <a:lnTo>
                    <a:pt x="0" y="701"/>
                  </a:lnTo>
                  <a:lnTo>
                    <a:pt x="266" y="2362"/>
                  </a:lnTo>
                  <a:lnTo>
                    <a:pt x="266" y="2453"/>
                  </a:lnTo>
                  <a:lnTo>
                    <a:pt x="442" y="2453"/>
                  </a:lnTo>
                  <a:cubicBezTo>
                    <a:pt x="967" y="2628"/>
                    <a:pt x="1318" y="2979"/>
                    <a:pt x="1402" y="3504"/>
                  </a:cubicBezTo>
                  <a:lnTo>
                    <a:pt x="2369" y="3504"/>
                  </a:lnTo>
                  <a:cubicBezTo>
                    <a:pt x="2628" y="3413"/>
                    <a:pt x="2803" y="3329"/>
                    <a:pt x="2894" y="3238"/>
                  </a:cubicBezTo>
                  <a:cubicBezTo>
                    <a:pt x="3329" y="2278"/>
                    <a:pt x="2194" y="0"/>
                    <a:pt x="21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a:off x="5727375" y="2056245"/>
              <a:ext cx="204270" cy="252328"/>
            </a:xfrm>
            <a:custGeom>
              <a:rect b="b" l="l" r="r" t="t"/>
              <a:pathLst>
                <a:path extrusionOk="0" h="3680" w="2979">
                  <a:moveTo>
                    <a:pt x="2194" y="91"/>
                  </a:moveTo>
                  <a:lnTo>
                    <a:pt x="2194" y="175"/>
                  </a:lnTo>
                  <a:cubicBezTo>
                    <a:pt x="2268" y="288"/>
                    <a:pt x="2420" y="588"/>
                    <a:pt x="2571" y="971"/>
                  </a:cubicBezTo>
                  <a:lnTo>
                    <a:pt x="2571" y="971"/>
                  </a:lnTo>
                  <a:cubicBezTo>
                    <a:pt x="2380" y="465"/>
                    <a:pt x="2194" y="91"/>
                    <a:pt x="2194" y="91"/>
                  </a:cubicBezTo>
                  <a:close/>
                  <a:moveTo>
                    <a:pt x="2194" y="0"/>
                  </a:moveTo>
                  <a:lnTo>
                    <a:pt x="0" y="792"/>
                  </a:lnTo>
                  <a:lnTo>
                    <a:pt x="175" y="2453"/>
                  </a:lnTo>
                  <a:lnTo>
                    <a:pt x="266" y="2544"/>
                  </a:lnTo>
                  <a:lnTo>
                    <a:pt x="351" y="2544"/>
                  </a:lnTo>
                  <a:cubicBezTo>
                    <a:pt x="351" y="2544"/>
                    <a:pt x="266" y="2544"/>
                    <a:pt x="266" y="2453"/>
                  </a:cubicBezTo>
                  <a:lnTo>
                    <a:pt x="91" y="876"/>
                  </a:lnTo>
                  <a:lnTo>
                    <a:pt x="2194" y="91"/>
                  </a:lnTo>
                  <a:lnTo>
                    <a:pt x="2194" y="0"/>
                  </a:lnTo>
                  <a:close/>
                  <a:moveTo>
                    <a:pt x="2571" y="971"/>
                  </a:moveTo>
                  <a:cubicBezTo>
                    <a:pt x="2772" y="1503"/>
                    <a:pt x="2978" y="2180"/>
                    <a:pt x="2978" y="2719"/>
                  </a:cubicBezTo>
                  <a:cubicBezTo>
                    <a:pt x="2978" y="2162"/>
                    <a:pt x="2776" y="1490"/>
                    <a:pt x="2571" y="971"/>
                  </a:cubicBezTo>
                  <a:close/>
                  <a:moveTo>
                    <a:pt x="2978" y="2719"/>
                  </a:moveTo>
                  <a:lnTo>
                    <a:pt x="2978" y="2719"/>
                  </a:lnTo>
                  <a:cubicBezTo>
                    <a:pt x="2978" y="2979"/>
                    <a:pt x="2894" y="3154"/>
                    <a:pt x="2894" y="3329"/>
                  </a:cubicBezTo>
                  <a:cubicBezTo>
                    <a:pt x="2978" y="3154"/>
                    <a:pt x="2978" y="2979"/>
                    <a:pt x="2978" y="2719"/>
                  </a:cubicBezTo>
                  <a:close/>
                  <a:moveTo>
                    <a:pt x="442" y="2544"/>
                  </a:moveTo>
                  <a:cubicBezTo>
                    <a:pt x="876" y="2719"/>
                    <a:pt x="1226" y="3154"/>
                    <a:pt x="1402" y="3595"/>
                  </a:cubicBezTo>
                  <a:cubicBezTo>
                    <a:pt x="1577" y="3595"/>
                    <a:pt x="1752" y="3679"/>
                    <a:pt x="1927" y="3679"/>
                  </a:cubicBezTo>
                  <a:cubicBezTo>
                    <a:pt x="2018" y="3679"/>
                    <a:pt x="2194" y="3595"/>
                    <a:pt x="2369" y="3595"/>
                  </a:cubicBezTo>
                  <a:cubicBezTo>
                    <a:pt x="2628" y="3504"/>
                    <a:pt x="2803" y="3504"/>
                    <a:pt x="2894" y="3329"/>
                  </a:cubicBezTo>
                  <a:lnTo>
                    <a:pt x="2894" y="3329"/>
                  </a:lnTo>
                  <a:cubicBezTo>
                    <a:pt x="2803" y="3420"/>
                    <a:pt x="2544" y="3504"/>
                    <a:pt x="2369" y="3504"/>
                  </a:cubicBezTo>
                  <a:cubicBezTo>
                    <a:pt x="2194" y="3595"/>
                    <a:pt x="2018" y="3595"/>
                    <a:pt x="1927" y="3595"/>
                  </a:cubicBezTo>
                  <a:cubicBezTo>
                    <a:pt x="1776" y="3595"/>
                    <a:pt x="1624" y="3595"/>
                    <a:pt x="1472" y="3536"/>
                  </a:cubicBezTo>
                  <a:lnTo>
                    <a:pt x="1472" y="3536"/>
                  </a:lnTo>
                  <a:cubicBezTo>
                    <a:pt x="1291" y="3037"/>
                    <a:pt x="947" y="2625"/>
                    <a:pt x="442" y="254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a:off x="5583173" y="2235280"/>
              <a:ext cx="402780" cy="187601"/>
            </a:xfrm>
            <a:custGeom>
              <a:rect b="b" l="l" r="r" t="t"/>
              <a:pathLst>
                <a:path extrusionOk="0" h="2736" w="5874">
                  <a:moveTo>
                    <a:pt x="4944" y="1"/>
                  </a:moveTo>
                  <a:cubicBezTo>
                    <a:pt x="4642" y="1"/>
                    <a:pt x="4358" y="227"/>
                    <a:pt x="4205" y="459"/>
                  </a:cubicBezTo>
                  <a:cubicBezTo>
                    <a:pt x="4030" y="634"/>
                    <a:pt x="3771" y="809"/>
                    <a:pt x="3596" y="809"/>
                  </a:cubicBezTo>
                  <a:cubicBezTo>
                    <a:pt x="2720" y="984"/>
                    <a:pt x="1844" y="984"/>
                    <a:pt x="968" y="984"/>
                  </a:cubicBezTo>
                  <a:cubicBezTo>
                    <a:pt x="921" y="974"/>
                    <a:pt x="874" y="970"/>
                    <a:pt x="828" y="970"/>
                  </a:cubicBezTo>
                  <a:cubicBezTo>
                    <a:pt x="439" y="970"/>
                    <a:pt x="92" y="1299"/>
                    <a:pt x="92" y="1769"/>
                  </a:cubicBezTo>
                  <a:cubicBezTo>
                    <a:pt x="1" y="2210"/>
                    <a:pt x="351" y="2645"/>
                    <a:pt x="877" y="2645"/>
                  </a:cubicBezTo>
                  <a:cubicBezTo>
                    <a:pt x="1227" y="2736"/>
                    <a:pt x="1494" y="2736"/>
                    <a:pt x="1844" y="2736"/>
                  </a:cubicBezTo>
                  <a:cubicBezTo>
                    <a:pt x="2545" y="2736"/>
                    <a:pt x="3245" y="2645"/>
                    <a:pt x="3946" y="2561"/>
                  </a:cubicBezTo>
                  <a:cubicBezTo>
                    <a:pt x="4205" y="2470"/>
                    <a:pt x="5607" y="1944"/>
                    <a:pt x="5782" y="1068"/>
                  </a:cubicBezTo>
                  <a:cubicBezTo>
                    <a:pt x="5873" y="543"/>
                    <a:pt x="5523" y="108"/>
                    <a:pt x="5081" y="17"/>
                  </a:cubicBezTo>
                  <a:cubicBezTo>
                    <a:pt x="5035" y="6"/>
                    <a:pt x="4990" y="1"/>
                    <a:pt x="4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5"/>
            <p:cNvSpPr/>
            <p:nvPr/>
          </p:nvSpPr>
          <p:spPr>
            <a:xfrm>
              <a:off x="5583173" y="2236446"/>
              <a:ext cx="402780" cy="186435"/>
            </a:xfrm>
            <a:custGeom>
              <a:rect b="b" l="l" r="r" t="t"/>
              <a:pathLst>
                <a:path extrusionOk="0" h="2719" w="5874">
                  <a:moveTo>
                    <a:pt x="4906" y="0"/>
                  </a:moveTo>
                  <a:lnTo>
                    <a:pt x="4906" y="0"/>
                  </a:lnTo>
                  <a:cubicBezTo>
                    <a:pt x="4647" y="0"/>
                    <a:pt x="4296" y="175"/>
                    <a:pt x="4121" y="442"/>
                  </a:cubicBezTo>
                  <a:cubicBezTo>
                    <a:pt x="4030" y="526"/>
                    <a:pt x="3771" y="701"/>
                    <a:pt x="3596" y="792"/>
                  </a:cubicBezTo>
                  <a:cubicBezTo>
                    <a:pt x="3070" y="876"/>
                    <a:pt x="2454" y="967"/>
                    <a:pt x="1844" y="967"/>
                  </a:cubicBezTo>
                  <a:cubicBezTo>
                    <a:pt x="2454" y="967"/>
                    <a:pt x="3070" y="967"/>
                    <a:pt x="3596" y="876"/>
                  </a:cubicBezTo>
                  <a:cubicBezTo>
                    <a:pt x="3771" y="792"/>
                    <a:pt x="4030" y="617"/>
                    <a:pt x="4205" y="526"/>
                  </a:cubicBezTo>
                  <a:lnTo>
                    <a:pt x="4205" y="442"/>
                  </a:lnTo>
                  <a:cubicBezTo>
                    <a:pt x="4381" y="175"/>
                    <a:pt x="4647" y="0"/>
                    <a:pt x="4906" y="0"/>
                  </a:cubicBezTo>
                  <a:close/>
                  <a:moveTo>
                    <a:pt x="5082" y="0"/>
                  </a:moveTo>
                  <a:cubicBezTo>
                    <a:pt x="5523" y="91"/>
                    <a:pt x="5782" y="442"/>
                    <a:pt x="5782" y="876"/>
                  </a:cubicBezTo>
                  <a:lnTo>
                    <a:pt x="5782" y="1051"/>
                  </a:lnTo>
                  <a:cubicBezTo>
                    <a:pt x="5873" y="967"/>
                    <a:pt x="5873" y="876"/>
                    <a:pt x="5873" y="876"/>
                  </a:cubicBezTo>
                  <a:cubicBezTo>
                    <a:pt x="5873" y="442"/>
                    <a:pt x="5523" y="91"/>
                    <a:pt x="5082" y="0"/>
                  </a:cubicBezTo>
                  <a:close/>
                  <a:moveTo>
                    <a:pt x="5782" y="1051"/>
                  </a:moveTo>
                  <a:cubicBezTo>
                    <a:pt x="5698" y="1402"/>
                    <a:pt x="5257" y="1752"/>
                    <a:pt x="4906" y="2018"/>
                  </a:cubicBezTo>
                  <a:cubicBezTo>
                    <a:pt x="4647" y="2193"/>
                    <a:pt x="4472" y="2277"/>
                    <a:pt x="4297" y="2369"/>
                  </a:cubicBezTo>
                  <a:cubicBezTo>
                    <a:pt x="4556" y="2277"/>
                    <a:pt x="4906" y="2102"/>
                    <a:pt x="5257" y="1843"/>
                  </a:cubicBezTo>
                  <a:cubicBezTo>
                    <a:pt x="5523" y="1668"/>
                    <a:pt x="5782" y="1317"/>
                    <a:pt x="5782" y="1051"/>
                  </a:cubicBezTo>
                  <a:close/>
                  <a:moveTo>
                    <a:pt x="968" y="876"/>
                  </a:moveTo>
                  <a:cubicBezTo>
                    <a:pt x="442" y="876"/>
                    <a:pt x="92" y="1226"/>
                    <a:pt x="1" y="1668"/>
                  </a:cubicBezTo>
                  <a:lnTo>
                    <a:pt x="1" y="1752"/>
                  </a:lnTo>
                  <a:cubicBezTo>
                    <a:pt x="1" y="2277"/>
                    <a:pt x="351" y="2628"/>
                    <a:pt x="877" y="2719"/>
                  </a:cubicBezTo>
                  <a:lnTo>
                    <a:pt x="1844" y="2719"/>
                  </a:lnTo>
                  <a:cubicBezTo>
                    <a:pt x="2545" y="2719"/>
                    <a:pt x="3245" y="2628"/>
                    <a:pt x="3946" y="2544"/>
                  </a:cubicBezTo>
                  <a:cubicBezTo>
                    <a:pt x="4030" y="2544"/>
                    <a:pt x="4121" y="2453"/>
                    <a:pt x="4296" y="2369"/>
                  </a:cubicBezTo>
                  <a:lnTo>
                    <a:pt x="4296" y="2369"/>
                  </a:lnTo>
                  <a:cubicBezTo>
                    <a:pt x="4121" y="2453"/>
                    <a:pt x="4030" y="2453"/>
                    <a:pt x="3946" y="2453"/>
                  </a:cubicBezTo>
                  <a:cubicBezTo>
                    <a:pt x="3245" y="2628"/>
                    <a:pt x="2545" y="2628"/>
                    <a:pt x="1844" y="2628"/>
                  </a:cubicBezTo>
                  <a:lnTo>
                    <a:pt x="877" y="2628"/>
                  </a:lnTo>
                  <a:cubicBezTo>
                    <a:pt x="442" y="2544"/>
                    <a:pt x="92" y="2193"/>
                    <a:pt x="92" y="1752"/>
                  </a:cubicBezTo>
                  <a:cubicBezTo>
                    <a:pt x="176" y="1317"/>
                    <a:pt x="527" y="967"/>
                    <a:pt x="968" y="967"/>
                  </a:cubicBezTo>
                  <a:lnTo>
                    <a:pt x="1844" y="967"/>
                  </a:lnTo>
                  <a:cubicBezTo>
                    <a:pt x="1578" y="967"/>
                    <a:pt x="1318" y="967"/>
                    <a:pt x="968" y="87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5"/>
            <p:cNvSpPr/>
            <p:nvPr/>
          </p:nvSpPr>
          <p:spPr>
            <a:xfrm>
              <a:off x="5342975" y="2334158"/>
              <a:ext cx="408471" cy="683138"/>
            </a:xfrm>
            <a:custGeom>
              <a:rect b="b" l="l" r="r" t="t"/>
              <a:pathLst>
                <a:path extrusionOk="0" h="9963" w="5957">
                  <a:moveTo>
                    <a:pt x="5021" y="0"/>
                  </a:moveTo>
                  <a:cubicBezTo>
                    <a:pt x="4740" y="0"/>
                    <a:pt x="4453" y="115"/>
                    <a:pt x="4296" y="327"/>
                  </a:cubicBezTo>
                  <a:cubicBezTo>
                    <a:pt x="3245" y="1644"/>
                    <a:pt x="2628" y="3130"/>
                    <a:pt x="2018" y="4531"/>
                  </a:cubicBezTo>
                  <a:lnTo>
                    <a:pt x="175" y="8736"/>
                  </a:lnTo>
                  <a:cubicBezTo>
                    <a:pt x="0" y="9177"/>
                    <a:pt x="267" y="9703"/>
                    <a:pt x="701" y="9878"/>
                  </a:cubicBezTo>
                  <a:cubicBezTo>
                    <a:pt x="792" y="9962"/>
                    <a:pt x="876" y="9962"/>
                    <a:pt x="967" y="9962"/>
                  </a:cubicBezTo>
                  <a:cubicBezTo>
                    <a:pt x="1318" y="9962"/>
                    <a:pt x="1668" y="9787"/>
                    <a:pt x="1843" y="9437"/>
                  </a:cubicBezTo>
                  <a:lnTo>
                    <a:pt x="3595" y="5232"/>
                  </a:lnTo>
                  <a:cubicBezTo>
                    <a:pt x="4205" y="3922"/>
                    <a:pt x="4730" y="2520"/>
                    <a:pt x="5606" y="1378"/>
                  </a:cubicBezTo>
                  <a:cubicBezTo>
                    <a:pt x="5957" y="1028"/>
                    <a:pt x="5872" y="502"/>
                    <a:pt x="5522" y="152"/>
                  </a:cubicBezTo>
                  <a:cubicBezTo>
                    <a:pt x="5384" y="49"/>
                    <a:pt x="5204" y="0"/>
                    <a:pt x="50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a:off x="5349215" y="2332512"/>
              <a:ext cx="396472" cy="684784"/>
            </a:xfrm>
            <a:custGeom>
              <a:rect b="b" l="l" r="r" t="t"/>
              <a:pathLst>
                <a:path extrusionOk="0" h="9987" w="5782">
                  <a:moveTo>
                    <a:pt x="4205" y="351"/>
                  </a:moveTo>
                  <a:lnTo>
                    <a:pt x="4205" y="351"/>
                  </a:lnTo>
                  <a:cubicBezTo>
                    <a:pt x="3154" y="1668"/>
                    <a:pt x="2537" y="3154"/>
                    <a:pt x="1927" y="4555"/>
                  </a:cubicBezTo>
                  <a:cubicBezTo>
                    <a:pt x="2537" y="3154"/>
                    <a:pt x="3238" y="1668"/>
                    <a:pt x="4205" y="351"/>
                  </a:cubicBezTo>
                  <a:close/>
                  <a:moveTo>
                    <a:pt x="4906" y="1"/>
                  </a:moveTo>
                  <a:cubicBezTo>
                    <a:pt x="4639" y="1"/>
                    <a:pt x="4380" y="92"/>
                    <a:pt x="4205" y="351"/>
                  </a:cubicBezTo>
                  <a:cubicBezTo>
                    <a:pt x="4380" y="176"/>
                    <a:pt x="4639" y="92"/>
                    <a:pt x="4906" y="92"/>
                  </a:cubicBezTo>
                  <a:cubicBezTo>
                    <a:pt x="5081" y="92"/>
                    <a:pt x="5256" y="92"/>
                    <a:pt x="5431" y="267"/>
                  </a:cubicBezTo>
                  <a:cubicBezTo>
                    <a:pt x="5606" y="442"/>
                    <a:pt x="5690" y="617"/>
                    <a:pt x="5690" y="876"/>
                  </a:cubicBezTo>
                  <a:cubicBezTo>
                    <a:pt x="5690" y="1052"/>
                    <a:pt x="5690" y="1227"/>
                    <a:pt x="5515" y="1402"/>
                  </a:cubicBezTo>
                  <a:cubicBezTo>
                    <a:pt x="4639" y="2544"/>
                    <a:pt x="4030" y="3946"/>
                    <a:pt x="3504" y="5256"/>
                  </a:cubicBezTo>
                  <a:cubicBezTo>
                    <a:pt x="4114" y="3946"/>
                    <a:pt x="4730" y="2544"/>
                    <a:pt x="5606" y="1493"/>
                  </a:cubicBezTo>
                  <a:cubicBezTo>
                    <a:pt x="5690" y="1318"/>
                    <a:pt x="5781" y="1052"/>
                    <a:pt x="5781" y="876"/>
                  </a:cubicBezTo>
                  <a:cubicBezTo>
                    <a:pt x="5781" y="617"/>
                    <a:pt x="5690" y="351"/>
                    <a:pt x="5431" y="176"/>
                  </a:cubicBezTo>
                  <a:cubicBezTo>
                    <a:pt x="5256" y="92"/>
                    <a:pt x="5081" y="1"/>
                    <a:pt x="4906" y="1"/>
                  </a:cubicBezTo>
                  <a:close/>
                  <a:moveTo>
                    <a:pt x="1927" y="4555"/>
                  </a:moveTo>
                  <a:lnTo>
                    <a:pt x="84" y="8760"/>
                  </a:lnTo>
                  <a:cubicBezTo>
                    <a:pt x="84" y="8935"/>
                    <a:pt x="0" y="9026"/>
                    <a:pt x="0" y="9110"/>
                  </a:cubicBezTo>
                  <a:cubicBezTo>
                    <a:pt x="0" y="9461"/>
                    <a:pt x="260" y="9811"/>
                    <a:pt x="526" y="9986"/>
                  </a:cubicBezTo>
                  <a:lnTo>
                    <a:pt x="876" y="9986"/>
                  </a:lnTo>
                  <a:cubicBezTo>
                    <a:pt x="785" y="9986"/>
                    <a:pt x="701" y="9986"/>
                    <a:pt x="610" y="9902"/>
                  </a:cubicBezTo>
                  <a:cubicBezTo>
                    <a:pt x="260" y="9727"/>
                    <a:pt x="84" y="9461"/>
                    <a:pt x="84" y="9110"/>
                  </a:cubicBezTo>
                  <a:cubicBezTo>
                    <a:pt x="84" y="9026"/>
                    <a:pt x="84" y="8935"/>
                    <a:pt x="176" y="8851"/>
                  </a:cubicBezTo>
                  <a:lnTo>
                    <a:pt x="1927" y="4555"/>
                  </a:lnTo>
                  <a:close/>
                  <a:moveTo>
                    <a:pt x="3504" y="5256"/>
                  </a:moveTo>
                  <a:lnTo>
                    <a:pt x="1661" y="9461"/>
                  </a:lnTo>
                  <a:cubicBezTo>
                    <a:pt x="1577" y="9811"/>
                    <a:pt x="1227" y="9986"/>
                    <a:pt x="876" y="9986"/>
                  </a:cubicBezTo>
                  <a:cubicBezTo>
                    <a:pt x="1227" y="9986"/>
                    <a:pt x="1577" y="9811"/>
                    <a:pt x="1752" y="9461"/>
                  </a:cubicBezTo>
                  <a:lnTo>
                    <a:pt x="3504" y="525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5"/>
            <p:cNvSpPr/>
            <p:nvPr/>
          </p:nvSpPr>
          <p:spPr>
            <a:xfrm>
              <a:off x="5667308" y="2344512"/>
              <a:ext cx="162442" cy="576653"/>
            </a:xfrm>
            <a:custGeom>
              <a:rect b="b" l="l" r="r" t="t"/>
              <a:pathLst>
                <a:path extrusionOk="0" h="8410" w="2369">
                  <a:moveTo>
                    <a:pt x="1318" y="1"/>
                  </a:moveTo>
                  <a:cubicBezTo>
                    <a:pt x="876" y="1"/>
                    <a:pt x="526" y="442"/>
                    <a:pt x="526" y="877"/>
                  </a:cubicBezTo>
                  <a:cubicBezTo>
                    <a:pt x="617" y="3070"/>
                    <a:pt x="442" y="5256"/>
                    <a:pt x="91" y="7450"/>
                  </a:cubicBezTo>
                  <a:cubicBezTo>
                    <a:pt x="0" y="7884"/>
                    <a:pt x="351" y="8326"/>
                    <a:pt x="792" y="8410"/>
                  </a:cubicBezTo>
                  <a:lnTo>
                    <a:pt x="967" y="8410"/>
                  </a:lnTo>
                  <a:cubicBezTo>
                    <a:pt x="1318" y="8410"/>
                    <a:pt x="1752" y="8150"/>
                    <a:pt x="1843" y="7709"/>
                  </a:cubicBezTo>
                  <a:cubicBezTo>
                    <a:pt x="2194" y="5431"/>
                    <a:pt x="2369" y="3154"/>
                    <a:pt x="2278" y="793"/>
                  </a:cubicBezTo>
                  <a:cubicBezTo>
                    <a:pt x="2194" y="351"/>
                    <a:pt x="1843" y="1"/>
                    <a:pt x="1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5"/>
            <p:cNvSpPr/>
            <p:nvPr/>
          </p:nvSpPr>
          <p:spPr>
            <a:xfrm>
              <a:off x="5673548" y="2344512"/>
              <a:ext cx="149963" cy="582892"/>
            </a:xfrm>
            <a:custGeom>
              <a:rect b="b" l="l" r="r" t="t"/>
              <a:pathLst>
                <a:path extrusionOk="0" h="8501" w="2187">
                  <a:moveTo>
                    <a:pt x="1311" y="1"/>
                  </a:moveTo>
                  <a:cubicBezTo>
                    <a:pt x="1752" y="1"/>
                    <a:pt x="2103" y="351"/>
                    <a:pt x="2103" y="793"/>
                  </a:cubicBezTo>
                  <a:cubicBezTo>
                    <a:pt x="2103" y="1318"/>
                    <a:pt x="2187" y="1844"/>
                    <a:pt x="2187" y="2369"/>
                  </a:cubicBezTo>
                  <a:lnTo>
                    <a:pt x="2187" y="793"/>
                  </a:lnTo>
                  <a:cubicBezTo>
                    <a:pt x="2187" y="351"/>
                    <a:pt x="1752" y="1"/>
                    <a:pt x="1311" y="1"/>
                  </a:cubicBezTo>
                  <a:close/>
                  <a:moveTo>
                    <a:pt x="1227" y="1"/>
                  </a:moveTo>
                  <a:cubicBezTo>
                    <a:pt x="785" y="1"/>
                    <a:pt x="351" y="351"/>
                    <a:pt x="351" y="877"/>
                  </a:cubicBezTo>
                  <a:cubicBezTo>
                    <a:pt x="435" y="1402"/>
                    <a:pt x="435" y="1844"/>
                    <a:pt x="435" y="2369"/>
                  </a:cubicBezTo>
                  <a:cubicBezTo>
                    <a:pt x="435" y="4030"/>
                    <a:pt x="260" y="5782"/>
                    <a:pt x="0" y="7450"/>
                  </a:cubicBezTo>
                  <a:cubicBezTo>
                    <a:pt x="351" y="5782"/>
                    <a:pt x="526" y="4030"/>
                    <a:pt x="526" y="2369"/>
                  </a:cubicBezTo>
                  <a:cubicBezTo>
                    <a:pt x="526" y="1844"/>
                    <a:pt x="435" y="1402"/>
                    <a:pt x="435" y="877"/>
                  </a:cubicBezTo>
                  <a:cubicBezTo>
                    <a:pt x="435" y="442"/>
                    <a:pt x="785" y="92"/>
                    <a:pt x="1227" y="1"/>
                  </a:cubicBezTo>
                  <a:close/>
                  <a:moveTo>
                    <a:pt x="2187" y="2404"/>
                  </a:moveTo>
                  <a:lnTo>
                    <a:pt x="2187" y="2404"/>
                  </a:lnTo>
                  <a:cubicBezTo>
                    <a:pt x="2184" y="4145"/>
                    <a:pt x="2009" y="5969"/>
                    <a:pt x="1661" y="7709"/>
                  </a:cubicBezTo>
                  <a:cubicBezTo>
                    <a:pt x="1577" y="8150"/>
                    <a:pt x="1227" y="8410"/>
                    <a:pt x="876" y="8410"/>
                  </a:cubicBezTo>
                  <a:lnTo>
                    <a:pt x="701" y="8410"/>
                  </a:lnTo>
                  <a:cubicBezTo>
                    <a:pt x="351" y="8326"/>
                    <a:pt x="1" y="7975"/>
                    <a:pt x="0" y="7625"/>
                  </a:cubicBezTo>
                  <a:lnTo>
                    <a:pt x="0" y="7625"/>
                  </a:lnTo>
                  <a:cubicBezTo>
                    <a:pt x="1" y="7975"/>
                    <a:pt x="260" y="8410"/>
                    <a:pt x="701" y="8501"/>
                  </a:cubicBezTo>
                  <a:lnTo>
                    <a:pt x="876" y="8501"/>
                  </a:lnTo>
                  <a:cubicBezTo>
                    <a:pt x="1311" y="8501"/>
                    <a:pt x="1661" y="8150"/>
                    <a:pt x="1752" y="7709"/>
                  </a:cubicBezTo>
                  <a:cubicBezTo>
                    <a:pt x="2010" y="5969"/>
                    <a:pt x="2184" y="4145"/>
                    <a:pt x="2187" y="24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5"/>
            <p:cNvSpPr/>
            <p:nvPr/>
          </p:nvSpPr>
          <p:spPr>
            <a:xfrm>
              <a:off x="5613481" y="2012223"/>
              <a:ext cx="300405" cy="352368"/>
            </a:xfrm>
            <a:custGeom>
              <a:rect b="b" l="l" r="r" t="t"/>
              <a:pathLst>
                <a:path extrusionOk="0" h="5139" w="4381">
                  <a:moveTo>
                    <a:pt x="2008" y="1"/>
                  </a:moveTo>
                  <a:cubicBezTo>
                    <a:pt x="1683" y="1"/>
                    <a:pt x="1374" y="79"/>
                    <a:pt x="1136" y="292"/>
                  </a:cubicBezTo>
                  <a:cubicBezTo>
                    <a:pt x="351" y="993"/>
                    <a:pt x="351" y="2310"/>
                    <a:pt x="435" y="2836"/>
                  </a:cubicBezTo>
                  <a:cubicBezTo>
                    <a:pt x="701" y="4321"/>
                    <a:pt x="351" y="4587"/>
                    <a:pt x="0" y="4847"/>
                  </a:cubicBezTo>
                  <a:cubicBezTo>
                    <a:pt x="368" y="5063"/>
                    <a:pt x="908" y="5138"/>
                    <a:pt x="1469" y="5138"/>
                  </a:cubicBezTo>
                  <a:cubicBezTo>
                    <a:pt x="2511" y="5138"/>
                    <a:pt x="3627" y="4877"/>
                    <a:pt x="3855" y="4763"/>
                  </a:cubicBezTo>
                  <a:cubicBezTo>
                    <a:pt x="4380" y="3620"/>
                    <a:pt x="2712" y="2310"/>
                    <a:pt x="3504" y="1960"/>
                  </a:cubicBezTo>
                  <a:cubicBezTo>
                    <a:pt x="4289" y="1518"/>
                    <a:pt x="3855" y="558"/>
                    <a:pt x="3855" y="558"/>
                  </a:cubicBezTo>
                  <a:cubicBezTo>
                    <a:pt x="3855" y="558"/>
                    <a:pt x="2877" y="1"/>
                    <a:pt x="20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5"/>
            <p:cNvSpPr/>
            <p:nvPr/>
          </p:nvSpPr>
          <p:spPr>
            <a:xfrm>
              <a:off x="5613481" y="2014418"/>
              <a:ext cx="276337" cy="348391"/>
            </a:xfrm>
            <a:custGeom>
              <a:rect b="b" l="l" r="r" t="t"/>
              <a:pathLst>
                <a:path extrusionOk="0" h="5081" w="4030">
                  <a:moveTo>
                    <a:pt x="2012" y="1"/>
                  </a:moveTo>
                  <a:cubicBezTo>
                    <a:pt x="1661" y="1"/>
                    <a:pt x="1311" y="1"/>
                    <a:pt x="1136" y="260"/>
                  </a:cubicBezTo>
                  <a:cubicBezTo>
                    <a:pt x="1402" y="85"/>
                    <a:pt x="1661" y="1"/>
                    <a:pt x="2012" y="1"/>
                  </a:cubicBezTo>
                  <a:close/>
                  <a:moveTo>
                    <a:pt x="2012" y="1"/>
                  </a:moveTo>
                  <a:cubicBezTo>
                    <a:pt x="2453" y="1"/>
                    <a:pt x="2887" y="176"/>
                    <a:pt x="3238" y="260"/>
                  </a:cubicBezTo>
                  <a:cubicBezTo>
                    <a:pt x="3410" y="349"/>
                    <a:pt x="3501" y="432"/>
                    <a:pt x="3670" y="435"/>
                  </a:cubicBezTo>
                  <a:lnTo>
                    <a:pt x="3670" y="435"/>
                  </a:lnTo>
                  <a:cubicBezTo>
                    <a:pt x="3348" y="285"/>
                    <a:pt x="2655" y="1"/>
                    <a:pt x="2012" y="1"/>
                  </a:cubicBezTo>
                  <a:close/>
                  <a:moveTo>
                    <a:pt x="3670" y="435"/>
                  </a:moveTo>
                  <a:cubicBezTo>
                    <a:pt x="3673" y="436"/>
                    <a:pt x="3676" y="438"/>
                    <a:pt x="3679" y="439"/>
                  </a:cubicBezTo>
                  <a:lnTo>
                    <a:pt x="3679" y="439"/>
                  </a:lnTo>
                  <a:cubicBezTo>
                    <a:pt x="3679" y="438"/>
                    <a:pt x="3679" y="436"/>
                    <a:pt x="3679" y="435"/>
                  </a:cubicBezTo>
                  <a:cubicBezTo>
                    <a:pt x="3676" y="435"/>
                    <a:pt x="3673" y="435"/>
                    <a:pt x="3670" y="435"/>
                  </a:cubicBezTo>
                  <a:close/>
                  <a:moveTo>
                    <a:pt x="1135" y="260"/>
                  </a:moveTo>
                  <a:cubicBezTo>
                    <a:pt x="526" y="786"/>
                    <a:pt x="351" y="1662"/>
                    <a:pt x="351" y="2278"/>
                  </a:cubicBezTo>
                  <a:lnTo>
                    <a:pt x="351" y="2804"/>
                  </a:lnTo>
                  <a:cubicBezTo>
                    <a:pt x="435" y="3154"/>
                    <a:pt x="526" y="3504"/>
                    <a:pt x="526" y="3680"/>
                  </a:cubicBezTo>
                  <a:cubicBezTo>
                    <a:pt x="526" y="3504"/>
                    <a:pt x="526" y="3154"/>
                    <a:pt x="435" y="2804"/>
                  </a:cubicBezTo>
                  <a:lnTo>
                    <a:pt x="435" y="2278"/>
                  </a:lnTo>
                  <a:cubicBezTo>
                    <a:pt x="435" y="1662"/>
                    <a:pt x="526" y="786"/>
                    <a:pt x="1135" y="260"/>
                  </a:cubicBezTo>
                  <a:close/>
                  <a:moveTo>
                    <a:pt x="3679" y="439"/>
                  </a:moveTo>
                  <a:cubicBezTo>
                    <a:pt x="3682" y="526"/>
                    <a:pt x="3763" y="526"/>
                    <a:pt x="3763" y="526"/>
                  </a:cubicBezTo>
                  <a:cubicBezTo>
                    <a:pt x="3855" y="610"/>
                    <a:pt x="3939" y="877"/>
                    <a:pt x="3939" y="1136"/>
                  </a:cubicBezTo>
                  <a:cubicBezTo>
                    <a:pt x="3939" y="1402"/>
                    <a:pt x="3855" y="1661"/>
                    <a:pt x="3504" y="1837"/>
                  </a:cubicBezTo>
                  <a:cubicBezTo>
                    <a:pt x="3329" y="1928"/>
                    <a:pt x="3238" y="2103"/>
                    <a:pt x="3238" y="2187"/>
                  </a:cubicBezTo>
                  <a:cubicBezTo>
                    <a:pt x="3238" y="2453"/>
                    <a:pt x="3413" y="2804"/>
                    <a:pt x="3588" y="3063"/>
                  </a:cubicBezTo>
                  <a:cubicBezTo>
                    <a:pt x="3763" y="3413"/>
                    <a:pt x="3939" y="3855"/>
                    <a:pt x="3939" y="4205"/>
                  </a:cubicBezTo>
                  <a:cubicBezTo>
                    <a:pt x="3939" y="4380"/>
                    <a:pt x="3939" y="4555"/>
                    <a:pt x="3855" y="4640"/>
                  </a:cubicBezTo>
                  <a:cubicBezTo>
                    <a:pt x="3763" y="4731"/>
                    <a:pt x="3679" y="4731"/>
                    <a:pt x="3504" y="4815"/>
                  </a:cubicBezTo>
                  <a:cubicBezTo>
                    <a:pt x="3679" y="4815"/>
                    <a:pt x="3763" y="4731"/>
                    <a:pt x="3855" y="4731"/>
                  </a:cubicBezTo>
                  <a:cubicBezTo>
                    <a:pt x="3939" y="4555"/>
                    <a:pt x="4030" y="4380"/>
                    <a:pt x="4030" y="4205"/>
                  </a:cubicBezTo>
                  <a:cubicBezTo>
                    <a:pt x="4030" y="3764"/>
                    <a:pt x="3855" y="3413"/>
                    <a:pt x="3679" y="3063"/>
                  </a:cubicBezTo>
                  <a:cubicBezTo>
                    <a:pt x="3504" y="2712"/>
                    <a:pt x="3329" y="2453"/>
                    <a:pt x="3329" y="2187"/>
                  </a:cubicBezTo>
                  <a:cubicBezTo>
                    <a:pt x="3329" y="2103"/>
                    <a:pt x="3329" y="2012"/>
                    <a:pt x="3504" y="1928"/>
                  </a:cubicBezTo>
                  <a:cubicBezTo>
                    <a:pt x="3855" y="1752"/>
                    <a:pt x="4030" y="1402"/>
                    <a:pt x="4030" y="1136"/>
                  </a:cubicBezTo>
                  <a:cubicBezTo>
                    <a:pt x="4030" y="785"/>
                    <a:pt x="3855" y="526"/>
                    <a:pt x="3855" y="526"/>
                  </a:cubicBezTo>
                  <a:cubicBezTo>
                    <a:pt x="3855" y="526"/>
                    <a:pt x="3790" y="491"/>
                    <a:pt x="3679" y="439"/>
                  </a:cubicBezTo>
                  <a:close/>
                  <a:moveTo>
                    <a:pt x="526" y="3680"/>
                  </a:moveTo>
                  <a:lnTo>
                    <a:pt x="526" y="3680"/>
                  </a:lnTo>
                  <a:cubicBezTo>
                    <a:pt x="526" y="4030"/>
                    <a:pt x="435" y="4289"/>
                    <a:pt x="351" y="4380"/>
                  </a:cubicBezTo>
                  <a:cubicBezTo>
                    <a:pt x="260" y="4555"/>
                    <a:pt x="176" y="4640"/>
                    <a:pt x="0" y="4731"/>
                  </a:cubicBezTo>
                  <a:lnTo>
                    <a:pt x="0" y="4815"/>
                  </a:lnTo>
                  <a:cubicBezTo>
                    <a:pt x="351" y="4990"/>
                    <a:pt x="960" y="5081"/>
                    <a:pt x="1486" y="5081"/>
                  </a:cubicBezTo>
                  <a:cubicBezTo>
                    <a:pt x="1003" y="5081"/>
                    <a:pt x="521" y="5004"/>
                    <a:pt x="108" y="4791"/>
                  </a:cubicBezTo>
                  <a:lnTo>
                    <a:pt x="108" y="4791"/>
                  </a:lnTo>
                  <a:lnTo>
                    <a:pt x="435" y="4464"/>
                  </a:lnTo>
                  <a:cubicBezTo>
                    <a:pt x="526" y="4289"/>
                    <a:pt x="526" y="4030"/>
                    <a:pt x="526" y="3680"/>
                  </a:cubicBezTo>
                  <a:close/>
                  <a:moveTo>
                    <a:pt x="3504" y="4815"/>
                  </a:moveTo>
                  <a:lnTo>
                    <a:pt x="3504" y="4815"/>
                  </a:lnTo>
                  <a:cubicBezTo>
                    <a:pt x="3063" y="4906"/>
                    <a:pt x="2278" y="5081"/>
                    <a:pt x="1486" y="5081"/>
                  </a:cubicBezTo>
                  <a:cubicBezTo>
                    <a:pt x="2012" y="5081"/>
                    <a:pt x="2537" y="5081"/>
                    <a:pt x="2979" y="4990"/>
                  </a:cubicBezTo>
                  <a:cubicBezTo>
                    <a:pt x="3238" y="4906"/>
                    <a:pt x="3413" y="4906"/>
                    <a:pt x="3504" y="4815"/>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5"/>
            <p:cNvSpPr/>
            <p:nvPr/>
          </p:nvSpPr>
          <p:spPr>
            <a:xfrm>
              <a:off x="5601482" y="1960110"/>
              <a:ext cx="294097" cy="174504"/>
            </a:xfrm>
            <a:custGeom>
              <a:rect b="b" l="l" r="r" t="t"/>
              <a:pathLst>
                <a:path extrusionOk="0" h="2545" w="4289">
                  <a:moveTo>
                    <a:pt x="175" y="2544"/>
                  </a:moveTo>
                  <a:cubicBezTo>
                    <a:pt x="0" y="2019"/>
                    <a:pt x="84" y="1669"/>
                    <a:pt x="175" y="1143"/>
                  </a:cubicBezTo>
                  <a:cubicBezTo>
                    <a:pt x="351" y="617"/>
                    <a:pt x="785" y="267"/>
                    <a:pt x="1577" y="92"/>
                  </a:cubicBezTo>
                  <a:cubicBezTo>
                    <a:pt x="2537" y="1"/>
                    <a:pt x="3854" y="267"/>
                    <a:pt x="4289" y="1227"/>
                  </a:cubicBezTo>
                  <a:cubicBezTo>
                    <a:pt x="4114" y="1227"/>
                    <a:pt x="4030" y="1143"/>
                    <a:pt x="3854" y="1143"/>
                  </a:cubicBezTo>
                  <a:cubicBezTo>
                    <a:pt x="3062" y="1227"/>
                    <a:pt x="2278" y="1402"/>
                    <a:pt x="1577" y="1669"/>
                  </a:cubicBezTo>
                  <a:cubicBezTo>
                    <a:pt x="960" y="1844"/>
                    <a:pt x="351" y="2103"/>
                    <a:pt x="175" y="25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5"/>
            <p:cNvSpPr/>
            <p:nvPr/>
          </p:nvSpPr>
          <p:spPr>
            <a:xfrm>
              <a:off x="5607241" y="1966350"/>
              <a:ext cx="288337" cy="174024"/>
            </a:xfrm>
            <a:custGeom>
              <a:rect b="b" l="l" r="r" t="t"/>
              <a:pathLst>
                <a:path extrusionOk="0" h="2538" w="4205">
                  <a:moveTo>
                    <a:pt x="3245" y="260"/>
                  </a:moveTo>
                  <a:cubicBezTo>
                    <a:pt x="3679" y="435"/>
                    <a:pt x="4030" y="786"/>
                    <a:pt x="4205" y="1136"/>
                  </a:cubicBezTo>
                  <a:cubicBezTo>
                    <a:pt x="4030" y="702"/>
                    <a:pt x="3679" y="435"/>
                    <a:pt x="3245" y="260"/>
                  </a:cubicBezTo>
                  <a:close/>
                  <a:moveTo>
                    <a:pt x="1493" y="1"/>
                  </a:moveTo>
                  <a:cubicBezTo>
                    <a:pt x="1051" y="85"/>
                    <a:pt x="792" y="176"/>
                    <a:pt x="526" y="351"/>
                  </a:cubicBezTo>
                  <a:cubicBezTo>
                    <a:pt x="351" y="526"/>
                    <a:pt x="176" y="786"/>
                    <a:pt x="91" y="1052"/>
                  </a:cubicBezTo>
                  <a:cubicBezTo>
                    <a:pt x="0" y="1311"/>
                    <a:pt x="0" y="1486"/>
                    <a:pt x="0" y="1753"/>
                  </a:cubicBezTo>
                  <a:cubicBezTo>
                    <a:pt x="0" y="1486"/>
                    <a:pt x="91" y="1311"/>
                    <a:pt x="176" y="1052"/>
                  </a:cubicBezTo>
                  <a:cubicBezTo>
                    <a:pt x="267" y="786"/>
                    <a:pt x="351" y="611"/>
                    <a:pt x="617" y="435"/>
                  </a:cubicBezTo>
                  <a:cubicBezTo>
                    <a:pt x="792" y="260"/>
                    <a:pt x="1143" y="176"/>
                    <a:pt x="1493" y="85"/>
                  </a:cubicBezTo>
                  <a:lnTo>
                    <a:pt x="1927" y="85"/>
                  </a:lnTo>
                  <a:cubicBezTo>
                    <a:pt x="2369" y="85"/>
                    <a:pt x="2894" y="85"/>
                    <a:pt x="3245" y="260"/>
                  </a:cubicBezTo>
                  <a:cubicBezTo>
                    <a:pt x="2894" y="85"/>
                    <a:pt x="2369" y="1"/>
                    <a:pt x="1927" y="1"/>
                  </a:cubicBezTo>
                  <a:close/>
                  <a:moveTo>
                    <a:pt x="3770" y="1052"/>
                  </a:moveTo>
                  <a:cubicBezTo>
                    <a:pt x="2978" y="1052"/>
                    <a:pt x="2194" y="1311"/>
                    <a:pt x="1493" y="1486"/>
                  </a:cubicBezTo>
                  <a:cubicBezTo>
                    <a:pt x="1143" y="1578"/>
                    <a:pt x="876" y="1753"/>
                    <a:pt x="617" y="1837"/>
                  </a:cubicBezTo>
                  <a:cubicBezTo>
                    <a:pt x="393" y="1984"/>
                    <a:pt x="233" y="2132"/>
                    <a:pt x="138" y="2280"/>
                  </a:cubicBezTo>
                  <a:lnTo>
                    <a:pt x="138" y="2280"/>
                  </a:lnTo>
                  <a:cubicBezTo>
                    <a:pt x="66" y="2112"/>
                    <a:pt x="0" y="1902"/>
                    <a:pt x="0" y="1753"/>
                  </a:cubicBezTo>
                  <a:lnTo>
                    <a:pt x="0" y="1753"/>
                  </a:lnTo>
                  <a:cubicBezTo>
                    <a:pt x="0" y="1928"/>
                    <a:pt x="0" y="2187"/>
                    <a:pt x="91" y="2453"/>
                  </a:cubicBezTo>
                  <a:lnTo>
                    <a:pt x="91" y="2538"/>
                  </a:lnTo>
                  <a:lnTo>
                    <a:pt x="176" y="2453"/>
                  </a:lnTo>
                  <a:cubicBezTo>
                    <a:pt x="176" y="2278"/>
                    <a:pt x="442" y="2103"/>
                    <a:pt x="617" y="1928"/>
                  </a:cubicBezTo>
                  <a:cubicBezTo>
                    <a:pt x="876" y="1753"/>
                    <a:pt x="1227" y="1662"/>
                    <a:pt x="1493" y="1578"/>
                  </a:cubicBezTo>
                  <a:cubicBezTo>
                    <a:pt x="2194" y="1311"/>
                    <a:pt x="2978" y="1136"/>
                    <a:pt x="3770" y="1136"/>
                  </a:cubicBezTo>
                  <a:lnTo>
                    <a:pt x="3854" y="1136"/>
                  </a:lnTo>
                  <a:cubicBezTo>
                    <a:pt x="3946" y="1136"/>
                    <a:pt x="4030" y="1136"/>
                    <a:pt x="4205" y="1227"/>
                  </a:cubicBezTo>
                  <a:lnTo>
                    <a:pt x="4205" y="1136"/>
                  </a:lnTo>
                  <a:cubicBezTo>
                    <a:pt x="4121" y="1052"/>
                    <a:pt x="3946" y="1052"/>
                    <a:pt x="3854" y="10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5"/>
            <p:cNvSpPr/>
            <p:nvPr/>
          </p:nvSpPr>
          <p:spPr>
            <a:xfrm>
              <a:off x="5631241" y="1864044"/>
              <a:ext cx="156271" cy="156197"/>
            </a:xfrm>
            <a:custGeom>
              <a:rect b="b" l="l" r="r" t="t"/>
              <a:pathLst>
                <a:path extrusionOk="0" h="2278" w="2279">
                  <a:moveTo>
                    <a:pt x="1577" y="2018"/>
                  </a:moveTo>
                  <a:cubicBezTo>
                    <a:pt x="1143" y="2278"/>
                    <a:pt x="526" y="2103"/>
                    <a:pt x="267" y="1577"/>
                  </a:cubicBezTo>
                  <a:cubicBezTo>
                    <a:pt x="1" y="1143"/>
                    <a:pt x="176" y="526"/>
                    <a:pt x="701" y="267"/>
                  </a:cubicBezTo>
                  <a:cubicBezTo>
                    <a:pt x="1143" y="0"/>
                    <a:pt x="1753" y="175"/>
                    <a:pt x="2019" y="701"/>
                  </a:cubicBezTo>
                  <a:cubicBezTo>
                    <a:pt x="2278" y="1143"/>
                    <a:pt x="2103" y="1752"/>
                    <a:pt x="1577" y="20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5"/>
            <p:cNvSpPr/>
            <p:nvPr/>
          </p:nvSpPr>
          <p:spPr>
            <a:xfrm>
              <a:off x="5637480" y="1870284"/>
              <a:ext cx="144271" cy="144197"/>
            </a:xfrm>
            <a:custGeom>
              <a:rect b="b" l="l" r="r" t="t"/>
              <a:pathLst>
                <a:path extrusionOk="0" h="2103" w="2104">
                  <a:moveTo>
                    <a:pt x="1052" y="0"/>
                  </a:moveTo>
                  <a:cubicBezTo>
                    <a:pt x="877" y="0"/>
                    <a:pt x="702" y="84"/>
                    <a:pt x="610" y="176"/>
                  </a:cubicBezTo>
                  <a:cubicBezTo>
                    <a:pt x="786" y="84"/>
                    <a:pt x="877" y="84"/>
                    <a:pt x="1052" y="84"/>
                  </a:cubicBezTo>
                  <a:cubicBezTo>
                    <a:pt x="1402" y="84"/>
                    <a:pt x="1753" y="260"/>
                    <a:pt x="1928" y="610"/>
                  </a:cubicBezTo>
                  <a:cubicBezTo>
                    <a:pt x="2012" y="785"/>
                    <a:pt x="2012" y="876"/>
                    <a:pt x="2012" y="1052"/>
                  </a:cubicBezTo>
                  <a:cubicBezTo>
                    <a:pt x="2012" y="1402"/>
                    <a:pt x="1837" y="1752"/>
                    <a:pt x="1486" y="1927"/>
                  </a:cubicBezTo>
                  <a:cubicBezTo>
                    <a:pt x="1402" y="2012"/>
                    <a:pt x="1227" y="2012"/>
                    <a:pt x="1052" y="2012"/>
                  </a:cubicBezTo>
                  <a:cubicBezTo>
                    <a:pt x="702" y="2012"/>
                    <a:pt x="351" y="1836"/>
                    <a:pt x="176" y="1486"/>
                  </a:cubicBezTo>
                  <a:cubicBezTo>
                    <a:pt x="85" y="1402"/>
                    <a:pt x="85" y="1227"/>
                    <a:pt x="85" y="1052"/>
                  </a:cubicBezTo>
                  <a:cubicBezTo>
                    <a:pt x="85" y="701"/>
                    <a:pt x="260" y="351"/>
                    <a:pt x="610" y="176"/>
                  </a:cubicBezTo>
                  <a:lnTo>
                    <a:pt x="610" y="176"/>
                  </a:lnTo>
                  <a:cubicBezTo>
                    <a:pt x="260" y="351"/>
                    <a:pt x="1" y="701"/>
                    <a:pt x="1" y="1052"/>
                  </a:cubicBezTo>
                  <a:cubicBezTo>
                    <a:pt x="1" y="1227"/>
                    <a:pt x="85" y="1402"/>
                    <a:pt x="176" y="1577"/>
                  </a:cubicBezTo>
                  <a:cubicBezTo>
                    <a:pt x="351" y="1927"/>
                    <a:pt x="702" y="2103"/>
                    <a:pt x="1052" y="2103"/>
                  </a:cubicBezTo>
                  <a:cubicBezTo>
                    <a:pt x="1227" y="2103"/>
                    <a:pt x="1402" y="2012"/>
                    <a:pt x="1577" y="2012"/>
                  </a:cubicBezTo>
                  <a:cubicBezTo>
                    <a:pt x="1928" y="1752"/>
                    <a:pt x="2103" y="1402"/>
                    <a:pt x="2103" y="1052"/>
                  </a:cubicBezTo>
                  <a:cubicBezTo>
                    <a:pt x="2103" y="876"/>
                    <a:pt x="2103" y="701"/>
                    <a:pt x="2012" y="610"/>
                  </a:cubicBezTo>
                  <a:cubicBezTo>
                    <a:pt x="1837" y="260"/>
                    <a:pt x="1402" y="0"/>
                    <a:pt x="1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5"/>
            <p:cNvSpPr/>
            <p:nvPr/>
          </p:nvSpPr>
          <p:spPr>
            <a:xfrm>
              <a:off x="5613481" y="2038417"/>
              <a:ext cx="306165" cy="138026"/>
            </a:xfrm>
            <a:custGeom>
              <a:rect b="b" l="l" r="r" t="t"/>
              <a:pathLst>
                <a:path extrusionOk="0" h="2013" w="4465">
                  <a:moveTo>
                    <a:pt x="3504" y="961"/>
                  </a:moveTo>
                  <a:cubicBezTo>
                    <a:pt x="3939" y="877"/>
                    <a:pt x="4464" y="961"/>
                    <a:pt x="4464" y="611"/>
                  </a:cubicBezTo>
                  <a:cubicBezTo>
                    <a:pt x="4464" y="260"/>
                    <a:pt x="4114" y="1"/>
                    <a:pt x="3679" y="1"/>
                  </a:cubicBezTo>
                  <a:cubicBezTo>
                    <a:pt x="2887" y="85"/>
                    <a:pt x="2103" y="260"/>
                    <a:pt x="1402" y="527"/>
                  </a:cubicBezTo>
                  <a:cubicBezTo>
                    <a:pt x="701" y="702"/>
                    <a:pt x="85" y="961"/>
                    <a:pt x="0" y="1402"/>
                  </a:cubicBezTo>
                  <a:cubicBezTo>
                    <a:pt x="0" y="1753"/>
                    <a:pt x="85" y="2012"/>
                    <a:pt x="351" y="1928"/>
                  </a:cubicBezTo>
                  <a:cubicBezTo>
                    <a:pt x="960" y="1136"/>
                    <a:pt x="2453" y="1052"/>
                    <a:pt x="3504" y="96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5"/>
            <p:cNvSpPr/>
            <p:nvPr/>
          </p:nvSpPr>
          <p:spPr>
            <a:xfrm>
              <a:off x="5613481" y="2038417"/>
              <a:ext cx="306165" cy="132267"/>
            </a:xfrm>
            <a:custGeom>
              <a:rect b="b" l="l" r="r" t="t"/>
              <a:pathLst>
                <a:path extrusionOk="0" h="1929" w="4465">
                  <a:moveTo>
                    <a:pt x="3679" y="1"/>
                  </a:moveTo>
                  <a:cubicBezTo>
                    <a:pt x="2887" y="1"/>
                    <a:pt x="2103" y="260"/>
                    <a:pt x="1402" y="435"/>
                  </a:cubicBezTo>
                  <a:cubicBezTo>
                    <a:pt x="1052" y="527"/>
                    <a:pt x="701" y="702"/>
                    <a:pt x="435" y="877"/>
                  </a:cubicBezTo>
                  <a:cubicBezTo>
                    <a:pt x="260" y="1052"/>
                    <a:pt x="0" y="1227"/>
                    <a:pt x="0" y="1402"/>
                  </a:cubicBezTo>
                  <a:lnTo>
                    <a:pt x="0" y="1578"/>
                  </a:lnTo>
                  <a:cubicBezTo>
                    <a:pt x="0" y="1487"/>
                    <a:pt x="0" y="1487"/>
                    <a:pt x="85" y="1487"/>
                  </a:cubicBezTo>
                  <a:cubicBezTo>
                    <a:pt x="85" y="1227"/>
                    <a:pt x="260" y="1052"/>
                    <a:pt x="526" y="877"/>
                  </a:cubicBezTo>
                  <a:cubicBezTo>
                    <a:pt x="785" y="786"/>
                    <a:pt x="1052" y="611"/>
                    <a:pt x="1402" y="527"/>
                  </a:cubicBezTo>
                  <a:cubicBezTo>
                    <a:pt x="2103" y="260"/>
                    <a:pt x="2887" y="85"/>
                    <a:pt x="3679" y="85"/>
                  </a:cubicBezTo>
                  <a:lnTo>
                    <a:pt x="3763" y="85"/>
                  </a:lnTo>
                  <a:cubicBezTo>
                    <a:pt x="3939" y="85"/>
                    <a:pt x="4114" y="85"/>
                    <a:pt x="4205" y="176"/>
                  </a:cubicBezTo>
                  <a:cubicBezTo>
                    <a:pt x="4114" y="85"/>
                    <a:pt x="3939" y="1"/>
                    <a:pt x="3763" y="1"/>
                  </a:cubicBezTo>
                  <a:close/>
                  <a:moveTo>
                    <a:pt x="0" y="1578"/>
                  </a:moveTo>
                  <a:cubicBezTo>
                    <a:pt x="0" y="1662"/>
                    <a:pt x="0" y="1753"/>
                    <a:pt x="85" y="1837"/>
                  </a:cubicBezTo>
                  <a:cubicBezTo>
                    <a:pt x="85" y="1753"/>
                    <a:pt x="0" y="1662"/>
                    <a:pt x="0" y="1578"/>
                  </a:cubicBezTo>
                  <a:close/>
                  <a:moveTo>
                    <a:pt x="85" y="1837"/>
                  </a:moveTo>
                  <a:cubicBezTo>
                    <a:pt x="85" y="1928"/>
                    <a:pt x="176" y="1928"/>
                    <a:pt x="260" y="1928"/>
                  </a:cubicBezTo>
                  <a:cubicBezTo>
                    <a:pt x="176" y="1928"/>
                    <a:pt x="176" y="1837"/>
                    <a:pt x="85" y="1837"/>
                  </a:cubicBezTo>
                  <a:close/>
                  <a:moveTo>
                    <a:pt x="4205" y="176"/>
                  </a:moveTo>
                  <a:lnTo>
                    <a:pt x="4205" y="176"/>
                  </a:lnTo>
                  <a:cubicBezTo>
                    <a:pt x="4289" y="351"/>
                    <a:pt x="4380" y="435"/>
                    <a:pt x="4380" y="611"/>
                  </a:cubicBezTo>
                  <a:cubicBezTo>
                    <a:pt x="4380" y="702"/>
                    <a:pt x="4380" y="702"/>
                    <a:pt x="4289" y="786"/>
                  </a:cubicBezTo>
                  <a:cubicBezTo>
                    <a:pt x="4289" y="786"/>
                    <a:pt x="4114" y="877"/>
                    <a:pt x="4030" y="877"/>
                  </a:cubicBezTo>
                  <a:lnTo>
                    <a:pt x="3504" y="877"/>
                  </a:lnTo>
                  <a:cubicBezTo>
                    <a:pt x="2979" y="961"/>
                    <a:pt x="2362" y="1052"/>
                    <a:pt x="1752" y="1136"/>
                  </a:cubicBezTo>
                  <a:cubicBezTo>
                    <a:pt x="1136" y="1311"/>
                    <a:pt x="610" y="1487"/>
                    <a:pt x="351" y="1928"/>
                  </a:cubicBezTo>
                  <a:cubicBezTo>
                    <a:pt x="701" y="1578"/>
                    <a:pt x="1136" y="1311"/>
                    <a:pt x="1752" y="1227"/>
                  </a:cubicBezTo>
                  <a:cubicBezTo>
                    <a:pt x="2362" y="1052"/>
                    <a:pt x="2979" y="1052"/>
                    <a:pt x="3504" y="961"/>
                  </a:cubicBezTo>
                  <a:cubicBezTo>
                    <a:pt x="3634" y="919"/>
                    <a:pt x="3742" y="919"/>
                    <a:pt x="3840" y="919"/>
                  </a:cubicBezTo>
                  <a:cubicBezTo>
                    <a:pt x="3939" y="919"/>
                    <a:pt x="4026" y="919"/>
                    <a:pt x="4114" y="877"/>
                  </a:cubicBezTo>
                  <a:cubicBezTo>
                    <a:pt x="4205" y="877"/>
                    <a:pt x="4289" y="877"/>
                    <a:pt x="4380" y="786"/>
                  </a:cubicBezTo>
                  <a:cubicBezTo>
                    <a:pt x="4464" y="786"/>
                    <a:pt x="4464" y="702"/>
                    <a:pt x="4464" y="611"/>
                  </a:cubicBezTo>
                  <a:cubicBezTo>
                    <a:pt x="4464" y="435"/>
                    <a:pt x="4380" y="260"/>
                    <a:pt x="4205" y="176"/>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sp>
        <p:nvSpPr>
          <p:cNvPr id="801" name="Google Shape;801;p36"/>
          <p:cNvSpPr/>
          <p:nvPr/>
        </p:nvSpPr>
        <p:spPr>
          <a:xfrm>
            <a:off x="1568075" y="938000"/>
            <a:ext cx="818100" cy="818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6"/>
          <p:cNvSpPr txBox="1"/>
          <p:nvPr>
            <p:ph type="title"/>
          </p:nvPr>
        </p:nvSpPr>
        <p:spPr>
          <a:xfrm>
            <a:off x="1168400" y="1864125"/>
            <a:ext cx="3403500" cy="46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Forecasting with API</a:t>
            </a:r>
            <a:endParaRPr/>
          </a:p>
        </p:txBody>
      </p:sp>
      <p:sp>
        <p:nvSpPr>
          <p:cNvPr id="803" name="Google Shape;803;p36"/>
          <p:cNvSpPr txBox="1"/>
          <p:nvPr>
            <p:ph idx="1" type="body"/>
          </p:nvPr>
        </p:nvSpPr>
        <p:spPr>
          <a:xfrm>
            <a:off x="1527375" y="2290650"/>
            <a:ext cx="2799000" cy="154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Arial"/>
                <a:ea typeface="Arial"/>
                <a:cs typeface="Arial"/>
                <a:sym typeface="Arial"/>
              </a:rPr>
              <a:t>Know the </a:t>
            </a:r>
            <a:r>
              <a:rPr lang="en" sz="1500">
                <a:latin typeface="Arial"/>
                <a:ea typeface="Arial"/>
                <a:cs typeface="Arial"/>
                <a:sym typeface="Arial"/>
              </a:rPr>
              <a:t>importance of real-time data updates using weather APIs.With APIs like OpenWeatherMap or Weatherstack or any </a:t>
            </a:r>
            <a:r>
              <a:rPr lang="en" sz="1500">
                <a:latin typeface="Arial"/>
                <a:ea typeface="Arial"/>
                <a:cs typeface="Arial"/>
                <a:sym typeface="Arial"/>
              </a:rPr>
              <a:t>other can make people on earth lives easy .</a:t>
            </a:r>
            <a:endParaRPr sz="1500">
              <a:latin typeface="Arial"/>
              <a:ea typeface="Arial"/>
              <a:cs typeface="Arial"/>
              <a:sym typeface="Arial"/>
            </a:endParaRPr>
          </a:p>
          <a:p>
            <a:pPr indent="0" lvl="0" marL="0" rtl="0" algn="l">
              <a:spcBef>
                <a:spcPts val="0"/>
              </a:spcBef>
              <a:spcAft>
                <a:spcPts val="0"/>
              </a:spcAft>
              <a:buClr>
                <a:schemeClr val="dk1"/>
              </a:buClr>
              <a:buSzPts val="1100"/>
              <a:buFont typeface="Arial"/>
              <a:buNone/>
            </a:pPr>
            <a:r>
              <a:t/>
            </a:r>
            <a:endParaRPr/>
          </a:p>
        </p:txBody>
      </p:sp>
      <p:pic>
        <p:nvPicPr>
          <p:cNvPr id="804" name="Google Shape;804;p36"/>
          <p:cNvPicPr preferRelativeResize="0"/>
          <p:nvPr/>
        </p:nvPicPr>
        <p:blipFill rotWithShape="1">
          <a:blip r:embed="rId3">
            <a:alphaModFix/>
          </a:blip>
          <a:srcRect b="0" l="19551" r="14328" t="0"/>
          <a:stretch/>
        </p:blipFill>
        <p:spPr>
          <a:xfrm>
            <a:off x="5097475" y="1303300"/>
            <a:ext cx="2533500" cy="2549700"/>
          </a:xfrm>
          <a:prstGeom prst="rect">
            <a:avLst/>
          </a:prstGeom>
          <a:noFill/>
          <a:ln cap="flat" cmpd="sng" w="9525">
            <a:solidFill>
              <a:schemeClr val="dk1"/>
            </a:solidFill>
            <a:prstDash val="solid"/>
            <a:round/>
            <a:headEnd len="sm" w="sm" type="none"/>
            <a:tailEnd len="sm" w="sm" type="none"/>
          </a:ln>
        </p:spPr>
      </p:pic>
      <p:sp>
        <p:nvSpPr>
          <p:cNvPr id="805" name="Google Shape;805;p36"/>
          <p:cNvSpPr/>
          <p:nvPr/>
        </p:nvSpPr>
        <p:spPr>
          <a:xfrm>
            <a:off x="7467196" y="1118029"/>
            <a:ext cx="352759" cy="361284"/>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6"/>
          <p:cNvSpPr/>
          <p:nvPr/>
        </p:nvSpPr>
        <p:spPr>
          <a:xfrm>
            <a:off x="7467196" y="3677004"/>
            <a:ext cx="352759" cy="361284"/>
          </a:xfrm>
          <a:custGeom>
            <a:rect b="b" l="l" r="r" t="t"/>
            <a:pathLst>
              <a:path extrusionOk="0" h="15708" w="15339">
                <a:moveTo>
                  <a:pt x="7394" y="0"/>
                </a:moveTo>
                <a:lnTo>
                  <a:pt x="7394" y="0"/>
                </a:lnTo>
                <a:cubicBezTo>
                  <a:pt x="7397" y="101"/>
                  <a:pt x="7401" y="201"/>
                  <a:pt x="7406" y="299"/>
                </a:cubicBezTo>
                <a:lnTo>
                  <a:pt x="7406" y="299"/>
                </a:lnTo>
                <a:cubicBezTo>
                  <a:pt x="7403" y="108"/>
                  <a:pt x="7394" y="0"/>
                  <a:pt x="7394" y="0"/>
                </a:cubicBezTo>
                <a:close/>
                <a:moveTo>
                  <a:pt x="227" y="7880"/>
                </a:moveTo>
                <a:lnTo>
                  <a:pt x="227" y="7880"/>
                </a:lnTo>
                <a:cubicBezTo>
                  <a:pt x="82" y="7880"/>
                  <a:pt x="1" y="7886"/>
                  <a:pt x="1" y="7886"/>
                </a:cubicBezTo>
                <a:cubicBezTo>
                  <a:pt x="77" y="7885"/>
                  <a:pt x="153" y="7883"/>
                  <a:pt x="227" y="7880"/>
                </a:cubicBezTo>
                <a:close/>
                <a:moveTo>
                  <a:pt x="14945" y="7874"/>
                </a:moveTo>
                <a:cubicBezTo>
                  <a:pt x="15115" y="7884"/>
                  <a:pt x="15237" y="7886"/>
                  <a:pt x="15296" y="7886"/>
                </a:cubicBezTo>
                <a:cubicBezTo>
                  <a:pt x="15324" y="7886"/>
                  <a:pt x="15338" y="7886"/>
                  <a:pt x="15338" y="7886"/>
                </a:cubicBezTo>
                <a:cubicBezTo>
                  <a:pt x="15205" y="7880"/>
                  <a:pt x="15074" y="7876"/>
                  <a:pt x="14945" y="7874"/>
                </a:cubicBezTo>
                <a:close/>
                <a:moveTo>
                  <a:pt x="7406" y="299"/>
                </a:moveTo>
                <a:cubicBezTo>
                  <a:pt x="7431" y="1711"/>
                  <a:pt x="7123" y="7648"/>
                  <a:pt x="227" y="7880"/>
                </a:cubicBezTo>
                <a:lnTo>
                  <a:pt x="227" y="7880"/>
                </a:lnTo>
                <a:cubicBezTo>
                  <a:pt x="229" y="7880"/>
                  <a:pt x="231" y="7880"/>
                  <a:pt x="232" y="7880"/>
                </a:cubicBezTo>
                <a:cubicBezTo>
                  <a:pt x="1480" y="7880"/>
                  <a:pt x="7351" y="8271"/>
                  <a:pt x="7393" y="15628"/>
                </a:cubicBezTo>
                <a:lnTo>
                  <a:pt x="7393" y="15628"/>
                </a:lnTo>
                <a:cubicBezTo>
                  <a:pt x="7400" y="14804"/>
                  <a:pt x="7666" y="7874"/>
                  <a:pt x="14812" y="7874"/>
                </a:cubicBezTo>
                <a:cubicBezTo>
                  <a:pt x="14856" y="7874"/>
                  <a:pt x="14900" y="7874"/>
                  <a:pt x="14945" y="7874"/>
                </a:cubicBezTo>
                <a:lnTo>
                  <a:pt x="14945" y="7874"/>
                </a:lnTo>
                <a:cubicBezTo>
                  <a:pt x="13394" y="7783"/>
                  <a:pt x="7773" y="6988"/>
                  <a:pt x="7406" y="299"/>
                </a:cubicBezTo>
                <a:close/>
                <a:moveTo>
                  <a:pt x="7393" y="15628"/>
                </a:moveTo>
                <a:lnTo>
                  <a:pt x="7393" y="15628"/>
                </a:lnTo>
                <a:cubicBezTo>
                  <a:pt x="7393" y="15680"/>
                  <a:pt x="7394" y="15707"/>
                  <a:pt x="7394" y="15707"/>
                </a:cubicBezTo>
                <a:cubicBezTo>
                  <a:pt x="7394" y="15681"/>
                  <a:pt x="7394" y="15654"/>
                  <a:pt x="7393" y="15628"/>
                </a:cubicBezTo>
                <a:close/>
              </a:path>
            </a:pathLst>
          </a:custGeom>
          <a:solidFill>
            <a:srgbClr val="FF5A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 name="Google Shape;807;p36"/>
          <p:cNvGrpSpPr/>
          <p:nvPr/>
        </p:nvGrpSpPr>
        <p:grpSpPr>
          <a:xfrm>
            <a:off x="1715060" y="1114424"/>
            <a:ext cx="524133" cy="465273"/>
            <a:chOff x="992875" y="2419725"/>
            <a:chExt cx="348400" cy="309275"/>
          </a:xfrm>
        </p:grpSpPr>
        <p:sp>
          <p:nvSpPr>
            <p:cNvPr id="808" name="Google Shape;808;p36"/>
            <p:cNvSpPr/>
            <p:nvPr/>
          </p:nvSpPr>
          <p:spPr>
            <a:xfrm>
              <a:off x="1235100" y="2498200"/>
              <a:ext cx="106175" cy="62250"/>
            </a:xfrm>
            <a:custGeom>
              <a:rect b="b" l="l" r="r" t="t"/>
              <a:pathLst>
                <a:path extrusionOk="0" h="2490" w="4247">
                  <a:moveTo>
                    <a:pt x="1293" y="458"/>
                  </a:moveTo>
                  <a:cubicBezTo>
                    <a:pt x="1477" y="458"/>
                    <a:pt x="1662" y="643"/>
                    <a:pt x="1662" y="827"/>
                  </a:cubicBezTo>
                  <a:cubicBezTo>
                    <a:pt x="1662" y="1108"/>
                    <a:pt x="1477" y="1293"/>
                    <a:pt x="1293" y="1293"/>
                  </a:cubicBezTo>
                  <a:cubicBezTo>
                    <a:pt x="1019" y="1293"/>
                    <a:pt x="835" y="1108"/>
                    <a:pt x="835" y="827"/>
                  </a:cubicBezTo>
                  <a:cubicBezTo>
                    <a:pt x="835" y="643"/>
                    <a:pt x="1019" y="458"/>
                    <a:pt x="1293" y="458"/>
                  </a:cubicBezTo>
                  <a:close/>
                  <a:moveTo>
                    <a:pt x="1293" y="0"/>
                  </a:moveTo>
                  <a:cubicBezTo>
                    <a:pt x="835" y="0"/>
                    <a:pt x="370" y="370"/>
                    <a:pt x="370" y="827"/>
                  </a:cubicBezTo>
                  <a:cubicBezTo>
                    <a:pt x="370" y="1012"/>
                    <a:pt x="466" y="1197"/>
                    <a:pt x="554" y="1293"/>
                  </a:cubicBezTo>
                  <a:lnTo>
                    <a:pt x="96" y="1662"/>
                  </a:lnTo>
                  <a:cubicBezTo>
                    <a:pt x="0" y="1751"/>
                    <a:pt x="0" y="1935"/>
                    <a:pt x="96" y="2031"/>
                  </a:cubicBezTo>
                  <a:lnTo>
                    <a:pt x="370" y="2031"/>
                  </a:lnTo>
                  <a:lnTo>
                    <a:pt x="835" y="1566"/>
                  </a:lnTo>
                  <a:cubicBezTo>
                    <a:pt x="923" y="1662"/>
                    <a:pt x="1108" y="1751"/>
                    <a:pt x="1293" y="1751"/>
                  </a:cubicBezTo>
                  <a:cubicBezTo>
                    <a:pt x="1477" y="1751"/>
                    <a:pt x="1758" y="1566"/>
                    <a:pt x="1943" y="1381"/>
                  </a:cubicBezTo>
                  <a:lnTo>
                    <a:pt x="3877" y="2489"/>
                  </a:lnTo>
                  <a:lnTo>
                    <a:pt x="3973" y="2489"/>
                  </a:lnTo>
                  <a:cubicBezTo>
                    <a:pt x="4062" y="2489"/>
                    <a:pt x="4158" y="2489"/>
                    <a:pt x="4158" y="2400"/>
                  </a:cubicBezTo>
                  <a:cubicBezTo>
                    <a:pt x="4247" y="2304"/>
                    <a:pt x="4158" y="2120"/>
                    <a:pt x="4062" y="2120"/>
                  </a:cubicBezTo>
                  <a:lnTo>
                    <a:pt x="2127" y="1012"/>
                  </a:lnTo>
                  <a:lnTo>
                    <a:pt x="2127" y="827"/>
                  </a:lnTo>
                  <a:cubicBezTo>
                    <a:pt x="2127" y="370"/>
                    <a:pt x="1758" y="0"/>
                    <a:pt x="12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6"/>
            <p:cNvSpPr/>
            <p:nvPr/>
          </p:nvSpPr>
          <p:spPr>
            <a:xfrm>
              <a:off x="1092000" y="2546575"/>
              <a:ext cx="133900" cy="73875"/>
            </a:xfrm>
            <a:custGeom>
              <a:rect b="b" l="l" r="r" t="t"/>
              <a:pathLst>
                <a:path extrusionOk="0" h="2955" w="5356">
                  <a:moveTo>
                    <a:pt x="1574" y="369"/>
                  </a:moveTo>
                  <a:cubicBezTo>
                    <a:pt x="1847" y="369"/>
                    <a:pt x="2032" y="554"/>
                    <a:pt x="2032" y="835"/>
                  </a:cubicBezTo>
                  <a:cubicBezTo>
                    <a:pt x="2032" y="1108"/>
                    <a:pt x="1847" y="1293"/>
                    <a:pt x="1574" y="1293"/>
                  </a:cubicBezTo>
                  <a:cubicBezTo>
                    <a:pt x="1389" y="1293"/>
                    <a:pt x="1205" y="1108"/>
                    <a:pt x="1205" y="835"/>
                  </a:cubicBezTo>
                  <a:cubicBezTo>
                    <a:pt x="1205" y="554"/>
                    <a:pt x="1389" y="369"/>
                    <a:pt x="1574" y="369"/>
                  </a:cubicBezTo>
                  <a:close/>
                  <a:moveTo>
                    <a:pt x="3605" y="1662"/>
                  </a:moveTo>
                  <a:cubicBezTo>
                    <a:pt x="3878" y="1662"/>
                    <a:pt x="4063" y="1846"/>
                    <a:pt x="4063" y="2127"/>
                  </a:cubicBezTo>
                  <a:cubicBezTo>
                    <a:pt x="4063" y="2400"/>
                    <a:pt x="3878" y="2585"/>
                    <a:pt x="3605" y="2585"/>
                  </a:cubicBezTo>
                  <a:cubicBezTo>
                    <a:pt x="3420" y="2585"/>
                    <a:pt x="3140" y="2400"/>
                    <a:pt x="3140" y="2127"/>
                  </a:cubicBezTo>
                  <a:cubicBezTo>
                    <a:pt x="3140" y="1846"/>
                    <a:pt x="3420" y="1662"/>
                    <a:pt x="3605" y="1662"/>
                  </a:cubicBezTo>
                  <a:close/>
                  <a:moveTo>
                    <a:pt x="1574" y="0"/>
                  </a:moveTo>
                  <a:cubicBezTo>
                    <a:pt x="1109" y="0"/>
                    <a:pt x="739" y="369"/>
                    <a:pt x="739" y="835"/>
                  </a:cubicBezTo>
                  <a:cubicBezTo>
                    <a:pt x="739" y="1019"/>
                    <a:pt x="835" y="1204"/>
                    <a:pt x="924" y="1389"/>
                  </a:cubicBezTo>
                  <a:lnTo>
                    <a:pt x="1" y="2496"/>
                  </a:lnTo>
                  <a:cubicBezTo>
                    <a:pt x="1" y="2585"/>
                    <a:pt x="1" y="2681"/>
                    <a:pt x="97" y="2770"/>
                  </a:cubicBezTo>
                  <a:lnTo>
                    <a:pt x="186" y="2866"/>
                  </a:lnTo>
                  <a:cubicBezTo>
                    <a:pt x="282" y="2866"/>
                    <a:pt x="282" y="2770"/>
                    <a:pt x="370" y="2770"/>
                  </a:cubicBezTo>
                  <a:lnTo>
                    <a:pt x="1293" y="1573"/>
                  </a:lnTo>
                  <a:cubicBezTo>
                    <a:pt x="1389" y="1662"/>
                    <a:pt x="1478" y="1662"/>
                    <a:pt x="1574" y="1662"/>
                  </a:cubicBezTo>
                  <a:cubicBezTo>
                    <a:pt x="1847" y="1662"/>
                    <a:pt x="2032" y="1573"/>
                    <a:pt x="2216" y="1477"/>
                  </a:cubicBezTo>
                  <a:lnTo>
                    <a:pt x="2866" y="1846"/>
                  </a:lnTo>
                  <a:cubicBezTo>
                    <a:pt x="2770" y="1942"/>
                    <a:pt x="2770" y="2031"/>
                    <a:pt x="2770" y="2127"/>
                  </a:cubicBezTo>
                  <a:cubicBezTo>
                    <a:pt x="2770" y="2585"/>
                    <a:pt x="3140" y="2954"/>
                    <a:pt x="3605" y="2954"/>
                  </a:cubicBezTo>
                  <a:cubicBezTo>
                    <a:pt x="4063" y="2954"/>
                    <a:pt x="4528" y="2585"/>
                    <a:pt x="4528" y="2127"/>
                  </a:cubicBezTo>
                  <a:cubicBezTo>
                    <a:pt x="4528" y="1942"/>
                    <a:pt x="4432" y="1846"/>
                    <a:pt x="4343" y="1662"/>
                  </a:cubicBezTo>
                  <a:lnTo>
                    <a:pt x="5355" y="739"/>
                  </a:lnTo>
                  <a:lnTo>
                    <a:pt x="5355" y="465"/>
                  </a:lnTo>
                  <a:cubicBezTo>
                    <a:pt x="5311" y="417"/>
                    <a:pt x="5242" y="393"/>
                    <a:pt x="5185" y="393"/>
                  </a:cubicBezTo>
                  <a:cubicBezTo>
                    <a:pt x="5128" y="393"/>
                    <a:pt x="5082" y="417"/>
                    <a:pt x="5082" y="465"/>
                  </a:cubicBezTo>
                  <a:lnTo>
                    <a:pt x="4063" y="1389"/>
                  </a:lnTo>
                  <a:cubicBezTo>
                    <a:pt x="3974" y="1293"/>
                    <a:pt x="3789" y="1293"/>
                    <a:pt x="3605" y="1293"/>
                  </a:cubicBezTo>
                  <a:cubicBezTo>
                    <a:pt x="3420" y="1293"/>
                    <a:pt x="3236" y="1389"/>
                    <a:pt x="3051" y="1477"/>
                  </a:cubicBezTo>
                  <a:lnTo>
                    <a:pt x="2401" y="1108"/>
                  </a:lnTo>
                  <a:cubicBezTo>
                    <a:pt x="2497" y="1019"/>
                    <a:pt x="2497" y="923"/>
                    <a:pt x="2497" y="835"/>
                  </a:cubicBezTo>
                  <a:cubicBezTo>
                    <a:pt x="2497" y="369"/>
                    <a:pt x="2128" y="0"/>
                    <a:pt x="15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6"/>
            <p:cNvSpPr/>
            <p:nvPr/>
          </p:nvSpPr>
          <p:spPr>
            <a:xfrm>
              <a:off x="1034400" y="2530500"/>
              <a:ext cx="46200" cy="60025"/>
            </a:xfrm>
            <a:custGeom>
              <a:rect b="b" l="l" r="r" t="t"/>
              <a:pathLst>
                <a:path extrusionOk="0" h="2401" w="1848">
                  <a:moveTo>
                    <a:pt x="924" y="370"/>
                  </a:moveTo>
                  <a:lnTo>
                    <a:pt x="924" y="459"/>
                  </a:lnTo>
                  <a:cubicBezTo>
                    <a:pt x="1293" y="1012"/>
                    <a:pt x="1382" y="1293"/>
                    <a:pt x="1382" y="1382"/>
                  </a:cubicBezTo>
                  <a:cubicBezTo>
                    <a:pt x="1382" y="1751"/>
                    <a:pt x="1197" y="1936"/>
                    <a:pt x="924" y="1936"/>
                  </a:cubicBezTo>
                  <a:cubicBezTo>
                    <a:pt x="643" y="1936"/>
                    <a:pt x="370" y="1751"/>
                    <a:pt x="370" y="1382"/>
                  </a:cubicBezTo>
                  <a:cubicBezTo>
                    <a:pt x="370" y="1293"/>
                    <a:pt x="459" y="1012"/>
                    <a:pt x="828" y="459"/>
                  </a:cubicBezTo>
                  <a:cubicBezTo>
                    <a:pt x="924" y="459"/>
                    <a:pt x="924" y="370"/>
                    <a:pt x="924" y="370"/>
                  </a:cubicBezTo>
                  <a:close/>
                  <a:moveTo>
                    <a:pt x="924" y="1"/>
                  </a:moveTo>
                  <a:cubicBezTo>
                    <a:pt x="739" y="1"/>
                    <a:pt x="643" y="89"/>
                    <a:pt x="555" y="185"/>
                  </a:cubicBezTo>
                  <a:cubicBezTo>
                    <a:pt x="185" y="739"/>
                    <a:pt x="1" y="1197"/>
                    <a:pt x="1" y="1382"/>
                  </a:cubicBezTo>
                  <a:cubicBezTo>
                    <a:pt x="1" y="1936"/>
                    <a:pt x="370" y="2401"/>
                    <a:pt x="924" y="2401"/>
                  </a:cubicBezTo>
                  <a:cubicBezTo>
                    <a:pt x="1382" y="2401"/>
                    <a:pt x="1847" y="1936"/>
                    <a:pt x="1847" y="1382"/>
                  </a:cubicBezTo>
                  <a:cubicBezTo>
                    <a:pt x="1847" y="1197"/>
                    <a:pt x="1662" y="739"/>
                    <a:pt x="1293" y="185"/>
                  </a:cubicBezTo>
                  <a:cubicBezTo>
                    <a:pt x="1197" y="89"/>
                    <a:pt x="1013" y="1"/>
                    <a:pt x="9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6"/>
            <p:cNvSpPr/>
            <p:nvPr/>
          </p:nvSpPr>
          <p:spPr>
            <a:xfrm>
              <a:off x="1108250" y="2461275"/>
              <a:ext cx="48400" cy="60025"/>
            </a:xfrm>
            <a:custGeom>
              <a:rect b="b" l="l" r="r" t="t"/>
              <a:pathLst>
                <a:path extrusionOk="0" h="2401" w="1936">
                  <a:moveTo>
                    <a:pt x="1013" y="458"/>
                  </a:moveTo>
                  <a:cubicBezTo>
                    <a:pt x="1382" y="1012"/>
                    <a:pt x="1478" y="1293"/>
                    <a:pt x="1478" y="1477"/>
                  </a:cubicBezTo>
                  <a:cubicBezTo>
                    <a:pt x="1478" y="1751"/>
                    <a:pt x="1293" y="1935"/>
                    <a:pt x="924" y="1935"/>
                  </a:cubicBezTo>
                  <a:cubicBezTo>
                    <a:pt x="643" y="1935"/>
                    <a:pt x="459" y="1751"/>
                    <a:pt x="459" y="1477"/>
                  </a:cubicBezTo>
                  <a:cubicBezTo>
                    <a:pt x="459" y="1293"/>
                    <a:pt x="555" y="1012"/>
                    <a:pt x="924" y="458"/>
                  </a:cubicBezTo>
                  <a:close/>
                  <a:moveTo>
                    <a:pt x="924" y="0"/>
                  </a:moveTo>
                  <a:cubicBezTo>
                    <a:pt x="828" y="0"/>
                    <a:pt x="643" y="89"/>
                    <a:pt x="555" y="185"/>
                  </a:cubicBezTo>
                  <a:cubicBezTo>
                    <a:pt x="185" y="827"/>
                    <a:pt x="1" y="1197"/>
                    <a:pt x="1" y="1477"/>
                  </a:cubicBezTo>
                  <a:cubicBezTo>
                    <a:pt x="1" y="1935"/>
                    <a:pt x="459" y="2400"/>
                    <a:pt x="924" y="2400"/>
                  </a:cubicBezTo>
                  <a:cubicBezTo>
                    <a:pt x="1478" y="2400"/>
                    <a:pt x="1936" y="1935"/>
                    <a:pt x="1936" y="1477"/>
                  </a:cubicBezTo>
                  <a:cubicBezTo>
                    <a:pt x="1936" y="1197"/>
                    <a:pt x="1751" y="827"/>
                    <a:pt x="1293" y="185"/>
                  </a:cubicBezTo>
                  <a:cubicBezTo>
                    <a:pt x="1293" y="89"/>
                    <a:pt x="1109" y="0"/>
                    <a:pt x="9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6"/>
            <p:cNvSpPr/>
            <p:nvPr/>
          </p:nvSpPr>
          <p:spPr>
            <a:xfrm>
              <a:off x="1159025" y="2491175"/>
              <a:ext cx="46175" cy="57825"/>
            </a:xfrm>
            <a:custGeom>
              <a:rect b="b" l="l" r="r" t="t"/>
              <a:pathLst>
                <a:path extrusionOk="0" h="2313" w="1847">
                  <a:moveTo>
                    <a:pt x="1012" y="370"/>
                  </a:moveTo>
                  <a:cubicBezTo>
                    <a:pt x="1382" y="924"/>
                    <a:pt x="1478" y="1293"/>
                    <a:pt x="1478" y="1389"/>
                  </a:cubicBezTo>
                  <a:cubicBezTo>
                    <a:pt x="1478" y="1662"/>
                    <a:pt x="1197" y="1943"/>
                    <a:pt x="924" y="1943"/>
                  </a:cubicBezTo>
                  <a:cubicBezTo>
                    <a:pt x="643" y="1943"/>
                    <a:pt x="459" y="1662"/>
                    <a:pt x="459" y="1389"/>
                  </a:cubicBezTo>
                  <a:cubicBezTo>
                    <a:pt x="459" y="1293"/>
                    <a:pt x="555" y="924"/>
                    <a:pt x="924" y="370"/>
                  </a:cubicBezTo>
                  <a:close/>
                  <a:moveTo>
                    <a:pt x="924" y="1"/>
                  </a:moveTo>
                  <a:cubicBezTo>
                    <a:pt x="828" y="1"/>
                    <a:pt x="643" y="1"/>
                    <a:pt x="555" y="185"/>
                  </a:cubicBezTo>
                  <a:cubicBezTo>
                    <a:pt x="185" y="739"/>
                    <a:pt x="1" y="1108"/>
                    <a:pt x="1" y="1389"/>
                  </a:cubicBezTo>
                  <a:cubicBezTo>
                    <a:pt x="1" y="1943"/>
                    <a:pt x="459" y="2312"/>
                    <a:pt x="924" y="2312"/>
                  </a:cubicBezTo>
                  <a:cubicBezTo>
                    <a:pt x="1478" y="2312"/>
                    <a:pt x="1847" y="1943"/>
                    <a:pt x="1847" y="1389"/>
                  </a:cubicBezTo>
                  <a:cubicBezTo>
                    <a:pt x="1847" y="1108"/>
                    <a:pt x="1662" y="739"/>
                    <a:pt x="1293" y="185"/>
                  </a:cubicBezTo>
                  <a:cubicBezTo>
                    <a:pt x="1197" y="1"/>
                    <a:pt x="1108" y="1"/>
                    <a:pt x="9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6"/>
            <p:cNvSpPr/>
            <p:nvPr/>
          </p:nvSpPr>
          <p:spPr>
            <a:xfrm>
              <a:off x="1244325" y="2419725"/>
              <a:ext cx="46175" cy="60025"/>
            </a:xfrm>
            <a:custGeom>
              <a:rect b="b" l="l" r="r" t="t"/>
              <a:pathLst>
                <a:path extrusionOk="0" h="2401" w="1847">
                  <a:moveTo>
                    <a:pt x="924" y="370"/>
                  </a:moveTo>
                  <a:lnTo>
                    <a:pt x="924" y="459"/>
                  </a:lnTo>
                  <a:cubicBezTo>
                    <a:pt x="1293" y="1012"/>
                    <a:pt x="1389" y="1293"/>
                    <a:pt x="1389" y="1382"/>
                  </a:cubicBezTo>
                  <a:cubicBezTo>
                    <a:pt x="1389" y="1751"/>
                    <a:pt x="1204" y="1936"/>
                    <a:pt x="924" y="1936"/>
                  </a:cubicBezTo>
                  <a:cubicBezTo>
                    <a:pt x="554" y="1936"/>
                    <a:pt x="370" y="1751"/>
                    <a:pt x="370" y="1382"/>
                  </a:cubicBezTo>
                  <a:cubicBezTo>
                    <a:pt x="370" y="1293"/>
                    <a:pt x="466" y="1012"/>
                    <a:pt x="835" y="459"/>
                  </a:cubicBezTo>
                  <a:lnTo>
                    <a:pt x="924" y="370"/>
                  </a:lnTo>
                  <a:close/>
                  <a:moveTo>
                    <a:pt x="924" y="1"/>
                  </a:moveTo>
                  <a:cubicBezTo>
                    <a:pt x="739" y="1"/>
                    <a:pt x="650" y="89"/>
                    <a:pt x="554" y="185"/>
                  </a:cubicBezTo>
                  <a:cubicBezTo>
                    <a:pt x="185" y="739"/>
                    <a:pt x="1" y="1197"/>
                    <a:pt x="1" y="1382"/>
                  </a:cubicBezTo>
                  <a:cubicBezTo>
                    <a:pt x="1" y="1936"/>
                    <a:pt x="370" y="2401"/>
                    <a:pt x="924" y="2401"/>
                  </a:cubicBezTo>
                  <a:cubicBezTo>
                    <a:pt x="1389" y="2401"/>
                    <a:pt x="1847" y="1936"/>
                    <a:pt x="1847" y="1382"/>
                  </a:cubicBezTo>
                  <a:cubicBezTo>
                    <a:pt x="1847" y="1197"/>
                    <a:pt x="1662" y="739"/>
                    <a:pt x="1293" y="185"/>
                  </a:cubicBezTo>
                  <a:cubicBezTo>
                    <a:pt x="1204" y="89"/>
                    <a:pt x="1020" y="1"/>
                    <a:pt x="9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6"/>
            <p:cNvSpPr/>
            <p:nvPr/>
          </p:nvSpPr>
          <p:spPr>
            <a:xfrm>
              <a:off x="992875" y="2619500"/>
              <a:ext cx="96950" cy="58725"/>
            </a:xfrm>
            <a:custGeom>
              <a:rect b="b" l="l" r="r" t="t"/>
              <a:pathLst>
                <a:path extrusionOk="0" h="2349" w="3878">
                  <a:moveTo>
                    <a:pt x="2770" y="960"/>
                  </a:moveTo>
                  <a:cubicBezTo>
                    <a:pt x="3043" y="960"/>
                    <a:pt x="3227" y="1241"/>
                    <a:pt x="3227" y="1426"/>
                  </a:cubicBezTo>
                  <a:cubicBezTo>
                    <a:pt x="3227" y="1699"/>
                    <a:pt x="3043" y="1883"/>
                    <a:pt x="2770" y="1883"/>
                  </a:cubicBezTo>
                  <a:cubicBezTo>
                    <a:pt x="2489" y="1883"/>
                    <a:pt x="2304" y="1699"/>
                    <a:pt x="2304" y="1426"/>
                  </a:cubicBezTo>
                  <a:cubicBezTo>
                    <a:pt x="2304" y="1241"/>
                    <a:pt x="2489" y="960"/>
                    <a:pt x="2770" y="960"/>
                  </a:cubicBezTo>
                  <a:close/>
                  <a:moveTo>
                    <a:pt x="195" y="1"/>
                  </a:moveTo>
                  <a:cubicBezTo>
                    <a:pt x="130" y="1"/>
                    <a:pt x="63" y="65"/>
                    <a:pt x="0" y="133"/>
                  </a:cubicBezTo>
                  <a:cubicBezTo>
                    <a:pt x="0" y="222"/>
                    <a:pt x="0" y="318"/>
                    <a:pt x="89" y="406"/>
                  </a:cubicBezTo>
                  <a:lnTo>
                    <a:pt x="1935" y="1241"/>
                  </a:lnTo>
                  <a:lnTo>
                    <a:pt x="1935" y="1426"/>
                  </a:lnTo>
                  <a:cubicBezTo>
                    <a:pt x="1935" y="1883"/>
                    <a:pt x="2304" y="2349"/>
                    <a:pt x="2770" y="2349"/>
                  </a:cubicBezTo>
                  <a:cubicBezTo>
                    <a:pt x="3227" y="2349"/>
                    <a:pt x="3597" y="1883"/>
                    <a:pt x="3597" y="1426"/>
                  </a:cubicBezTo>
                  <a:cubicBezTo>
                    <a:pt x="3597" y="1241"/>
                    <a:pt x="3597" y="1056"/>
                    <a:pt x="3412" y="960"/>
                  </a:cubicBezTo>
                  <a:lnTo>
                    <a:pt x="3781" y="502"/>
                  </a:lnTo>
                  <a:cubicBezTo>
                    <a:pt x="3877" y="406"/>
                    <a:pt x="3877" y="318"/>
                    <a:pt x="3781" y="222"/>
                  </a:cubicBezTo>
                  <a:cubicBezTo>
                    <a:pt x="3752" y="192"/>
                    <a:pt x="3712" y="182"/>
                    <a:pt x="3667" y="182"/>
                  </a:cubicBezTo>
                  <a:cubicBezTo>
                    <a:pt x="3579" y="182"/>
                    <a:pt x="3476" y="222"/>
                    <a:pt x="3412" y="222"/>
                  </a:cubicBezTo>
                  <a:lnTo>
                    <a:pt x="3139" y="687"/>
                  </a:lnTo>
                  <a:cubicBezTo>
                    <a:pt x="3043" y="591"/>
                    <a:pt x="2858" y="591"/>
                    <a:pt x="2770" y="591"/>
                  </a:cubicBezTo>
                  <a:cubicBezTo>
                    <a:pt x="2489" y="591"/>
                    <a:pt x="2304" y="687"/>
                    <a:pt x="2120" y="872"/>
                  </a:cubicBezTo>
                  <a:lnTo>
                    <a:pt x="273" y="37"/>
                  </a:lnTo>
                  <a:cubicBezTo>
                    <a:pt x="248" y="11"/>
                    <a:pt x="22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6"/>
            <p:cNvSpPr/>
            <p:nvPr/>
          </p:nvSpPr>
          <p:spPr>
            <a:xfrm>
              <a:off x="1050475" y="2687425"/>
              <a:ext cx="20875" cy="9275"/>
            </a:xfrm>
            <a:custGeom>
              <a:rect b="b" l="l" r="r" t="t"/>
              <a:pathLst>
                <a:path extrusionOk="0" h="371" w="835">
                  <a:moveTo>
                    <a:pt x="185" y="1"/>
                  </a:moveTo>
                  <a:cubicBezTo>
                    <a:pt x="96" y="1"/>
                    <a:pt x="0" y="90"/>
                    <a:pt x="0" y="186"/>
                  </a:cubicBezTo>
                  <a:cubicBezTo>
                    <a:pt x="0" y="274"/>
                    <a:pt x="96" y="370"/>
                    <a:pt x="185" y="370"/>
                  </a:cubicBezTo>
                  <a:lnTo>
                    <a:pt x="650" y="370"/>
                  </a:lnTo>
                  <a:cubicBezTo>
                    <a:pt x="739" y="370"/>
                    <a:pt x="835" y="274"/>
                    <a:pt x="835" y="186"/>
                  </a:cubicBezTo>
                  <a:cubicBezTo>
                    <a:pt x="835" y="90"/>
                    <a:pt x="739" y="1"/>
                    <a:pt x="6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6"/>
            <p:cNvSpPr/>
            <p:nvPr/>
          </p:nvSpPr>
          <p:spPr>
            <a:xfrm>
              <a:off x="1050475" y="2705900"/>
              <a:ext cx="48575" cy="9250"/>
            </a:xfrm>
            <a:custGeom>
              <a:rect b="b" l="l" r="r" t="t"/>
              <a:pathLst>
                <a:path extrusionOk="0" h="370" w="1943">
                  <a:moveTo>
                    <a:pt x="185" y="0"/>
                  </a:moveTo>
                  <a:cubicBezTo>
                    <a:pt x="96" y="0"/>
                    <a:pt x="0" y="89"/>
                    <a:pt x="0" y="185"/>
                  </a:cubicBezTo>
                  <a:cubicBezTo>
                    <a:pt x="0" y="274"/>
                    <a:pt x="96" y="370"/>
                    <a:pt x="185" y="370"/>
                  </a:cubicBezTo>
                  <a:lnTo>
                    <a:pt x="1758" y="370"/>
                  </a:lnTo>
                  <a:cubicBezTo>
                    <a:pt x="1847" y="370"/>
                    <a:pt x="1943" y="274"/>
                    <a:pt x="1943" y="185"/>
                  </a:cubicBezTo>
                  <a:cubicBezTo>
                    <a:pt x="1943" y="89"/>
                    <a:pt x="1847" y="0"/>
                    <a:pt x="1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6"/>
            <p:cNvSpPr/>
            <p:nvPr/>
          </p:nvSpPr>
          <p:spPr>
            <a:xfrm>
              <a:off x="1050475" y="2719750"/>
              <a:ext cx="48575" cy="9250"/>
            </a:xfrm>
            <a:custGeom>
              <a:rect b="b" l="l" r="r" t="t"/>
              <a:pathLst>
                <a:path extrusionOk="0" h="370" w="1943">
                  <a:moveTo>
                    <a:pt x="185" y="0"/>
                  </a:moveTo>
                  <a:cubicBezTo>
                    <a:pt x="96" y="0"/>
                    <a:pt x="0" y="89"/>
                    <a:pt x="0" y="185"/>
                  </a:cubicBezTo>
                  <a:cubicBezTo>
                    <a:pt x="0" y="274"/>
                    <a:pt x="96" y="370"/>
                    <a:pt x="185" y="370"/>
                  </a:cubicBezTo>
                  <a:lnTo>
                    <a:pt x="1758" y="370"/>
                  </a:lnTo>
                  <a:cubicBezTo>
                    <a:pt x="1847" y="370"/>
                    <a:pt x="1943" y="274"/>
                    <a:pt x="1943" y="185"/>
                  </a:cubicBezTo>
                  <a:cubicBezTo>
                    <a:pt x="1943" y="89"/>
                    <a:pt x="1847" y="0"/>
                    <a:pt x="1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6"/>
            <p:cNvSpPr/>
            <p:nvPr/>
          </p:nvSpPr>
          <p:spPr>
            <a:xfrm>
              <a:off x="1175100" y="2634275"/>
              <a:ext cx="20875" cy="9250"/>
            </a:xfrm>
            <a:custGeom>
              <a:rect b="b" l="l" r="r" t="t"/>
              <a:pathLst>
                <a:path extrusionOk="0" h="370" w="835">
                  <a:moveTo>
                    <a:pt x="185" y="0"/>
                  </a:moveTo>
                  <a:cubicBezTo>
                    <a:pt x="96" y="0"/>
                    <a:pt x="0" y="96"/>
                    <a:pt x="0" y="185"/>
                  </a:cubicBezTo>
                  <a:cubicBezTo>
                    <a:pt x="0" y="281"/>
                    <a:pt x="96" y="369"/>
                    <a:pt x="185" y="369"/>
                  </a:cubicBezTo>
                  <a:lnTo>
                    <a:pt x="650" y="369"/>
                  </a:lnTo>
                  <a:cubicBezTo>
                    <a:pt x="739" y="369"/>
                    <a:pt x="835" y="281"/>
                    <a:pt x="835" y="185"/>
                  </a:cubicBezTo>
                  <a:cubicBezTo>
                    <a:pt x="835" y="96"/>
                    <a:pt x="739" y="0"/>
                    <a:pt x="6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6"/>
            <p:cNvSpPr/>
            <p:nvPr/>
          </p:nvSpPr>
          <p:spPr>
            <a:xfrm>
              <a:off x="1175100" y="2652725"/>
              <a:ext cx="48575" cy="9250"/>
            </a:xfrm>
            <a:custGeom>
              <a:rect b="b" l="l" r="r" t="t"/>
              <a:pathLst>
                <a:path extrusionOk="0" h="370" w="1943">
                  <a:moveTo>
                    <a:pt x="185" y="1"/>
                  </a:moveTo>
                  <a:cubicBezTo>
                    <a:pt x="96" y="1"/>
                    <a:pt x="0" y="97"/>
                    <a:pt x="0" y="185"/>
                  </a:cubicBezTo>
                  <a:cubicBezTo>
                    <a:pt x="0" y="281"/>
                    <a:pt x="96" y="370"/>
                    <a:pt x="185" y="370"/>
                  </a:cubicBezTo>
                  <a:lnTo>
                    <a:pt x="1758" y="370"/>
                  </a:lnTo>
                  <a:cubicBezTo>
                    <a:pt x="1846" y="370"/>
                    <a:pt x="1942" y="281"/>
                    <a:pt x="1942" y="185"/>
                  </a:cubicBezTo>
                  <a:cubicBezTo>
                    <a:pt x="1942" y="97"/>
                    <a:pt x="1846" y="1"/>
                    <a:pt x="17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6"/>
            <p:cNvSpPr/>
            <p:nvPr/>
          </p:nvSpPr>
          <p:spPr>
            <a:xfrm>
              <a:off x="1175100" y="2666575"/>
              <a:ext cx="48575" cy="11650"/>
            </a:xfrm>
            <a:custGeom>
              <a:rect b="b" l="l" r="r" t="t"/>
              <a:pathLst>
                <a:path extrusionOk="0" h="466" w="1943">
                  <a:moveTo>
                    <a:pt x="185" y="0"/>
                  </a:moveTo>
                  <a:cubicBezTo>
                    <a:pt x="96" y="0"/>
                    <a:pt x="0" y="96"/>
                    <a:pt x="0" y="185"/>
                  </a:cubicBezTo>
                  <a:cubicBezTo>
                    <a:pt x="0" y="370"/>
                    <a:pt x="96" y="466"/>
                    <a:pt x="185" y="466"/>
                  </a:cubicBezTo>
                  <a:lnTo>
                    <a:pt x="1758" y="466"/>
                  </a:lnTo>
                  <a:cubicBezTo>
                    <a:pt x="1846" y="466"/>
                    <a:pt x="1942" y="370"/>
                    <a:pt x="1942" y="185"/>
                  </a:cubicBezTo>
                  <a:cubicBezTo>
                    <a:pt x="1942" y="96"/>
                    <a:pt x="1846" y="0"/>
                    <a:pt x="1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Weather Forecast Slides by Slidesgo">
  <a:themeElements>
    <a:clrScheme name="Simple Light">
      <a:dk1>
        <a:srgbClr val="222225"/>
      </a:dk1>
      <a:lt1>
        <a:srgbClr val="F1E4D6"/>
      </a:lt1>
      <a:dk2>
        <a:srgbClr val="70B0DC"/>
      </a:dk2>
      <a:lt2>
        <a:srgbClr val="EE5F34"/>
      </a:lt2>
      <a:accent1>
        <a:srgbClr val="FEC9CA"/>
      </a:accent1>
      <a:accent2>
        <a:srgbClr val="EE5F34"/>
      </a:accent2>
      <a:accent3>
        <a:srgbClr val="70B0DC"/>
      </a:accent3>
      <a:accent4>
        <a:srgbClr val="FEC9CA"/>
      </a:accent4>
      <a:accent5>
        <a:srgbClr val="F1E4D6"/>
      </a:accent5>
      <a:accent6>
        <a:srgbClr val="222225"/>
      </a:accent6>
      <a:hlink>
        <a:srgbClr val="EE5F3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